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Female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2899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12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9780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3568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2397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1722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0150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0054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5683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4028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716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618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671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0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278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234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146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592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520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2436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584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941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24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0607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7643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616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2806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6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90118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Sanjay.R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221311103615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asunm13112022batch/2230110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0949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292543"/>
            <a:ext cx="8000999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4026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33600" y="5353051"/>
            <a:ext cx="5278016" cy="681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31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676400" y="5561966"/>
            <a:ext cx="6629400" cy="758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209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533400" y="1905000"/>
            <a:ext cx="9144000" cy="3063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893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8155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21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5516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421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902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6821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3276600" y="2209800"/>
            <a:ext cx="541020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088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90600" y="1428125"/>
            <a:ext cx="6400800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130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496328" y="2409824"/>
            <a:ext cx="6723872" cy="1805940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2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2024-09-03T05:53:19Z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