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/>
  <p:notesSz cx="6989762" cy="927576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30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30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30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3067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9/3/14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121A1C1-B151-41C1-9191-D14121F1719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9/3/14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1131B1-21A1-4181-91D1-11009101B1E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9/3/14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121A1B1-B1F1-4141-B1E1-C18181C1C15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9/3/14</a:t>
            </a:r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1E17171-2101-4101-A191-0191B1714121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CUSP-GX-5004: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APPLIED DATA SCIENCE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Foundation Session 3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An Overview of Human Capital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Rich history going back to Adam Smith.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“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Those talents, as they make a part of his fortune, so do they likewise that of the society to which he belongs. The improved dexterity of a workman may be considered in the same light as a machine or instrument of trade which facilitates and abridges labor, and which, though it costs a certain expense, repays that expense with a profit.”  Adam Smith, The Wealth of Nations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Stock of Human Capital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Human capital stock comprises the abilities, knowledge, education, and attributes that individuals bring to the labor market.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 exchange for their labor to produce economic value, individuals receive wages (or earnings).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Strong focus on the development of capital through education and workforce experience.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Education: Skill or Signal?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One idea is that it increases an individual’s skill, allowing her to capture a higher rents in the labor market (higher education means higher pay).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Another idea is that education is simply a signal to potential employers about one’s unobservable skill and potential dedication.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Places of higher education also allow people to tap into networks to aid in employment (MBAs).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Mincerian Wage Functions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Per Jacob Mincer, approach relates observed wages to schooling and other measures of human capital, such as experience and tenure.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Relation is typically expressed as log(wages).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Wages are not normally distributed (no negative wages), but could be log-normally distributed.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Log(1+r) ≈ r for small r, so least squares estimates can be viewed as rates of return.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Returns to Education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Goal is measure the “rate of return” to schooling.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Increase, if any, in wages associated with an additional year of school.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Simply regressing wages on years of schooling does not necessarily capture this measure.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Could do randomized trials, but substantial objections to “human trials.”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Let’s look at the Griliches (1976) data.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7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37960" y="0"/>
            <a:ext cx="6867720" cy="685764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77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137960" y="0"/>
            <a:ext cx="6867720" cy="685764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78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137960" y="0"/>
            <a:ext cx="6867720" cy="685764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79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137960" y="0"/>
            <a:ext cx="6867720" cy="685764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80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137960" y="0"/>
            <a:ext cx="6867720" cy="685764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Multivariate Linear Regression and Violations of Assumptions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Effect of Potential LS Violations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Heteroscedasticity: Variances in wages may not be constant, so our statistical inferences may not be correct.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Omitted variables: If people with greater unobserved ability tend to get more schooling (because it is less “costly”), we will mis-measure the returns to education.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Suppose ability and schooling are positively correlated.  How are our estimates biased?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Your HW Will Focus Further on the Griliches Data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 to Probability Models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 to Probability Models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latent index model as a motivation.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Linear probability model.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It works.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Equivalence to linear classifier.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Maximum Likelihood.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Logit/Probit models and their equivalence to classifiers.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Others.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Example: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Union Membership (1970-1988)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Data from National Longitudinal Survey of Women (NLSW).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Random sample of women ages 14 to 24 in 1968 tracked over time.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 working women, NLSW records whether someone is a member of a union.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Want to examine how this varies based on other characteristics.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As a Probit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380880" y="1828800"/>
            <a:ext cx="8534160" cy="35002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Probit regression                                 Number of obs   =      26200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                                  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LR chi2(6)      =    1200.06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                                  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Prob &gt; chi2     =     0.0000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Log likelihood = -13264.202                       Pseudo R2       =     0.0433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------------------------------------------------------------------------------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union |      Coef.   Std. Err.      z    P&gt;|z|     [95% Conf. Interval]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-------------+----------------------------------------------------------------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age |   .0151292   .0029388     5.15   0.000     .0093693    .0208891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grade |   .0409647   .0037531    10.91   0.000     .0336088    .0483206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smsa |    .054083   .0206513     2.62   0.009     .0136072    .0945587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south |   -.513408   .0198589   -25.85   0.000    -.5523308   -.4744851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black |   .4917894   .0207164    23.74   0.000     .4511859    .5323928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year |  -.0099978   .0031966    -3.13   0.002     -.016263   -.0037325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_cons |  -.9521183   .1837111    -5.18   0.000    -1.312186   -.5920511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------------------------------------------------------------------------------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As a Linear Model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384120" y="1828800"/>
            <a:ext cx="8530920" cy="42001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Source |       SS       df       MS              Number of obs =   26200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-------------+------------------------------           F(  6, 26193) =  204.87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Model |   202.70465     6  33.7841083           Prob &gt; F      =  0.0000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Residual |  4319.45104 26193  .164908603           R-squared     =  0.0448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-------------+------------------------------           Adj R-squared =  0.0446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Total |  4522.15569 26199   .17260795           Root MSE      =  .40609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------------------------------------------------------------------------------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union |      Coef.   Std. Err.      t    P&gt;|t|     [95% Conf. Interval]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-------------+----------------------------------------------------------------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age |   .0043691   .0008337     5.24   0.000      .002735    .0060033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grade |   .0121227   .0010744    11.28   0.000     .0100169    .0142286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smsa |   .0159445   .0057327     2.78   0.005     .0047081    .0271809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south |  -.1421048   .0054163   -26.24   0.000    -.1527211   -.1314884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black |    .144164   .0059701    24.15   0.000     .1324623    .1558656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year |  -.0028883   .0009074    -3.18   0.001    -.0046668   -.0011098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_cons |   .1713563    .052297     3.28   0.001     .0688512    .2738613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------------------------------------------------------------------------------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Digression on Linear Algebra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The Bivariate Model Using Linear Algebra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Least Squares Is BLUE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(and Sometimes MVUE)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Straightforward Extension to Multivariate Model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Review of Our Path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Started with a simple linear model.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Combined a limited set of assumptions with the least squares principle to obtain an estimator.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Examined statistical properties of estimator.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Classical hypothesis testing.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BLUE.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Extended to multivariate linear model using linear algebra.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Covered some key elements of machine learning.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Violations of Assumptions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(and When It Matters)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Example of the Multivariate Linear Model: Human Capital Theory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