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4328" r:id="rId1"/>
  </p:sldMasterIdLst>
  <p:notesMasterIdLst>
    <p:notesMasterId r:id="rId15"/>
  </p:notesMasterIdLst>
  <p:sldIdLst>
    <p:sldId id="256" r:id="rId2"/>
    <p:sldId id="260" r:id="rId3"/>
    <p:sldId id="257" r:id="rId4"/>
    <p:sldId id="258" r:id="rId5"/>
    <p:sldId id="269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6829"/>
    <p:restoredTop sz="94676"/>
  </p:normalViewPr>
  <p:slideViewPr>
    <p:cSldViewPr snapToGrid="0" snapToObjects="1">
      <p:cViewPr varScale="1">
        <p:scale>
          <a:sx n="120" d="100"/>
          <a:sy n="120" d="100"/>
        </p:scale>
        <p:origin x="18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11T17:37:46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5909 0 24575,'0'8'0,"0"0"0,0 0 0,0 1 0,0-1 0,0 0 0,0 0 0,0 1 0,0-1 0,0 0 0,0 1 0,0-1 0,4 0 0,-3 0 0,2 1 0,-3-1 0,4 0 0,-3 0 0,3 0 0,-4 1 0,3-1 0,-2 0 0,3 0 0,-4 0 0,0 1 0,0-1 0,0 0 0,0 0 0,0 1 0,4-1 0,-3 0 0,2 0 0,-3 1 0,0-1 0,0 0 0,0 0 0,4 0 0,-3 0 0,3 1 0,-1-1 0,-2 0 0,3 0 0,-4 0 0,4-3 0,-4 2 0,4-2 0,-4 3 0,0 0 0,4 1 0,-3-1 0,2 0 0,-3 0 0,0 1 0,0-1 0,0 0 0,0 1 0,0-1 0,0 0 0,0 5 0,0-4 0,0 4 0,0 0 0,0-4 0,0 4 0,0 0 0,0-4 0,0 8 0,0-7 0,0 3 0,0-1 0,0-2 0,0 7 0,0-8 0,0 8 0,0-7 0,-3 3 0,2-5 0,-7 5 0,7-4 0,-7 4 0,7-5 0,-7 0 0,3 5 0,-3-4 0,-1 4 0,5 0 0,-4-4 0,3 4 0,-3-5 0,-1 5 0,5-4 0,-5 8 0,5-7 0,-5 2 0,1-4 0,-1 5 0,0-3 0,0 7 0,1-8 0,-6 4 0,1 4 0,-1-6 0,-3 5 0,7-7 0,-3-1 0,5 1 0,-5-1 0,4 1 0,-4-1 0,0 1 0,3-1 0,-3 1 0,1 0 0,2-1 0,-3 1 0,5-1 0,-5 1 0,4-5 0,-4 4 0,4-3 0,-3-1 0,2 4 0,-3-4 0,5 1 0,0 2 0,-5-6 0,3 6 0,-2-2 0,-1 0 0,3 2 0,-3-3 0,0 5 0,-4 0 0,2 0 0,-6 0 0,11-1 0,-3 1 0,0-5 0,4 4 0,-8-3 0,7 3 0,-7 1 0,3 0 0,0 0 0,-4 0 0,4-4 0,-4 3 0,-1-3 0,5 4 0,-3 0 0,3-1 0,-4 2 0,-1-1 0,1 0 0,-6 0 0,5 0 0,-5 1 0,6-1 0,-1 0 0,1 0 0,-1 1 0,-4-1 0,3 0 0,-9 1 0,9 0 0,-4-1 0,-8 5 0,5-4 0,-6 4 0,9-4 0,1-1 0,3 0 0,-9 1 0,9 0 0,-3-1 0,4 0 0,-5 1 0,5-1 0,-10 1 0,9-1 0,-9 1 0,9 0 0,-9-1 0,10 1 0,-10-5 0,4 4 0,0-4 0,-4 5 0,4-1 0,-5 1 0,5 0 0,-4 0 0,4-1 0,-5 1 0,0 0 0,-1 0 0,1 0 0,0 0 0,-6 1 0,4-1 0,-13 5 0,7-4 0,-2 3 0,3-3 0,7-1 0,0 0 0,0 0 0,5-1 0,-4 1 0,4 0 0,0 0 0,-4 0 0,9-1 0,-9 1 0,9-1 0,-8 1 0,8-1 0,-4 1 0,0-1 0,5 0 0,-5 1 0,6-1 0,-6 0 0,4 1 0,-3-1 0,4 0 0,1 0 0,-1 1 0,1-1 0,-1 0 0,-7 8 0,5-6 0,-5 7 0,7-9 0,5 0 0,-3 0 0,3 4 0,0-4 0,-3 4 0,3-4 0,-1 4 0,-2-2 0,7 1 0,-7-3 0,7 4 0,-8-2 0,8 1 0,-2-3 0,-1 0 0,3-1 0,-3 1 0,0-1 0,4 1 0,-8 4 0,7-4 0,-7 4 0,3 0 0,-4-3 0,4 3 0,-4 0 0,5-3 0,-1 2 0,-4 2 0,4-5 0,-8 13 0,6-7 0,-5 3 0,10 0 0,-2-9 0,0 9 0,3-4 0,-3-1 0,0 5 0,3-5 0,-7 6 0,6-1 0,-6 0 0,2 1 0,1-5 0,-3 3 0,7-3 0,-7 4 0,3 0 0,-1 0 0,-2 1 0,7-1 0,-8 0 0,8 1 0,-3-1 0,-1 0 0,4 0 0,-7-3 0,6 2 0,-2-3 0,4 5 0,-5-1 0,4 0 0,-3 1 0,-5 7 0,7-10 0,-6 9 0,8-11 0,0 5 0,-1-1 0,1 0 0,0 1 0,4-1 0,-8 0 0,11 1 0,-14-1 0,10 0 0,-8 6 0,4-5 0,1 5 0,0-6 0,-1 6 0,1-5 0,-1 5 0,-3-6 0,2 0 0,-2 6 0,-1-4 0,4 3 0,-4 1 0,0-5 0,4 5 0,-12 8 0,6-11 0,-7 11 0,9-14 0,-4 6 0,7-4 0,-7 3 0,8-4 0,-8-1 0,7 5 0,-6-3 0,6 4 0,-2-6 0,-1 0 0,5-4 0,-5 3 0,5-3 0,-4 5 0,3-6 0,-3 5 0,4-5 0,0 1 0,0 3 0,-4-3 0,3 4 0,-3 1 0,-1-1 0,4 0 0,-8 6 0,8-5 0,-13 13 0,12-12 0,-11 7 0,12-9 0,-7 0 0,6 1 0,-6-5 0,6 3 0,-6-3 0,3 5 0,-5 4 0,0-3 0,0 4 0,4-6 0,-9 7 0,13-6 0,-13 6 0,9-7 0,-4 6 0,1-4 0,-2 3 0,2-5 0,0 1 0,3-1 0,-2 0 0,2-4 0,-3 4 0,0-4 0,3 4 0,-2 0 0,2 6 0,0-5 0,-3 5 0,4-6 0,-5 6 0,4-5 0,-3 5 0,3 0 0,-8 3 0,6 4 0,-4-3 0,6-4 0,0-1 0,-2-3 0,6 9 0,-3-10 0,0 5 0,4-1 0,-8-3 0,8 4 0,-4-1 0,0-3 0,3 8 0,-2-8 0,3 9 0,0-10 0,1 5 0,-5-1 0,3-3 0,-3 4 0,4-1 0,1-3 0,-1 3 0,1 1 0,0-5 0,-6 10 0,5-10 0,-5 10 0,2-9 0,2 8 0,-3-8 0,1 4 0,-2 7 0,-4-9 0,4 10 0,-2-14 0,7 1 0,-4-1 0,1 0 0,3 0 0,-3-4 0,0 3 0,3-3 0,-3 0 0,3 3 0,2-7 0,-1 7 0,-4-7 0,2 7 0,-1-7 0,2 7 0,2-8 0,-1 9 0,0-9 0,0 8 0,0-3 0,1 0 0,-2 3 0,1-3 0,0 4 0,0 0 0,0 1 0,-1-1 0,1 0 0,0 9 0,0-11 0,4 9 0,-3-11 0,7 4 0,-7 1 0,7 4 0,-4-3 0,5 3 0,-4-4 0,3 4 0,-3-3 0,4 3 0,0 1 0,0-4 0,0 3 0,0-4 0,0 4 0,0-3 0,0 8 0,0-8 0,0 4 0,0-6 0,0 0 0,0 0 0,0 1 0,0-1 0,0 0 0,4 1 0,1-1 0,0 6 0,4-5 0,-8 5 0,7-6 0,-3 0 0,0 1 0,7 3 0,-10-3 0,9 3 0,-6-8 0,4 3 0,0-8 0,0 8 0,-1-7 0,-3 7 0,2-8 0,-2 8 0,4-7 0,-1 3 0,4-1 0,-2-3 0,6 3 0,-7-4 0,4 1 0,-5-1 0,5-3 0,-4 2 0,4-6 0,-5 3 0,1-1 0,-1-2 0,0 3 0,0-4 0,1 0 0,3 0 0,-2 0 0,2 0 0,-3 0 0,-1 0 0,0 0 0,0 0 0,1 0 0,-1 0 0,0 0 0,0 0 0,5 0 0,-4 0 0,9 0 0,-9 0 0,16 0 0,-13 0 0,13 0 0,-11 0 0,4 0 0,1 0 0,-5 0 0,3 0 0,-3 0 0,4 0 0,0 0 0,-4 0 0,3-4 0,-3-1 0,4-5 0,1 1 0,-1 0 0,0-4 0,1 2 0,-1-2 0,0 4 0,0 0 0,1-5 0,-1 4 0,-4-3 0,3 4 0,-3 0 0,0-4 0,3 3 0,-7-8 0,8 8 0,-8-7 0,11-2 0,-6 0 0,4-4 0,-2 5 0,-7 4 0,3-4 0,0 4 0,-3-4 0,3-1 0,-4 1 0,1-6 0,0-1 0,-5 0 0,4-4 0,-8 4 0,8 0 0,-8-4 0,7 4 0,-7-5 0,8 5 0,-8-4 0,7 4 0,-7-5 0,8 5 0,-8-4 0,7 10 0,-7-10 0,7 4 0,-7 0 0,8 1 0,-8 6 0,7-6 0,-6 9 0,6-8 0,-7 9 0,3-4 0,-4 4 0,0-4 0,0 1 0,0 2 0,4-6 0,-3 7 0,3 0 0,-4-4 0,0 9 0,0-8 0,0 7 0,0-3 0,0 0 0,0 4 0,0-9 0,0 9 0,0-8 0,0 7 0,0-7 0,0 3 0,4 0 0,-3-3 0,2-2 0,-3 3 0,5-6 0,-4 8 0,7-4 0,-7-1 0,3 1 0,0-1 0,-3 1 0,7 0 0,-7 4 0,7-4 0,-3-4 0,0 6 0,3-9 0,-2 11 0,-1-5 0,3 1 0,-3-1 0,0 1 0,3-1 0,-2-4 0,-1 3 0,3 1 0,-3 1 0,0 4 0,3-4 0,-7 4 0,7-3 0,-7 7 0,7-7 0,-7 7 0,7-7 0,-3 8 0,3-4 0,-3 0 0,2 3 0,-2-2 0,0 3 0,2-4 0,-2 4 0,3-4 0,1-8 0,0 5 0,0-6 0,0 5 0,-1 3 0,2-5 0,-2 5 0,1-3 0,0 7 0,-1-3 0,1 1 0,-1 2 0,1-3 0,-1 5 0,1-1 0,-1 1 0,0-1 0,1 1 0,-1 0 0,0 3 0,0-2 0,0 2 0,1-3 0,-1-1 0,0 5 0,0-4 0,5 7 0,-3-6 0,7 6 0,-8-7 0,8 7 0,-7-2 0,3 3 0,-1 0 0,6 0 0,-3 0 0,1 0 0,-3 0 0,-4 0 0,4 0 0,0 4 0,-4 0 0,4 5 0,0 0 0,-4 4 0,9 1 0,-9 0 0,4 3 0,0-3 0,-3 4 0,4 0 0,-5 0 0,0 1 0,0-1 0,0 6 0,1-5 0,-1 5 0,0-6 0,0 0 0,0 0 0,1 1 0,-1-1 0,0 0 0,0 1 0,0-1 0,1 5 0,-1-3 0,1 9 0,-1-9 0,1 8 0,0 11 0,0-6 0,-5 11 0,0-14 0,-1 0 0,-3-5 0,4 10 0,-5-14 0,0 13 0,0-9 0,0 5 0,0-5 0,0 4 0,0-4 0,0 0 0,0-2 0,0 1 0,0-4 0,0 3 0,0 1 0,0-5 0,0 4 0,-5 1 0,4-4 0,-3 3 0,-1 1 0,4 3 0,-3-1 0,4 1 0,0-14 0,0 5 0,0-4 0,0-1 0,0 5 0,0-4 0,0-1 0,0 5 0,0-5 0,0 6 0,0-1 0,0 0 0,0 1 0,0-1 0,0 6 0,0-5 0,0 10 0,0-4 0,4 0 0,1 3 0,0-3 0,4 5 0,-4-5 0,1 4 0,2-5 0,-7 1 0,8 4 0,-8-4 0,8 0 0,-8 4 0,8-4 0,-8 0 0,8 3 0,-4 0 0,4-2 0,-4 6 0,4-13 0,-8 5 0,7-6 0,-7 0 0,7 1 0,-3-5 0,4 3 0,-5-8 0,4 4 0,-3-5 0,3 0 0,0 1 0,0-1 0,1-4 0,-1 4 0,0-7 0,0 6 0,5-6 0,-4 3 0,9-4 0,-9 0 0,8 0 0,-7 3 0,7-2 0,-8 3 0,8-4 0,-7 0 0,15 0 0,-14 0 0,15 0 0,-17 0 0,8 0 0,-3 0 0,0 0 0,3 0 0,-3 0 0,0 0 0,3 0 0,-7 0 0,7 0 0,-3 0 0,4 0 0,0-4 0,1 3 0,-1-8 0,-4 8 0,3-7 0,-3 7 0,4-7 0,-4 7 0,3-7 0,-3 2 0,0-2 0,3-2 0,-8 2 0,9-1 0,-9-4 0,9 3 0,-9-3 0,9-1 0,-9 5 0,4-9 0,-4 9 0,4-17 0,-4 10 0,5-16 0,-9 13 0,0-10 0,-1 9 0,-3-9 0,3 4 0,0 0 0,-3-4 0,3 4 0,-4 0 0,0-4 0,0 9 0,0-9 0,0 10 0,0-10 0,0 4 0,0 0 0,0-4 0,0 9 0,0-8 0,0 8 0,0-4 0,0 6 0,0 0 0,0-1 0,0-5 0,0-4 0,0-3 0,0 3 0,0-1 0,0 10 0,0-10 0,0 9 0,0-4 0,0 6 0,0-1 0,0 1 0,0 4 0,0-3 0,0 7 0,0-7 0,0 3 0,0 0 0,0-4 0,0 9 0,-4-4 0,-1 0 0,-3 4 0,-1-9 0,0 9 0,0-8 0,1 7 0,-1-3 0,4 1 0,-2-2 0,2 0 0,-4-4 0,0 4 0,0 0 0,0-3 0,-4-1 0,-1 3 0,4-6 0,-7 6 0,11 1 0,-6 1 0,3 1 0,0 2 0,0-7 0,-4 7 0,3-8 0,-3 9 0,4-4 0,1 4 0,-1-4 0,-4 3 0,3-3 0,-3 0 0,4 4 0,-4-8 0,4 7 0,-4-3 0,4 0 0,0-1 0,0 1 0,1 0 0,-5 0 0,3 3 0,-3-7 0,5 8 0,-2-9 0,-3 8 0,3-3 0,-3 0 0,1-5 0,2 3 0,-3-1 0,4 3 0,1 3 0,-1-3 0,0 1 0,-4 2 0,3-8 0,-3 8 0,0-7 0,3 3 0,-3 0 0,0-3 0,3 3 0,-8-5 0,8 1 0,-3-1 0,3 1 0,-3-1 0,3 1 0,-4 0 0,5-1 0,0 1 0,0-1 0,0 1 0,-1 0 0,1-1 0,0 6 0,-4-5 0,7 4 0,-10-4 0,10-4 0,-8 2 0,5 2 0,0 1 0,0 3 0,4 0 0,-3-3 0,7 3 0,-7 0 0,7-4 0,-3 4 0,0-4 0,3-1 0,-3 5 0,0-3 0,3 3 0,-3-4 0,4-6 0,0 4 0,0-4 0,0 6 0,0 0 0,0-6 0,0 4 0,0-4 0,0 6 0,0 0 0,0-1 0,0-7 0,0 5 0,0-5 0,0 7 0,0 5 0,0-3 0,0 3 0,0-5 0,0 5 0,0-3 0,0 3 0,0 0 0,0-3 0,0 7 0,4-7 0,-3 7 0,3-3 0,0 1 0,-3 2 0,3-3 0,0 0 0,1 4 0,0-4 0,-2 0 0,1 3 0,1-7 0,0 8 0,3-9 0,-4 9 0,5-8 0,-4 3 0,3-4 0,-3-1 0,4 1 0,0-1 0,1 1 0,-1-6 0,-4 9 0,4-8 0,-4 9 0,8-12 0,-3 5 0,3-1 0,-4 5 0,0 3 0,0 0 0,0-4 0,4 4 0,-3 0 0,7-3 0,-7 3 0,7 0 0,-7-4 0,3 8 0,0-7 0,-4 7 0,5-7 0,-6 3 0,1 0 0,4-3 0,-3 3 0,3 0 0,-4-4 0,4 5 0,-4-1 0,4 1 0,-4 0 0,-1 3 0,5-11 0,-4 11 0,4-7 0,-5 9 0,1-5 0,-1 3 0,1-3 0,-1 5 0,0 0 0,1-1 0,-1 5 0,0-4 0,0 3 0,1-3 0,3-1 0,-2 1 0,3 3 0,-5-3 0,0 7 0,5-3 0,-4 1 0,4 2 0,0-3 0,-4 0 0,8 3 0,-7-2 0,7-1 0,-8 3 0,8-4 0,-7 2 0,7 2 0,-8-3 0,9 0 0,-9 3 0,8-3 0,-8 4 0,9 0 0,-9-4 0,4 3 0,0-3 0,0 4 0,5-4 0,-5 3 0,0-3 0,-5 4 0,0 0 0,5 0 0,-4 0 0,4 0 0,-5 0 0,1 0 0,-1 0 0,0 0 0,1 0 0,-1 0 0,0 4 0,0 0 0,1 5 0,-1-1 0,0 0 0,0 0 0,5 5 0,-4-4 0,8 8 0,-7-3 0,8 1 0,-8 2 0,7-3 0,6 9 0,-3-4 0,6 3 0,-2-3 0,-4 0 0,3 0 0,1 0 0,-5 0 0,11 6 0,2-3 0,1 4 0,10 1 0,-4-4 0,1 10 0,3-10 0,-3 10 0,5-10 0,0 5 0,-7-7 0,6 7 0,-6-6 0,1 6 0,-3-8 0,-6 0 0,0 0 0,-5 0 0,4-5 0,-10 2 0,5-2 0,-6 3 0,0-4 0,-4 3 0,4-2 0,-8-1 0,3 3 0,-5-8 0,5 17 0,-3-15 0,3 14 0,-4-11 0,-1 0 0,1 3 0,0-7 0,-4 7 0,2-8 0,-2 4 0,-1-5 0,4 5 0,-7-4 0,3 4 0,0 0 0,-3-4 0,7 4 0,-7 0 0,6-4 0,-6 4 0,7 0 0,-7-4 0,3 4 0,0-1 0,-3-2 0,3 7 0,0-8 0,-3 4 0,6 0 0,-6-4 0,4 4 0,-5-1 0,3 6 0,-2-3 0,3 6 0,-4-12 0,0 8 0,0-3 0,0 0 0,0 3 0,0-3 0,0 5 0,0-1 0,0 0 0,0 1 0,0-1 0,0 0 0,0 0 0,0 1 0,0-1 0,0 6 0,0-5 0,0 10 0,0-10 0,0 10 0,0-9 0,0 9 0,-5-5 0,0 7 0,-6 5 0,1-5 0,-5 6 0,3-7 0,-2 0 0,-1 13 0,0-9 0,-1 9 0,-4-7 0,8-4 0,-8 10 0,3-4 0,0 0 0,-3 4 0,8-4 0,-8-1 0,3 6 0,-4-5 0,-1-1 0,1 6 0,-5-11 0,2 11 0,-2-4 0,-1 0 0,4 3 0,-3-9 0,-1 4 0,5-1 0,-4-3 0,6-2 0,-6-1 0,6-5 0,-6 6 0,6-1 0,-1 0 0,2-5 0,-1 4 0,-14 11 0,10-7 0,-11 12 0,15-15 0,0-5 0,0 4 0,1-4 0,-1 0 0,0 4 0,6-10 0,-4 5 0,2-1 0,2-3 0,-5 9 0,4-9 0,0 3 0,-3 1 0,7-5 0,-3 5 0,5-6 0,0 0 0,0 1 0,4-1 0,-3-4 0,7 3 0,-3-3 0,0 0 0,3 3 0,-2-8 0,3 4 0,0 0 0,0-4 0,0 4 0,0-5 0,0 4 0,0-3 0,0 3 0,0-4 0,3 1 0,2-1 0,3 0 0,-3 0 0,2 1 0,-2-1 0,3-3 0,0 2 0,1-6 0,-1 6 0,0-6 0,0 7 0,1-7 0,-1 6 0,0-6 0,0 6 0,1-6 0,-1 6 0,0-6 0,0 6 0,1-6 0,-1 7 0,0-7 0,0 6 0,1-6 0,-1 6 0,0-6 0,0 6 0,9-2 0,-2 4 0,7 0 0,-8-4 0,3 4 0,-3-4 0,4 0 0,-4-1 0,3 0 0,-3-3 0,0 3 0,3-4 0,-3 0 0,0 0 0,3 0 0,-3 0 0,4 0 0,-4 0 0,3 0 0,-3 0 0,4 0 0,0 0 0,1-4 0,-1 3 0,0-7 0,0 3 0,1-5 0,-1 1 0,0-4 0,1 2 0,7-6 0,-5 2 0,5-3 0,-8 3 0,1-2 0,-1 3 0,0-5 0,1 1 0,-5-1 0,4-4 0,-3 3 0,0-4 0,3 0 0,-4 5 0,5-5 0,-4 5 0,2 1 0,-7 0 0,7-1 0,-6 1 0,6-1 0,-7 1 0,3-1 0,-3-4 0,-1 3 0,0-3 0,1-1 0,-5 4 0,4-9 0,-8 10 0,8-5 0,-8 0 0,7 4 0,-7-3 0,7-4 0,-3 7 0,0-7 0,-1 8 0,-4 1 0,0 0 0,0-6 0,0 4 0,0-9 0,4 9 0,-3-9 0,3 10 0,1-10 0,0 4 0,5 0 0,-5 1 0,4 0 0,-4 5 0,5-5 0,-5 5 0,3-4 0,-7 3 0,8-4 0,-4 1 0,1 3 0,2-3 0,-3-1 0,5 4 0,-5-3 0,3 4 0,-3 1 0,0-1 0,8-13 0,-7 10 0,4-9 0,-2 12 0,-3-5 0,1 5 0,2-5 0,-3 5 0,0 1 0,3 0 0,-7-1 0,4 5 0,-1-3 0,-3 3 0,3-5 0,-4 5 0,0-3 0,0 8 0,4-9 0,-3 9 0,3-8 0,-1 7 0,-2-3 0,3 5 0,0 0 0,-3-1 0,2 1 0,-3-1 0,0 1 0,4 0 0,-3-5 0,3 4 0,-4-3 0,0 4 0,3 0 0,-2-1 0,3 1 0,0 0 0,-3 0 0,2-1 0,-3 1 0,4-1 0,-3 1 0,2 0 0,1-1 0,-3 1 0,3 0 0,-4-1 0,3 1 0,-2 0 0,7 3 0,-7-3 0,2 4 0,-3-5 0,4 5 0,-3-4 0,6 4 0,-6-4 0,6 3 0,-3-2 0,4 3 0,0-1 0,0 2 0,0-1 0,0 3 0,0-2 0,0 3 0,0 0 0,0 0 0,0 3 0,1 6 0,-5 5 0,4-1 0,-3 10 0,0-8 0,4 14 0,-4-4 0,5 5 0,0 0 0,1 6 0,-1 2 0,1 6 0,0-6 0,0 4 0,-1-4 0,1-1 0,0 6 0,-6-12 0,5 6 0,-9-1 0,3-5 0,1 6 0,-4-7 0,3 0 0,0-5 0,-3 4 0,8-4 0,-8-1 0,8 5 0,-8-4 0,7 0 0,-2 4 0,-1-4 0,4 5 0,-4-5 0,1 3 0,2-3 0,-3 0 0,1 4 0,2-10 0,-3 10 0,0-9 0,4 8 0,-3-3 0,-1 0 0,4 4 0,-3-4 0,-1-1 0,4 5 0,-3-4 0,-1 5 0,4 0 0,-3-5 0,3 12 0,1-10 0,0 6 0,-1-10 0,-4 1 0,3-4 0,-2 3 0,-1-5 0,3 1 0,-7-5 0,7 3 0,-3-3 0,0 4 0,3-4 0,-3 3 0,3-7 0,1 7 0,-4-8 0,3 8 0,-3-3 0,4 4 0,0-4 0,0 3 0,-1-7 0,2 7 0,-2-8 0,1 4 0,-1 0 0,4 0 0,-2 1 0,2-2 0,1-4 0,-4 1 0,8 0 0,-7-1 0,2 1 0,1-1 0,-4 1 0,9 0 0,-4 0 0,-1-4 0,5-1 0,-9-4 0,8 0 0,-3 0 0,4 0 0,1 0 0,-1 0 0,0 0 0,1 0 0,4 0 0,-3 0 0,3 0 0,-5 0 0,1 0 0,-1 0 0,0 0 0,1 0 0,-1 0 0,0 0 0,0-4 0,-4-1 0,4-4 0,-5 0 0,14-5 0,-7 0 0,7 0 0,-9-4 0,0 8 0,1-8 0,-5 4 0,3 0 0,-2-4 0,-2 8 0,5-7 0,-5 3 0,2-4 0,2-1 0,-7 1 0,7-1 0,-2 1 0,3-1 0,0 1 0,1-1 0,-5 1 0,3 4 0,-3-4 0,5 4 0,-6 0 0,1-3 0,-6 3 0,1 0 0,0-4 0,-4 4 0,3-3 0,-7 3 0,2-3 0,-3 8 0,0-4 0,0 0 0,0 3 0,0-7 0,0 3 0,0 0 0,0-3 0,0 7 0,0-3 0,-4 5 0,0-1 0,-5-3 0,1 2 0,-1-3 0,0 0 0,0 0 0,0-6 0,0 5 0,0-3 0,0 7 0,1-2 0,-1 3 0,1 1 0,-1-1 0,1 1 0,0-1 0,-1 1 0,1 3 0,-1-2 0,1 2 0,0-3 0,-1-1 0,1 1 0,0 0 0,-1 3 0,1-2 0,0 2 0,0 1 0,4-3 0,-4 6 0,3-3 0,-3 0 0,0 0 0,-1-1 0,5-2 0,-4 6 0,4-7 0,-5 4 0,5-5 0,-4 1 0,4 3 0,-5-2 0,1 2 0,-1-3 0,1-1 0,-1 1 0,1-1 0,0 1 0,-1 0 0,-4-1 0,4 0 0,-4 1 0,0-1 0,4 0 0,-4 1 0,0-1 0,-1-4 0,0-2 0,-10-9 0,8 4 0,-10-11 0,7 6 0,-2-5 0,2 5 0,-1-4 0,1 4 0,-1 0 0,0-4 0,2 10 0,3-5 0,-3 6 0,8-1 0,-3 1 0,-1-1 0,4 5 0,-3 1 0,9 5 0,-8-9 0,6 10 0,-2-8 0,0 10 0,3-3 0,-3 3 0,3-2 0,-2 2 0,2-4 0,0 1 0,-2 0 0,2-1 0,-3 1 0,3-1 0,-2 1 0,2 0 0,-3-1 0,-1 1 0,5 0 0,-3 3 0,2-2 0,0 2 0,-2 0 0,6-2 0,-6 2 0,2-3 0,-3 0 0,3-1 0,-3-4 0,3 4 0,-4-9 0,1 9 0,-6-8 0,4 3 0,1 0 0,1-4 0,3 4 0,-9-12 0,4 5 0,-3-1 0,3-1 0,2 13 0,-2-13 0,1 9 0,0-4 0,4-1 0,-3 5 0,7-3 0,-7 3 0,3-10 0,-5 4 0,5-3 0,-3 4 0,2 1 0,1 4 0,-3-4 0,7 9 0,-7-4 0,7 0 0,-6 4 0,6-8 0,-7 7 0,7-3 0,-6 0 0,5 4 0,-5-4 0,2 5 0,0-1 0,-2 1 0,6-1 0,-3 1 0,0-4 0,0 2 0,-5-2 0,5 4 0,-4-1 0,7 1 0,-7-5 0,4 4 0,-6-9 0,2 4 0,-1 0 0,-1-3 0,2 3 0,-2-4 0,1 4 0,0-4 0,-4-1 0,2-1 0,-3-3 0,0-1 0,3-1 0,-3 1 0,0-5 0,3 4 0,-3 0 0,3-4 0,-2 9 0,2-4 0,-2 0 0,3 5 0,-3-9 0,2 4 0,-6 0 0,6 0 0,-7 1 0,7 3 0,-8-9 0,5 9 0,-2-9 0,3 9 0,-1-3 0,4 4 0,-4 1 0,6 4 0,-2-4 0,2 9 0,3-4 0,-3 5 0,7-1 0,-6 1 0,2-5 0,0 4 0,-3-9 0,3 9 0,0-9 0,-3 4 0,3 0 0,-4-3 0,4 3 0,-3-4 0,-1-9 0,-1 11 0,1-10 0,1 12 0,7 0 0,-7-3 0,7 7 0,-8-7 0,8 8 0,-3-9 0,4 9 0,-4-9 0,3 9 0,-3-9 0,0 4 0,3 0 0,-3-3 0,0 8 0,3-4 0,-6 5 0,6-5 0,-3 3 0,0-7 0,3 7 0,-3-2 0,4 3 0,0-4 0,-4 4 0,3-4 0,-7 0 0,7 4 0,-3-4 0,4 4 0,0 1 0,0 0 0,0-5 0,0 3 0,-4-3 0,3-3 0,-2 5 0,3-10 0,0 12 0,0-9 0,0 9 0,0-4 0,0 4 0,0-4 0,0 4 0,0-4 0,0 5 0,0-5 0,0 3 0,0-3 0,0 5 0,0-5 0,0-1 0,0-4 0,0 0 0,4-1 0,1 1 0,0-1 0,3 1 0,-3-1 0,4 1 0,1-6 0,-1 5 0,1-5 0,4 0 0,5-9 0,2 1 0,2-2 0,-4 11 0,1-1 0,-6 4 0,4-3 0,-4 4 0,5 1 0,-1-1 0,0 1 0,1-1 0,-1 1 0,0-1 0,1 1 0,-1-1 0,6 0 0,0 0 0,2-6 0,3 4 0,-2-9 0,3 8 0,2-9 0,-1 9 0,0-4 0,-6 7 0,-2 0 0,-4 4 0,-1 2 0,0-1 0,-4 5 0,-1-4 0,0 4 0,-3-4 0,15-10 0,-9 3 0,11-7 0,-9 9 0,6-2 0,-4-4 0,4 4 0,-5 0 0,-5 3 0,4 7 0,-8-8 0,3 8 0,-5-3 0,1 5 0,-1 0 0,0 3 0,0-3 0,1 4 0,-1-5 0,0-3 0,1 2 0,4-3 0,1 0 0,0-1 0,3-5 0,-3 1 0,5-1 0,0-4 0,-1 3 0,2-9 0,-1 10 0,-4-5 0,6-3 0,-5 2 0,7-9 0,-2 4 0,-1 0 0,7-8 0,-5 0 0,5-2 0,1-4 0,-6 12 0,5-6 0,-8 13 0,0 1 0,-5 6 0,-1 4 0,-4 1 0,-1 4 0,0 1 0,1 3 0,-1-2 0,0 6 0,0-6 0,1 2 0,-1 1 0,-4-4 0,4 7 0,-4-3 0,5 4 0,-1 0 0,0 0 0,0 0 0,1 0 0,-1 0 0,0 0 0,0 0 0,0 0 0,1 0 0,-1 0 0,0 0 0,1 0 0,-1 0 0,0 4 0,0 1 0,1 3 0,-1 0 0,0 1 0,0-1 0,1 0 0,-1 0 0,0 1 0,5-1 0,-4 1 0,4-1 0,-5 0 0,5 1 0,-4-4 0,9 3 0,-9-3 0,4 3 0,-1 1 0,-2-1 0,7-3 0,1 7 0,1-6 0,-2 6 0,1-3 0,-5 0 0,1-4 0,4 3 0,-5-3 0,6 4 0,-1 1 0,0-1 0,1 0 0,-1 0 0,0 0 0,1 0 0,-1 1 0,6 4 0,1-4 0,-1 9 0,5-4 0,-4 4 0,5 1 0,0 0 0,6 1 0,-4-1 0,10 2 0,-5-1 0,7 1 0,0-1 0,-7 0 0,5 1 0,-4-1 0,0-4 0,4 3 0,3 5 0,1-1 0,-1 1 0,-3-5 0,-10-4 0,4 5 0,-6-6 0,7 5 0,-6-8 0,5 7 0,-5-3 0,5 0 0,-5 3 0,6-3 0,-7 0 0,0 2 0,6-1 0,-10 2 0,9-3 0,-10 3 0,0-9 0,-2 8 0,-4-7 0,-1 2 0,0-4 0,1 0 0,-5 0 0,3 0 0,-3 0 0,4 0 0,-4 0 0,3 0 0,-7-1 0,7 1 0,-3 0 0,-1 0 0,13 4 0,-15-4 0,14 4 0,-15-4 0,7 0 0,-3 4 0,0-4 0,3 4 0,-8-4 0,8 4 0,-3-3 0,0 3 0,3-4 0,-3-1 0,4 6 0,1-4 0,-5 3 0,8-4 0,-7 0 0,4 0 0,4 0 0,-13 0 0,13 0 0,-9-4 0,4 3 0,-4-7 0,11 7 0,-9-3 0,11 1 0,-14 1 0,10-1 0,-12 2 0,16-3 0,-16 3 0,11-3 0,-8-1 0,5 5 0,-1-4 0,0 4 0,1-4 0,-5 3 0,3-3 0,-8-1 0,8 4 0,-7-3 0,2 0 0,-3 3 0,-1-8 0,0 4 0,0 0 0,5-3 0,-4 2 0,4 1 0,-5-3 0,1 3 0,-1-1 0,0 2 0,1 3 0,-1 0 0,0 1 0,0-1 0,1 0 0,-1 0 0,0 1 0,4 7 0,-2-5 0,2 5 0,-3-3 0,-5 1 0,4-1 0,-3 5 0,0-5 0,3 6 0,-7-1 0,8 6 0,-8-5 0,3 5 0,-4-6 0,0 0 0,0 1 0,0-1 0,0-4 0,0 3 0,0-3 0,0 4 0,0-4 0,0 3 0,0-3 0,0 0 0,0 3 0,0-3 0,-4 0 0,-1 3 0,-4-3 0,1 0 0,-2 3 0,2-8 0,-5 8 0,-5 1 0,-2-3 0,3 2 0,-1-8 0,4 3 0,-4-1 0,4 2 0,-3-4 0,3-1 0,-5 2 0,1 3 0,-1-3 0,1 3 0,-1-4 0,1 5 0,-1-4 0,-4 3 0,3-3 0,-4-1 0,6 0 0,-6 1 0,5-1 0,-10 6 0,4-5 0,0 4 0,-4-4 0,4 0 0,0 0 0,-4 0 0,9-1 0,-17 5 0,15-4 0,-15 4 0,17-5 0,-9 1 0,9 0 0,-9 0 0,10-1 0,-10 1 0,4-5 0,-6 4 0,1-4 0,0 6 0,0-1 0,-1-5 0,1 4 0,0-3 0,-6-1 0,9 4 0,-14-3 0,20-1 0,-14 4 0,10-8 0,-5 8 0,0-3 0,-1 4 0,6-1 0,-3 1 0,3 0 0,-6 0 0,6 0 0,-4 0 0,9-5 0,-8 4 0,4-4 0,-1 0 0,3-1 0,8 0 0,1-3 0,5 3 0,-1-4 0,1 0 0,0 0 0,3-7 0,2 1 0,3-5 0,0-2 0,0 4 0,0-9 0,0 9 0,0-9 0,0 13 0,0-4 0</inkml:trace>
  <inkml:trace contextRef="#ctx0" brushRef="#br0" timeOffset="1987">7950 3516 24575,'0'7'0,"0"6"0,0-4 0,0 4 0,0-5 0,0 0 0,0 1 0,-3-1 0,2 0 0,-3 0 0,0 0 0,4 0 0,-4 0 0,0 1 0,3-1 0,-3 0 0,4 0 0,0 1 0,-3-1 0,2 0 0,-3 1 0,0-1 0,3 0 0,-2 1 0,-1-1 0,3 0 0,-3 4 0,0-6 0,4 5 0,-4-7 0,0 1 0,0 2 0,-5-6 0,5 6 0,-4-6 0,4 6 0,-1-3 0,-2 1 0,6 1 0,1-5 0,4 2 0,9 2 0,-4-4 0,8 3 0,-3 0 0,0-3 0,3 3 0,-3-4 0,0 3 0,3-2 0,-3 7 0,4-3 0,-4 0 0,3 3 0,-3-2 0,0 2 0,3 1 0,-8 0 0,9 0 0,-9-1 0,4 1 0,0-1 0,-4 1 0,4-1 0,-1 1 0,-2 0 0,3-1 0,-1 1 0,-2-1 0,3-3 0,-9-1 0,0-4 0</inkml:trace>
  <inkml:trace contextRef="#ctx0" brushRef="#br0" timeOffset="5004">4567 1312 24575,'0'8'0,"0"0"0,0 0 0,0 0 0,-4 0 0,3 0 0,-7 1 0,4-1 0,-1 0 0,-2 0 0,6 0 0,-6 1 0,2-1 0,0 0 0,-2 0 0,2 1 0,1 3 0,-4-2 0,3 7 0,0-8 0,-3 8 0,7-7 0,-7 7 0,3-8 0,0 9 0,-2-9 0,6 8 0,-7-7 0,3 7 0,0-8 0,-3 4 0,4-5 0,-5 1 0,5-1 0,-4 0 0,7 0 0,-6 1 0,2-1 0,0 0 0,2 1 0,-1-1 0,3 0 0,-3 0 0,1 0 0,2 0 0,-7-3 0,7 2 0,-2-2 0,6-1 0,1-4 0,4-5 0,1 0 0,-1 2 0,5 3 0,1 0 0,4 0 0,0 0 0,1 0 0,-1 0 0,0 0 0,6 0 0,-5 8 0,5-2 0,-1 12 0,-3-4 0,3 5 0,-4-5 0,-1 4 0,0-8 0,1 3 0,-1-4 0,-4 0 0,3 0 0,-8 0 0,4-1 0,-5-3 0,1-1 0,-5-4 0,0 0 0</inkml:trace>
  <inkml:trace contextRef="#ctx0" brushRef="#br0" timeOffset="9216">372 5041 24575,'0'10'0,"0"-1"0,0 2 0,0-2 0,0 3 0,4-2 0,-3 7 0,6-3 0,-6 0 0,8 3 0,-8-8 0,7 9 0,-3-9 0,0 4 0,2-1 0,-6-2 0,7 3 0,-7-1 0,6-2 0,-2 7 0,0-3 0,3 0 0,-3 3 0,3-8 0,-3 9 0,3-5 0,-3 1 0,0 4 0,2-9 0,-2 4 0,-1-1 0,4-2 0,-8 3 0,8-1 0,-7 1 0,7 1 0,-7-2 0,3-4 0,-1 1 0,-2-1 0,6-4 0,-2 0 0,2-4 0,-2-4 0,2 0 0,-2-9 0,3 3 0,1-3 0,-1 1 0,1-2 0,0-5 0,5 1 0,-4-1 0,7 1 0,-3-1 0,1 1 0,2-1 0,-3 1 0,5-1 0,-1 1 0,0 4 0,1-4 0,-1 8 0,0-8 0,1 8 0,-1-3 0,0 3 0,1 1 0,-5-4 0,3 7 0,-7-11 0,3 11 0,-4-7 0,4 5 0,-8 3 0,4 1 0</inkml:trace>
  <inkml:trace contextRef="#ctx0" brushRef="#br0" timeOffset="10818">1089 5841 24575,'5'-4'0,"2"0"0,-6-9 0,6 8 0,-2-12 0,8 11 0,-3-7 0,7 0 0,-8 3 0,4-3 0,0 5 0,-4-1 0,4 0 0,-4-4 0,4 4 0,-4-4 0,4 4 0,-1-3 0,-3 2 0,3-2 0,-3-1 0,-1 4 0,5-4 0,-3 0 0,3 3 0,-4 1 0,-1 1 0,0 4 0,0-1 0,1 1 0,-1 4 0,-4 4 0,-1 4 0,-3 6 0,0 4 0,0 1 0,0-1 0,0 6 0,0 0 0,0 1 0,0 4 0,0-4 0,0 5 0,0-5 0,0 4 0,0-10 0,0 10 0,0-9 0,0 3 0,0-4 0,0-1 0,0-4 0,0 3 0,0-7 0,0 7 0,0-8 0,0 0 0,0-5 0</inkml:trace>
  <inkml:trace contextRef="#ctx0" brushRef="#br0" timeOffset="12424">2008 5673 24575,'7'0'0,"1"0"0,1 0 0,-1 0 0,0 0 0,-1 0 0,1 0 0,0 0 0,0 0 0,0 0 0,0 0 0,1 0 0,-1 0 0,0 0 0,0 0 0,0 0 0,0 0 0,1 4 0,-1 0 0,0 1 0,1-2 0,-1-3 0,0 4 0,1-3 0,-1 6 0,0-6 0,0 7 0,1-7 0,-5 6 0,4-6 0,-4 6 0,4-6 0,0 3 0,0-4 0,0 0 0,0 0 0,-3-4 0,-2-1 0,1-3 0,-3 0 0,3-5 0,-4-1 0,0-10 0,0 4 0,0-9 0,0 4 0,0 0 0,0-4 0,0 10 0,0-5 0,0 10 0,0 1 0,0 5 0,0-1 0,0 1 0,0 0 0,0 0 0,0 0 0,0-1 0,0 5 0,0 0 0</inkml:trace>
  <inkml:trace contextRef="#ctx0" brushRef="#br0" timeOffset="17889">2686 5815 24575,'0'-17'0,"0"5"0,0-1 0,0 0 0,0 4 0,0-4 0,0 0 0,0-1 0,0-5 0,0-10 0,4 2 0,2-9 0,3 11 0,1-4 0,-1 14 0,1-8 0,-2 14 0,-3-4 0,2 8 0,-6-2 0,2 9 0,1-1 0,-3 7 0,6 0 0,-2 1 0,4 3 0,-1-2 0,1 7 0,-1-8 0,1 8 0,0-3 0,0 5 0,0-5 0,0 3 0,-1-8 0,2 8 0,-2-7 0,5 3 0,-3 0 0,7-3 0,-7 3 0,3 0 0,0-3 0,1 3 0,0-4 0,3 0 0,-3-1 0,4 2 0,1-5 0,-1-1 0,0-4 0,-4 3 0,3-2 0,-7 3 0,3-4 0,-5 0 0,0 0 0,0 0 0,-4 0 0,0 0 0</inkml:trace>
  <inkml:trace contextRef="#ctx0" brushRef="#br0" timeOffset="20162">2082 3775 24575,'8'0'0,"0"-4"0,0 3 0,0-3 0,0 0 0,1 3 0,-1-2 0,0-1 0,0 3 0,1-3 0,-1 4 0,0-3 0,1 2 0,-1-3 0,0 0 0,0 3 0,1-6 0,-1 6 0,0-7 0,1 7 0,-1-6 0,0 6 0,0-3 0,1 1 0,-1 2 0,0-3 0,1 4 0,-5-4 0,4 3 0,-4-3 0,8 4 0,-3-3 0,3 2 0,-3-3 0,-1 4 0,0-4 0,0 3 0,0-2 0,-3-1 0,2 3 0,-2-3 0,3 4 0,0 0 0,0 0 0,-1 0 0,1-3 0,0 2 0,0-3 0,-1 4 0,-2 4 0,-2 0 0,-3 9 0,0 0 0,0 6 0,0-1 0,0 0 0,0 6 0,0 1 0,0 0 0,0 10 0,0-9 0,0 10 0,0-6 0,0 1 0,0-1 0,0 0 0,0 0 0,0 0 0,0-5 0,0 3 0,0-8 0,0 3 0,0-4 0,0-1 0,0 0 0,0 1 0,0-1 0,0 0 0,0-4 0,0 3 0,0-7 0,0 3 0,0-5 0,0-4 0,0 0 0</inkml:trace>
  <inkml:trace contextRef="#ctx0" brushRef="#br0" timeOffset="22393">3841 3781 24575,'8'0'0,"4"0"0,-3 0 0,4 0 0,0 0 0,-4 0 0,8 0 0,-7 0 0,7 0 0,-8 0 0,9 0 0,-4 0 0,-1 0 0,5 0 0,-4 0 0,-1 0 0,0 0 0,0 0 0,1 0 0,0 0 0,-2 0 0,1 0 0,1 0 0,0 0 0,3 0 0,-7 0 0,7 0 0,-8 0 0,4 0 0,-5 0 0,1 0 0,-1 0 0,0 0 0,0 0 0,0 0 0,-3-3 0,-2-2 0,-3-3 0,0-5 0,0-1 0,0-4 0,0 0 0,0-1 0,0 1 0,0-1 0,0 5 0,0-3 0,0 7 0,-3-3 0,2 1 0,-7-2 0,7 1 0,-3 0 0,1 5 0,2 0 0,-3-1 0,4 1 0,0-1 0,0 1 0,-4 0 0,3-1 0,-2 1 0,3-1 0,-4 1 0,3 0 0,-2 4 0,3 0 0</inkml:trace>
  <inkml:trace contextRef="#ctx0" brushRef="#br0" timeOffset="26073">4616 2612 24575,'8'0'0,"0"0"0,0 0 0,0 0 0,0 0 0,1-3 0,-1 2 0,5-3 0,1 0 0,0 3 0,3-3 0,-8 4 0,8-4 0,-7 3 0,3-4 0,-5 5 0,0 0 0,5-4 0,-4 3 0,4-7 0,-5 7 0,1-6 0,-1 2 0,4-3 0,-2 3 0,7-3 0,-8 3 0,4-4 0,-5 4 0,1-2 0,-1 6 0,0-3 0,0 4 0,-3 4 0,-2 0 0,-3 4 0,0 0 0,0 5 0,0 1 0,0 0 0,0 3 0,0-8 0,0 8 0,0-3 0,0 5 0,0-1 0,0 0 0,0 1 0,0-5 0,0 3 0,0-3 0,0 4 0,0 0 0,0-4 0,0 3 0,0-7 0,0 3 0,0-5 0,0 0 0,0 0 0,0 1 0,0-1 0,0 0 0,0-3 0,0-2 0</inkml:trace>
  <inkml:trace contextRef="#ctx0" brushRef="#br0" timeOffset="33329">4442 6563 24575,'8'-5'0,"0"-2"0,0 3 0,0-5 0,0 1 0,1-1 0,-5 1 0,4 3 0,-4-2 0,4 2 0,1-3 0,-1 3 0,0-2 0,-4 3 0,4-1 0,-4-3 0,5 7 0,-1-6 0,0 2 0,0 1 0,-3-3 0,2 6 0,-3-7 0,5 8 0,-2-4 0,1 4 0,-3 3 0,-2 2 0,-3 3 0,0 5 0,0-4 0,0 8 0,0-3 0,0 4 0,4 1 0,-3-1 0,3 0 0,-4 1 0,0-1 0,4 0 0,-3 1 0,3-1 0,0-4 0,-3 3 0,3-7 0,-1 2 0,-2-3 0,3 3 0,-4-2 0,3 2 0,-2-3 0,7-1 0,-7 0 0,2 1 0,-3-1 0,4 0 0,-3 0 0,3 1 0,-4-1 0,3-4 0,-2 0 0,2-4 0</inkml:trace>
  <inkml:trace contextRef="#ctx0" brushRef="#br0" timeOffset="35792">6020 6859 24575,'8'0'0,"0"0"0,5 4 0,-4 0 0,8 5 0,-7 0 0,2 0 0,1-1 0,-3-3 0,2 3 0,-4-7 0,1 6 0,-1-6 0,0 6 0,4-6 0,-3 3 0,3 0 0,-3-4 0,-1 8 0,0-7 0,0 6 0,1-6 0,-1 6 0,0-6 0,0 7 0,1-8 0,-1 8 0,0-7 0,0 2 0,1-3 0,-1 4 0,0-3 0,0 3 0,1-1 0,-1-2 0,0 6 0,0-6 0,0 7 0,0-7 0,0 2 0,1 1 0,-1-3 0,0 3 0,0-1 0,0 2 0,0 3 0,-4-1 0,0 1 0,-1 0 0,-2 1 0,3-1 0,-4 0 0,0 0 0,0 0 0,0 1 0,0-1 0,0 0 0,0 1 0,0-1 0,0 0 0,0 5 0,0 1 0,0 4 0,0 0 0,0 1 0,0-1 0,0 0 0,0-4 0,0 4 0,0-5 0,0 6 0,-4-5 0,-1 3 0,-4-3 0,0 4 0,0 0 0,-1 1 0,5-1 0,-3-4 0,7 3 0,-6-7 0,6 2 0,-3-3 0,4-5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DFABA-D708-804C-8C8F-BCCA9D409451}" type="datetimeFigureOut">
              <a:rPr lang="en-US" smtClean="0"/>
              <a:t>10/11/18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3E5EE-ADB0-DC41-8A61-61C438D3FF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2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Fall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601.226 Data Structures Midterm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559BF8D-AB9D-6148-8172-076ADB8BBC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13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601.226 Data Structures Pre-Requisite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72699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Fall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dirty="0"/>
              <a:t>601.226 Data Structures Pre-Requisite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75029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601.226 Data Structures Pre-Requisite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053274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Fall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601.226 Data Structures Pre-Requisite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601.226 Data Structures Pre-Requisite Review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5276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601.226 Data Structures Pre-Requisite Review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253819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601.226 Data Structures Pre-Requisite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28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601.226 Data Structures Pre-Requisite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97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Fall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601.226 Data Structures Pre-Requisite Review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82446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601.226 Data Structures Pre-Requisite Review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2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Fall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601.226 Data Structures Midterm 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074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9" r:id="rId1"/>
    <p:sldLayoutId id="2147484330" r:id="rId2"/>
    <p:sldLayoutId id="2147484331" r:id="rId3"/>
    <p:sldLayoutId id="2147484332" r:id="rId4"/>
    <p:sldLayoutId id="2147484333" r:id="rId5"/>
    <p:sldLayoutId id="2147484334" r:id="rId6"/>
    <p:sldLayoutId id="2147484335" r:id="rId7"/>
    <p:sldLayoutId id="2147484336" r:id="rId8"/>
    <p:sldLayoutId id="2147484337" r:id="rId9"/>
    <p:sldLayoutId id="2147484338" r:id="rId10"/>
    <p:sldLayoutId id="214748433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1b10bmlvqabco.cloudfront.net/attach/jl345xehd4w3w9/iyiy7l72tye1dm/jn0k37dmyw9o/RedactedMidterm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Array.ad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Objects.html" TargetMode="External"/><Relationship Id="rId2" Type="http://schemas.openxmlformats.org/officeDocument/2006/relationships/hyperlink" Target="List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chatzlab/datastructures2018/tree/master/assignments/assignment0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nd_alg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36D4-7F73-C141-BA3B-B43E61ABB8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601.226 Data Structures</a:t>
            </a:r>
            <a:br>
              <a:rPr lang="en-US" dirty="0"/>
            </a:br>
            <a:r>
              <a:rPr lang="en-US" dirty="0"/>
              <a:t>Midterm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2B20F-6523-F243-8F74-95F21937B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Tim Kutcher – Head TA</a:t>
            </a:r>
          </a:p>
          <a:p>
            <a:r>
              <a:rPr lang="en-US" dirty="0"/>
              <a:t>Fall 2018</a:t>
            </a:r>
          </a:p>
        </p:txBody>
      </p:sp>
    </p:spTree>
    <p:extLst>
      <p:ext uri="{BB962C8B-B14F-4D97-AF65-F5344CB8AC3E}">
        <p14:creationId xmlns:p14="http://schemas.microsoft.com/office/powerpoint/2010/main" val="779581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830D-C349-5345-9C7B-EF759E440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Trees and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7AD75-AA29-C040-9EEB-C31A6ACE1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453848" cy="3678303"/>
          </a:xfrm>
        </p:spPr>
        <p:txBody>
          <a:bodyPr/>
          <a:lstStyle/>
          <a:p>
            <a:r>
              <a:rPr lang="en-US" dirty="0"/>
              <a:t>Two ways to encode these behind the scenes</a:t>
            </a:r>
          </a:p>
          <a:p>
            <a:pPr lvl="1"/>
            <a:r>
              <a:rPr lang="en-US" dirty="0"/>
              <a:t>Incidence Lists </a:t>
            </a:r>
          </a:p>
          <a:p>
            <a:pPr lvl="1"/>
            <a:r>
              <a:rPr lang="en-US" dirty="0"/>
              <a:t>Adjacency Matrix</a:t>
            </a:r>
          </a:p>
          <a:p>
            <a:pPr lvl="1"/>
            <a:r>
              <a:rPr lang="en-US" dirty="0"/>
              <a:t>Example: Say we want a graph for buildings on Homewood and connect buildings that you can walk to in less than a minute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5D223-1F19-6C42-B16A-090E9FCF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A4141-DB9E-DC4E-9155-F83A61FB0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601.226 Data Structures Pre-Requisite Review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B907D-EEC9-4A43-968B-497A6EE6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63F6F1-9F3A-9440-8F46-7CB8B1C034DE}"/>
              </a:ext>
            </a:extLst>
          </p:cNvPr>
          <p:cNvSpPr/>
          <p:nvPr/>
        </p:nvSpPr>
        <p:spPr>
          <a:xfrm>
            <a:off x="7240191" y="2598420"/>
            <a:ext cx="1303020" cy="5029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Latrobe</a:t>
            </a:r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00C502-B32F-1643-91CA-CFDA8D0033B0}"/>
              </a:ext>
            </a:extLst>
          </p:cNvPr>
          <p:cNvSpPr/>
          <p:nvPr/>
        </p:nvSpPr>
        <p:spPr>
          <a:xfrm>
            <a:off x="6096000" y="4063507"/>
            <a:ext cx="1303020" cy="5029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Hodson</a:t>
            </a:r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1D89EF-A2CE-C540-8F00-43847191AC92}"/>
              </a:ext>
            </a:extLst>
          </p:cNvPr>
          <p:cNvSpPr/>
          <p:nvPr/>
        </p:nvSpPr>
        <p:spPr>
          <a:xfrm>
            <a:off x="10119280" y="4634816"/>
            <a:ext cx="1303020" cy="5029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Bloomberg</a:t>
            </a:r>
          </a:p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221664-6684-574D-BD92-2881D16251BC}"/>
              </a:ext>
            </a:extLst>
          </p:cNvPr>
          <p:cNvSpPr/>
          <p:nvPr/>
        </p:nvSpPr>
        <p:spPr>
          <a:xfrm>
            <a:off x="8376840" y="3774654"/>
            <a:ext cx="1303020" cy="5029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Gilman</a:t>
            </a:r>
          </a:p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9D6604-3A33-6B43-B196-D0B259F8877F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6747510" y="3101340"/>
            <a:ext cx="1144191" cy="962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40478C-C4D4-F444-9DD9-BD167473AD67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>
            <a:off x="9679860" y="4026114"/>
            <a:ext cx="1090930" cy="608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C9C9F6-7749-B44F-84A4-522AA668B24E}"/>
              </a:ext>
            </a:extLst>
          </p:cNvPr>
          <p:cNvCxnSpPr>
            <a:stCxn id="11" idx="1"/>
            <a:endCxn id="9" idx="3"/>
          </p:cNvCxnSpPr>
          <p:nvPr/>
        </p:nvCxnSpPr>
        <p:spPr>
          <a:xfrm flipH="1">
            <a:off x="7399020" y="4026114"/>
            <a:ext cx="977820" cy="288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BF5F23-DF10-B140-A11C-0DA4EE3CCBE6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7891701" y="3101340"/>
            <a:ext cx="1136649" cy="673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478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BBE4A12-2A25-8D49-A886-C261D9EBB550}"/>
              </a:ext>
            </a:extLst>
          </p:cNvPr>
          <p:cNvSpPr/>
          <p:nvPr/>
        </p:nvSpPr>
        <p:spPr>
          <a:xfrm>
            <a:off x="232074" y="3311328"/>
            <a:ext cx="1288000" cy="2553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B7404-E5D9-4F4D-8C0C-636C1F43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Trees And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7879D-A3A9-104A-A730-95804A61E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611" y="1957628"/>
            <a:ext cx="5422390" cy="1170517"/>
          </a:xfrm>
        </p:spPr>
        <p:txBody>
          <a:bodyPr>
            <a:noAutofit/>
          </a:bodyPr>
          <a:lstStyle/>
          <a:p>
            <a:r>
              <a:rPr lang="en-US" sz="1600" dirty="0"/>
              <a:t>Incidence List</a:t>
            </a:r>
          </a:p>
          <a:p>
            <a:pPr lvl="1"/>
            <a:r>
              <a:rPr lang="en-US" dirty="0"/>
              <a:t>Store list of adjacent nodes (neighbors)</a:t>
            </a:r>
          </a:p>
          <a:p>
            <a:pPr lvl="1"/>
            <a:r>
              <a:rPr lang="en-US" dirty="0"/>
              <a:t>Good for not many edges (</a:t>
            </a:r>
            <a:r>
              <a:rPr lang="en-US" dirty="0">
                <a:solidFill>
                  <a:srgbClr val="0070C0"/>
                </a:solidFill>
              </a:rPr>
              <a:t>Why?)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A6F4-C069-A441-9040-D3E1FB874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572347"/>
          </a:xfrm>
        </p:spPr>
        <p:txBody>
          <a:bodyPr>
            <a:noAutofit/>
          </a:bodyPr>
          <a:lstStyle/>
          <a:p>
            <a:r>
              <a:rPr lang="en-US" sz="1600" dirty="0"/>
              <a:t>Adjacency Matrix</a:t>
            </a:r>
          </a:p>
          <a:p>
            <a:pPr lvl="1"/>
            <a:r>
              <a:rPr lang="en-US" dirty="0"/>
              <a:t>2D Array – non-0 means edge</a:t>
            </a:r>
          </a:p>
          <a:p>
            <a:pPr lvl="1"/>
            <a:r>
              <a:rPr lang="en-US" dirty="0"/>
              <a:t>Good for lots of edges (</a:t>
            </a:r>
            <a:r>
              <a:rPr lang="en-US" dirty="0">
                <a:solidFill>
                  <a:srgbClr val="0070C0"/>
                </a:solidFill>
              </a:rPr>
              <a:t>Why?</a:t>
            </a:r>
            <a:r>
              <a:rPr lang="en-US" dirty="0"/>
              <a:t>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28B8A-5B5A-2742-90FF-45852F53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2D532-3C0A-0646-AED1-242830BC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601.226 Data Structures Pre-Requisite Review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EE4C2-823F-3944-BCB1-675BBE976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14D0E3-194B-794D-9E59-2CC72A480B8D}"/>
              </a:ext>
            </a:extLst>
          </p:cNvPr>
          <p:cNvSpPr/>
          <p:nvPr/>
        </p:nvSpPr>
        <p:spPr>
          <a:xfrm>
            <a:off x="425054" y="3431040"/>
            <a:ext cx="875109" cy="4038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Latrobe</a:t>
            </a:r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0D6337-D0F4-7946-B006-0C4AE63C47B8}"/>
              </a:ext>
            </a:extLst>
          </p:cNvPr>
          <p:cNvSpPr/>
          <p:nvPr/>
        </p:nvSpPr>
        <p:spPr>
          <a:xfrm>
            <a:off x="1855733" y="3431040"/>
            <a:ext cx="875109" cy="4038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Hodson</a:t>
            </a:r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F6512D-EEC2-A34C-A0D4-CA1437CEA7C2}"/>
              </a:ext>
            </a:extLst>
          </p:cNvPr>
          <p:cNvSpPr/>
          <p:nvPr/>
        </p:nvSpPr>
        <p:spPr>
          <a:xfrm>
            <a:off x="3286412" y="3431040"/>
            <a:ext cx="875109" cy="4038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Gilman</a:t>
            </a:r>
          </a:p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4B393B-FC1F-A140-AD7B-CFD48C3371C6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1300163" y="3632970"/>
            <a:ext cx="555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6BF4F0-F65A-C04D-A601-4DF28AFCC77B}"/>
              </a:ext>
            </a:extLst>
          </p:cNvPr>
          <p:cNvCxnSpPr>
            <a:stCxn id="9" idx="3"/>
          </p:cNvCxnSpPr>
          <p:nvPr/>
        </p:nvCxnSpPr>
        <p:spPr>
          <a:xfrm>
            <a:off x="2730842" y="3632970"/>
            <a:ext cx="555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D56B076-C57F-0C4A-91C7-CE18774AFDE1}"/>
              </a:ext>
            </a:extLst>
          </p:cNvPr>
          <p:cNvSpPr/>
          <p:nvPr/>
        </p:nvSpPr>
        <p:spPr>
          <a:xfrm>
            <a:off x="425054" y="4069375"/>
            <a:ext cx="875109" cy="4038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Hodson</a:t>
            </a:r>
          </a:p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264623-5D34-D941-9C92-E8FA0ACC48DD}"/>
              </a:ext>
            </a:extLst>
          </p:cNvPr>
          <p:cNvSpPr/>
          <p:nvPr/>
        </p:nvSpPr>
        <p:spPr>
          <a:xfrm>
            <a:off x="1855733" y="4069375"/>
            <a:ext cx="875109" cy="4038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Latrobe</a:t>
            </a:r>
          </a:p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655C7B-126F-D648-B2B5-DF991B256219}"/>
              </a:ext>
            </a:extLst>
          </p:cNvPr>
          <p:cNvSpPr/>
          <p:nvPr/>
        </p:nvSpPr>
        <p:spPr>
          <a:xfrm>
            <a:off x="3286412" y="4069375"/>
            <a:ext cx="875109" cy="4038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Gilman</a:t>
            </a:r>
          </a:p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557088-28A4-6A41-A56B-55631D487D8F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1300163" y="4271305"/>
            <a:ext cx="555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09F1B2-DF80-CD43-B811-DCCADECCA8ED}"/>
              </a:ext>
            </a:extLst>
          </p:cNvPr>
          <p:cNvCxnSpPr>
            <a:stCxn id="16" idx="3"/>
          </p:cNvCxnSpPr>
          <p:nvPr/>
        </p:nvCxnSpPr>
        <p:spPr>
          <a:xfrm>
            <a:off x="2730842" y="4271305"/>
            <a:ext cx="555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A712975-662E-D547-80AD-438FE0F1E4D4}"/>
              </a:ext>
            </a:extLst>
          </p:cNvPr>
          <p:cNvSpPr/>
          <p:nvPr/>
        </p:nvSpPr>
        <p:spPr>
          <a:xfrm>
            <a:off x="425054" y="4706206"/>
            <a:ext cx="875109" cy="4038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Gilman</a:t>
            </a:r>
          </a:p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121A1A-BCD1-EE4E-91EF-69FECAF3CA64}"/>
              </a:ext>
            </a:extLst>
          </p:cNvPr>
          <p:cNvSpPr/>
          <p:nvPr/>
        </p:nvSpPr>
        <p:spPr>
          <a:xfrm>
            <a:off x="1855733" y="4706206"/>
            <a:ext cx="875109" cy="4038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Hodson</a:t>
            </a:r>
          </a:p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43FB14-25D6-784E-9D6B-991393177D49}"/>
              </a:ext>
            </a:extLst>
          </p:cNvPr>
          <p:cNvSpPr/>
          <p:nvPr/>
        </p:nvSpPr>
        <p:spPr>
          <a:xfrm>
            <a:off x="3286412" y="4706206"/>
            <a:ext cx="875109" cy="4038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Latrobe</a:t>
            </a:r>
          </a:p>
          <a:p>
            <a:pPr algn="ctr"/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4CB9EB8-760C-804A-BBBE-25083FB3418F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1300163" y="4908136"/>
            <a:ext cx="555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02E888-5EDB-0345-A109-0F81C2E7C746}"/>
              </a:ext>
            </a:extLst>
          </p:cNvPr>
          <p:cNvCxnSpPr>
            <a:stCxn id="21" idx="3"/>
          </p:cNvCxnSpPr>
          <p:nvPr/>
        </p:nvCxnSpPr>
        <p:spPr>
          <a:xfrm>
            <a:off x="2730842" y="4908136"/>
            <a:ext cx="555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DE0A9CB-4237-C844-ABA5-350E44FE8D4D}"/>
              </a:ext>
            </a:extLst>
          </p:cNvPr>
          <p:cNvSpPr/>
          <p:nvPr/>
        </p:nvSpPr>
        <p:spPr>
          <a:xfrm>
            <a:off x="4717091" y="4706206"/>
            <a:ext cx="875109" cy="4038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Bloomberg</a:t>
            </a:r>
          </a:p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DBA472-6052-784C-95A5-6DC5E908F189}"/>
              </a:ext>
            </a:extLst>
          </p:cNvPr>
          <p:cNvCxnSpPr/>
          <p:nvPr/>
        </p:nvCxnSpPr>
        <p:spPr>
          <a:xfrm>
            <a:off x="4161521" y="4908136"/>
            <a:ext cx="555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BE5027F-2FDE-6743-9175-0E9CB6EB51B7}"/>
              </a:ext>
            </a:extLst>
          </p:cNvPr>
          <p:cNvSpPr/>
          <p:nvPr/>
        </p:nvSpPr>
        <p:spPr>
          <a:xfrm>
            <a:off x="425053" y="5311996"/>
            <a:ext cx="875109" cy="4038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Bloomberg</a:t>
            </a:r>
          </a:p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566F01-5C79-2A45-97BC-E08F00C97EF1}"/>
              </a:ext>
            </a:extLst>
          </p:cNvPr>
          <p:cNvSpPr/>
          <p:nvPr/>
        </p:nvSpPr>
        <p:spPr>
          <a:xfrm>
            <a:off x="1855733" y="5311996"/>
            <a:ext cx="875109" cy="4038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Gilman</a:t>
            </a:r>
          </a:p>
          <a:p>
            <a:pPr algn="ctr"/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142BFE-12CC-FE43-A306-ECA995CE06CE}"/>
              </a:ext>
            </a:extLst>
          </p:cNvPr>
          <p:cNvCxnSpPr>
            <a:endCxn id="28" idx="1"/>
          </p:cNvCxnSpPr>
          <p:nvPr/>
        </p:nvCxnSpPr>
        <p:spPr>
          <a:xfrm>
            <a:off x="1300163" y="5513926"/>
            <a:ext cx="555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F2A235B-FE17-DB47-9E2F-16701DFA8813}"/>
              </a:ext>
            </a:extLst>
          </p:cNvPr>
          <p:cNvSpPr/>
          <p:nvPr/>
        </p:nvSpPr>
        <p:spPr>
          <a:xfrm>
            <a:off x="6310200" y="3622368"/>
            <a:ext cx="875109" cy="4038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Latrobe</a:t>
            </a:r>
          </a:p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61CD12-26FC-7A4F-B69F-DDE7FA83FA2E}"/>
              </a:ext>
            </a:extLst>
          </p:cNvPr>
          <p:cNvSpPr/>
          <p:nvPr/>
        </p:nvSpPr>
        <p:spPr>
          <a:xfrm>
            <a:off x="6310200" y="4260703"/>
            <a:ext cx="875109" cy="4038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Hodson</a:t>
            </a:r>
          </a:p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77ABD4-98E0-A640-A4F8-C0F7F96EA491}"/>
              </a:ext>
            </a:extLst>
          </p:cNvPr>
          <p:cNvSpPr/>
          <p:nvPr/>
        </p:nvSpPr>
        <p:spPr>
          <a:xfrm>
            <a:off x="6310200" y="4897534"/>
            <a:ext cx="875109" cy="4038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Gilman</a:t>
            </a:r>
          </a:p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99F2AE-39C5-6B4B-AE87-9004E3F02DC8}"/>
              </a:ext>
            </a:extLst>
          </p:cNvPr>
          <p:cNvSpPr/>
          <p:nvPr/>
        </p:nvSpPr>
        <p:spPr>
          <a:xfrm>
            <a:off x="6310199" y="5503324"/>
            <a:ext cx="875109" cy="4038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Bloomberg</a:t>
            </a:r>
          </a:p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1C93FA-9A43-1E41-BF18-883730551EFE}"/>
              </a:ext>
            </a:extLst>
          </p:cNvPr>
          <p:cNvSpPr/>
          <p:nvPr/>
        </p:nvSpPr>
        <p:spPr>
          <a:xfrm>
            <a:off x="7307552" y="3079362"/>
            <a:ext cx="875109" cy="4038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Latrobe</a:t>
            </a:r>
          </a:p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86D035-2827-3E41-AB48-C12444D5AD15}"/>
              </a:ext>
            </a:extLst>
          </p:cNvPr>
          <p:cNvSpPr/>
          <p:nvPr/>
        </p:nvSpPr>
        <p:spPr>
          <a:xfrm>
            <a:off x="8300676" y="3083250"/>
            <a:ext cx="875109" cy="4038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Hodson</a:t>
            </a:r>
          </a:p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053886D-2899-FB41-A308-912DFE68CCF2}"/>
              </a:ext>
            </a:extLst>
          </p:cNvPr>
          <p:cNvSpPr/>
          <p:nvPr/>
        </p:nvSpPr>
        <p:spPr>
          <a:xfrm>
            <a:off x="9293800" y="3079362"/>
            <a:ext cx="875109" cy="4038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Gilman</a:t>
            </a:r>
          </a:p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00CE6A-BCD4-A04B-9BB2-20BB5DF43474}"/>
              </a:ext>
            </a:extLst>
          </p:cNvPr>
          <p:cNvSpPr/>
          <p:nvPr/>
        </p:nvSpPr>
        <p:spPr>
          <a:xfrm>
            <a:off x="10286924" y="3079362"/>
            <a:ext cx="875109" cy="4038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Bloomberg</a:t>
            </a:r>
          </a:p>
          <a:p>
            <a:pPr algn="ctr"/>
            <a:endParaRPr lang="en-US" dirty="0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92C765F7-AD61-2847-B3B9-F82AC5B0C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676209"/>
              </p:ext>
            </p:extLst>
          </p:nvPr>
        </p:nvGraphicFramePr>
        <p:xfrm>
          <a:off x="7307552" y="3603565"/>
          <a:ext cx="3854480" cy="2356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3620">
                  <a:extLst>
                    <a:ext uri="{9D8B030D-6E8A-4147-A177-3AD203B41FA5}">
                      <a16:colId xmlns:a16="http://schemas.microsoft.com/office/drawing/2014/main" val="3318126689"/>
                    </a:ext>
                  </a:extLst>
                </a:gridCol>
                <a:gridCol w="963620">
                  <a:extLst>
                    <a:ext uri="{9D8B030D-6E8A-4147-A177-3AD203B41FA5}">
                      <a16:colId xmlns:a16="http://schemas.microsoft.com/office/drawing/2014/main" val="4081162503"/>
                    </a:ext>
                  </a:extLst>
                </a:gridCol>
                <a:gridCol w="963620">
                  <a:extLst>
                    <a:ext uri="{9D8B030D-6E8A-4147-A177-3AD203B41FA5}">
                      <a16:colId xmlns:a16="http://schemas.microsoft.com/office/drawing/2014/main" val="2886640096"/>
                    </a:ext>
                  </a:extLst>
                </a:gridCol>
                <a:gridCol w="963620">
                  <a:extLst>
                    <a:ext uri="{9D8B030D-6E8A-4147-A177-3AD203B41FA5}">
                      <a16:colId xmlns:a16="http://schemas.microsoft.com/office/drawing/2014/main" val="1428497193"/>
                    </a:ext>
                  </a:extLst>
                </a:gridCol>
              </a:tblGrid>
              <a:tr h="58911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pattFill prst="ltDn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215849"/>
                  </a:ext>
                </a:extLst>
              </a:tr>
              <a:tr h="58911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pattFill prst="ltDn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pattFill prst="ltDn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latin typeface="Courier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9175202"/>
                  </a:ext>
                </a:extLst>
              </a:tr>
              <a:tr h="58911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pattFill prst="ltDn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pattFill prst="ltDn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pattFill prst="ltDn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657152"/>
                  </a:ext>
                </a:extLst>
              </a:tr>
              <a:tr h="589115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ourier" pitchFamily="2" charset="0"/>
                      </a:endParaRPr>
                    </a:p>
                  </a:txBody>
                  <a:tcPr anchor="ctr">
                    <a:pattFill prst="ltDn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ourier" pitchFamily="2" charset="0"/>
                      </a:endParaRPr>
                    </a:p>
                  </a:txBody>
                  <a:tcPr anchor="ctr">
                    <a:pattFill prst="ltDn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pattFill prst="ltDn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" pitchFamily="2" charset="0"/>
                        </a:rPr>
                        <a:t>1</a:t>
                      </a:r>
                    </a:p>
                  </a:txBody>
                  <a:tcPr anchor="ctr">
                    <a:pattFill prst="ltDn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943177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246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8B42D5E-DBD2-DC45-B5D1-199994740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081" y="2180496"/>
            <a:ext cx="5069060" cy="25486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81830D-C349-5345-9C7B-EF759E440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Trees and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7AD75-AA29-C040-9EEB-C31A6ACE1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9384610" cy="367830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How does a BFS work?</a:t>
            </a:r>
          </a:p>
          <a:p>
            <a:pPr lvl="1"/>
            <a:r>
              <a:rPr lang="en-US" dirty="0"/>
              <a:t>Breadth-First means nearest nodes first</a:t>
            </a:r>
          </a:p>
          <a:p>
            <a:pPr lvl="1"/>
            <a:r>
              <a:rPr lang="en-US" dirty="0"/>
              <a:t>Always find closer nodes before further ones</a:t>
            </a:r>
          </a:p>
          <a:p>
            <a:pPr lvl="1"/>
            <a:r>
              <a:rPr lang="en-US" dirty="0"/>
              <a:t>Uses a queue as underlying data structure</a:t>
            </a:r>
          </a:p>
          <a:p>
            <a:r>
              <a:rPr lang="en-US" dirty="0">
                <a:solidFill>
                  <a:srgbClr val="0070C0"/>
                </a:solidFill>
              </a:rPr>
              <a:t>How does a DFS work?</a:t>
            </a:r>
          </a:p>
          <a:p>
            <a:pPr lvl="1"/>
            <a:r>
              <a:rPr lang="en-US" dirty="0"/>
              <a:t>Depth first means keep following nodes children until you cant</a:t>
            </a:r>
          </a:p>
          <a:p>
            <a:pPr lvl="1"/>
            <a:r>
              <a:rPr lang="en-US" dirty="0"/>
              <a:t>Uses a stack as underlying data structure</a:t>
            </a:r>
          </a:p>
          <a:p>
            <a:r>
              <a:rPr lang="en-US" dirty="0"/>
              <a:t>Tree-Traversals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What would the order be of each?</a:t>
            </a:r>
          </a:p>
          <a:p>
            <a:pPr lvl="1"/>
            <a:r>
              <a:rPr lang="en-US" dirty="0"/>
              <a:t>Pre-order:  As soon as you see it (90, 50, 20, 5, 25, …)</a:t>
            </a:r>
          </a:p>
          <a:p>
            <a:pPr lvl="1"/>
            <a:r>
              <a:rPr lang="en-US" dirty="0"/>
              <a:t>Post-order:  The last time you will ever see it (5, 25, 20, 66, 80, 75, 50, …)</a:t>
            </a:r>
          </a:p>
          <a:p>
            <a:pPr lvl="1"/>
            <a:r>
              <a:rPr lang="en-US" dirty="0"/>
              <a:t>In-order:  Left to right (5, 20, 25, 50, 66, 75, 80, …)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5D223-1F19-6C42-B16A-090E9FCF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A4141-DB9E-DC4E-9155-F83A61FB0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601.226 Data Structures Pre-Requisite Review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B907D-EEC9-4A43-968B-497A6EE6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8CE1255-550B-0D4F-B1D8-21442754A4C2}"/>
                  </a:ext>
                </a:extLst>
              </p14:cNvPr>
              <p14:cNvContentPartPr/>
              <p14:nvPr/>
            </p14:nvContentPartPr>
            <p14:xfrm>
              <a:off x="6699759" y="2128229"/>
              <a:ext cx="3458880" cy="27097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8CE1255-550B-0D4F-B1D8-21442754A4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0759" y="2119229"/>
                <a:ext cx="3476520" cy="272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3698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62853-0DB7-3946-B5C2-DB3B97D0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1D4F7-A034-0F42-A6D1-4AC7FE892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Sample Midterm</a:t>
            </a:r>
            <a:endParaRPr lang="en-US" dirty="0"/>
          </a:p>
          <a:p>
            <a:r>
              <a:rPr lang="en-US" dirty="0"/>
              <a:t>Format will be similar</a:t>
            </a:r>
          </a:p>
          <a:p>
            <a:r>
              <a:rPr lang="en-US" dirty="0"/>
              <a:t>Test-taking tips</a:t>
            </a:r>
          </a:p>
          <a:p>
            <a:pPr lvl="1"/>
            <a:r>
              <a:rPr lang="en-US" dirty="0"/>
              <a:t>You have plenty of time, no need to rush any section</a:t>
            </a:r>
          </a:p>
          <a:p>
            <a:pPr lvl="1"/>
            <a:r>
              <a:rPr lang="en-US" dirty="0"/>
              <a:t>If you get stuck, tuck it away in the back of your mind and move on</a:t>
            </a:r>
          </a:p>
          <a:p>
            <a:pPr lvl="1"/>
            <a:r>
              <a:rPr lang="en-US" dirty="0"/>
              <a:t>Read carefully, things like true/false are very intentionally worded and can be tricky</a:t>
            </a:r>
          </a:p>
          <a:p>
            <a:pPr lvl="1"/>
            <a:r>
              <a:rPr lang="en-US" dirty="0"/>
              <a:t>Draw things out – helps to visualize the question</a:t>
            </a:r>
          </a:p>
          <a:p>
            <a:r>
              <a:rPr lang="en-US" dirty="0"/>
              <a:t>Good luck!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3B7AB-D60F-A94A-9FC0-D63E8C0D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92448-54CC-0144-9AF3-845BE31E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601.226 Data Structures Pre-Requisite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921D0-C705-3F4B-AE6C-C5DA16D9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07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39615-5E8F-9E41-A91B-043E0EBA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Study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183E9-F05A-2948-BD58-D798AA92F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When I study for midterms, I like to ask myself questions and see if I can explain how I would do anything</a:t>
            </a:r>
          </a:p>
          <a:p>
            <a:pPr lvl="1"/>
            <a:r>
              <a:rPr lang="en-US" dirty="0"/>
              <a:t>Explain verbally, even if just talking to yourself</a:t>
            </a:r>
          </a:p>
          <a:p>
            <a:pPr lvl="2"/>
            <a:r>
              <a:rPr lang="en-US" dirty="0"/>
              <a:t>Teaching is the highest form of mastery</a:t>
            </a:r>
          </a:p>
          <a:p>
            <a:pPr lvl="1"/>
            <a:r>
              <a:rPr lang="en-US" dirty="0"/>
              <a:t>Writing things down (pencil and paper, not typing) helps memory for sheer memorization</a:t>
            </a:r>
          </a:p>
          <a:p>
            <a:pPr lvl="1"/>
            <a:r>
              <a:rPr lang="en-US" dirty="0"/>
              <a:t>I’ve highlighted </a:t>
            </a:r>
            <a:r>
              <a:rPr lang="en-US" dirty="0">
                <a:solidFill>
                  <a:srgbClr val="0070C0"/>
                </a:solidFill>
              </a:rPr>
              <a:t>blue questions </a:t>
            </a:r>
            <a:r>
              <a:rPr lang="en-US" dirty="0">
                <a:solidFill>
                  <a:schemeClr val="tx1"/>
                </a:solidFill>
              </a:rPr>
              <a:t>in this PowerPoint as typical questions I would ask myself when studying for this</a:t>
            </a:r>
          </a:p>
          <a:p>
            <a:r>
              <a:rPr lang="en-US" dirty="0">
                <a:solidFill>
                  <a:schemeClr val="tx1"/>
                </a:solidFill>
              </a:rPr>
              <a:t>Don’t stay up all night tonight!</a:t>
            </a:r>
          </a:p>
          <a:p>
            <a:pPr lvl="1"/>
            <a:r>
              <a:rPr lang="en-US" dirty="0"/>
              <a:t>Problem solving skills so much better if you get lots of sleep tonight</a:t>
            </a:r>
          </a:p>
          <a:p>
            <a:pPr lvl="1"/>
            <a:r>
              <a:rPr lang="en-US" dirty="0"/>
              <a:t>Study as the last thing you do before bed</a:t>
            </a:r>
          </a:p>
          <a:p>
            <a:pPr lvl="2"/>
            <a:r>
              <a:rPr lang="en-US" dirty="0"/>
              <a:t>You can actually re-learn things and problem solve in your sleep.</a:t>
            </a:r>
          </a:p>
          <a:p>
            <a:r>
              <a:rPr lang="en-US" dirty="0"/>
              <a:t>My goal for this is to hopefully make some things click last minute and give general advice (sorry it’s not until Thursday…)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B7BA3-884B-E143-B4CF-682C6018D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CA688-F87D-FA4A-8928-D1077799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601.226 Data Structures Midterm Review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24795-50ED-B644-88F0-56CA2900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0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B5B9-59F8-7541-971B-9E781840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EE40D-B1EB-6C49-A988-A7D24EC03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 need to be able to write an entire ADT</a:t>
            </a:r>
          </a:p>
          <a:p>
            <a:r>
              <a:rPr lang="en-US" dirty="0"/>
              <a:t>Should be familiar with general concept and purpose</a:t>
            </a:r>
          </a:p>
          <a:p>
            <a:r>
              <a:rPr lang="en-US" dirty="0">
                <a:solidFill>
                  <a:srgbClr val="0070C0"/>
                </a:solidFill>
              </a:rPr>
              <a:t>Why do we write ADT’s?</a:t>
            </a:r>
          </a:p>
          <a:p>
            <a:r>
              <a:rPr lang="en-US" dirty="0"/>
              <a:t>ADT Components</a:t>
            </a:r>
          </a:p>
          <a:p>
            <a:pPr lvl="1"/>
            <a:r>
              <a:rPr lang="en-US" dirty="0"/>
              <a:t>ADT Generics (and Java parallel)</a:t>
            </a:r>
          </a:p>
          <a:p>
            <a:pPr lvl="1"/>
            <a:r>
              <a:rPr lang="en-US" dirty="0"/>
              <a:t>Relate to an interface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What does the “operations” section correspond to?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What do the “preconditions” tell you?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What do the ”axioms” tell you?</a:t>
            </a:r>
          </a:p>
          <a:p>
            <a:pPr lvl="1"/>
            <a:r>
              <a:rPr lang="en-US" dirty="0">
                <a:hlinkClick r:id="rId2"/>
              </a:rPr>
              <a:t>Array.adt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D5590-5406-D54D-8F5B-9DCBC023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4344F-DA7A-8846-B18B-286EFB27A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601.226 Data Structures Pre-Requisite Review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F2B4D-F1BA-8242-B780-FAD5CC53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1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1D01-EDD3-4847-AFBC-B4CEFC16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Interfaces &amp;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BDF59-AF2C-0845-93A4-BB4C8AB3E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What is an interface used for in Java?</a:t>
            </a:r>
          </a:p>
          <a:p>
            <a:r>
              <a:rPr lang="en-US" dirty="0">
                <a:solidFill>
                  <a:srgbClr val="0070C0"/>
                </a:solidFill>
              </a:rPr>
              <a:t>What does it mean to implement an interface in Java?</a:t>
            </a:r>
          </a:p>
          <a:p>
            <a:r>
              <a:rPr lang="en-US" dirty="0">
                <a:solidFill>
                  <a:schemeClr val="tx1"/>
                </a:solidFill>
              </a:rPr>
              <a:t>Like regular classes, interfaces can be used as types in method parameters, return types, or variable declarations?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Why is this useful?</a:t>
            </a:r>
          </a:p>
          <a:p>
            <a:pPr lvl="1"/>
            <a:r>
              <a:rPr lang="en-US" dirty="0">
                <a:solidFill>
                  <a:srgbClr val="0070C0"/>
                </a:solidFill>
                <a:hlinkClick r:id="rId2"/>
              </a:rPr>
              <a:t>List.java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 the Position interface, Iterator interface, and more</a:t>
            </a:r>
          </a:p>
          <a:p>
            <a:r>
              <a:rPr lang="en-US" dirty="0">
                <a:solidFill>
                  <a:schemeClr val="tx1"/>
                </a:solidFill>
              </a:rPr>
              <a:t>Iterator interface used to return an iterator to the user</a:t>
            </a:r>
          </a:p>
          <a:p>
            <a:r>
              <a:rPr lang="en-US" dirty="0">
                <a:solidFill>
                  <a:srgbClr val="0070C0"/>
                </a:solidFill>
              </a:rPr>
              <a:t>What is the difference between </a:t>
            </a:r>
            <a:r>
              <a:rPr lang="en-US" b="1" dirty="0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0070C0"/>
                </a:solidFill>
              </a:rPr>
              <a:t> and </a:t>
            </a:r>
            <a:r>
              <a:rPr lang="en-US" b="1" dirty="0">
                <a:solidFill>
                  <a:srgbClr val="0070C0"/>
                </a:solidFill>
                <a:latin typeface="Courier" pitchFamily="2" charset="0"/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in Java?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3"/>
              </a:rPr>
              <a:t>Java Object 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EF49D-36AE-214E-82D0-E1358706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233C0-B408-3640-A25D-39805C5A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601.226 Data Structures Pre-Requisite Review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19F25-A5C2-5A40-B6E4-C3BF00E2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79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1D01-EDD3-4847-AFBC-B4CEFC16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vs. Nested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BDF59-AF2C-0845-93A4-BB4C8AB3E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Inner (Non-Static)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Access to instance variables specific to a class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Example: Iterator for </a:t>
            </a:r>
            <a:r>
              <a:rPr lang="en-US" dirty="0" err="1">
                <a:solidFill>
                  <a:schemeClr val="tx1"/>
                </a:solidFill>
              </a:rPr>
              <a:t>NodeList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Needs to be able to access head and tail pointers	</a:t>
            </a:r>
          </a:p>
          <a:p>
            <a:r>
              <a:rPr lang="en-US" dirty="0">
                <a:solidFill>
                  <a:schemeClr val="tx1"/>
                </a:solidFill>
              </a:rPr>
              <a:t>Nested (Static)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 access to (non-static) variables in the class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Example: Node in </a:t>
            </a:r>
            <a:r>
              <a:rPr lang="en-US" dirty="0" err="1">
                <a:solidFill>
                  <a:schemeClr val="tx1"/>
                </a:solidFill>
              </a:rPr>
              <a:t>NodeList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No need to access outside instance variables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Just bundles data together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Operations to interact with other nodes that live in the class (like assigning next) are done via calls from the encompassing class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EF49D-36AE-214E-82D0-E1358706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233C0-B408-3640-A25D-39805C5A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601.226 Data Structures Pre-Requisite Review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19F25-A5C2-5A40-B6E4-C3BF00E2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277AB-3299-5F46-B688-A587D0C7B9BF}"/>
              </a:ext>
            </a:extLst>
          </p:cNvPr>
          <p:cNvSpPr txBox="1"/>
          <p:nvPr/>
        </p:nvSpPr>
        <p:spPr>
          <a:xfrm>
            <a:off x="7268903" y="1979271"/>
            <a:ext cx="2789498" cy="25545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Static means it is not specific to an instance of the class</a:t>
            </a:r>
          </a:p>
        </p:txBody>
      </p:sp>
    </p:spTree>
    <p:extLst>
      <p:ext uri="{BB962C8B-B14F-4D97-AF65-F5344CB8AC3E}">
        <p14:creationId xmlns:p14="http://schemas.microsoft.com/office/powerpoint/2010/main" val="1403105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C1E5-DA9D-9845-A6BA-2CC248E83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4B034F-A510-574F-9221-4E6ABC85D8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Know how general sorting algorithms work</a:t>
                </a:r>
              </a:p>
              <a:p>
                <a:pPr lvl="1"/>
                <a:r>
                  <a:rPr lang="en-US" dirty="0"/>
                  <a:t>Do not need to be able to implement them or write pseudocode, but should be able to describe in English how they work (specifically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ones you coded / analyzed)</a:t>
                </a:r>
              </a:p>
              <a:p>
                <a:pPr lvl="2"/>
                <a:r>
                  <a:rPr lang="en-US" dirty="0">
                    <a:solidFill>
                      <a:srgbClr val="0070C0"/>
                    </a:solidFill>
                  </a:rPr>
                  <a:t>How does </a:t>
                </a:r>
                <a:r>
                  <a:rPr lang="en-US" dirty="0" err="1">
                    <a:solidFill>
                      <a:srgbClr val="0070C0"/>
                    </a:solidFill>
                  </a:rPr>
                  <a:t>BubbleSort</a:t>
                </a:r>
                <a:r>
                  <a:rPr lang="en-US" dirty="0">
                    <a:solidFill>
                      <a:srgbClr val="0070C0"/>
                    </a:solidFill>
                  </a:rPr>
                  <a:t> sort an array? What does a single “pass” do?</a:t>
                </a:r>
              </a:p>
              <a:p>
                <a:pPr lvl="2"/>
                <a:r>
                  <a:rPr lang="en-US" dirty="0">
                    <a:solidFill>
                      <a:srgbClr val="0070C0"/>
                    </a:solidFill>
                  </a:rPr>
                  <a:t>How does </a:t>
                </a:r>
                <a:r>
                  <a:rPr lang="en-US" dirty="0" err="1">
                    <a:solidFill>
                      <a:srgbClr val="0070C0"/>
                    </a:solidFill>
                  </a:rPr>
                  <a:t>InsertionSort</a:t>
                </a:r>
                <a:r>
                  <a:rPr lang="en-US" dirty="0">
                    <a:solidFill>
                      <a:srgbClr val="0070C0"/>
                    </a:solidFill>
                  </a:rPr>
                  <a:t> sort an array? What does a single “pass” do?</a:t>
                </a:r>
              </a:p>
              <a:p>
                <a:pPr lvl="2"/>
                <a:r>
                  <a:rPr lang="en-US" dirty="0">
                    <a:solidFill>
                      <a:srgbClr val="0070C0"/>
                    </a:solidFill>
                  </a:rPr>
                  <a:t>How does </a:t>
                </a:r>
                <a:r>
                  <a:rPr lang="en-US" dirty="0" err="1">
                    <a:solidFill>
                      <a:srgbClr val="0070C0"/>
                    </a:solidFill>
                  </a:rPr>
                  <a:t>SelectionSort</a:t>
                </a:r>
                <a:r>
                  <a:rPr lang="en-US" dirty="0">
                    <a:solidFill>
                      <a:srgbClr val="0070C0"/>
                    </a:solidFill>
                  </a:rPr>
                  <a:t> sort an array? What does a single “pass” do?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Do not need to do a full on line by line analysis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Should understand how this would be done though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Account for comparisons in for loops that end the loop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hlinkClick r:id="rId2"/>
                  </a:rPr>
                  <a:t>Revisit SelectionSort analysis Question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0070C0"/>
                    </a:solidFill>
                  </a:rPr>
                  <a:t>What makes the three above algorithms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4B034F-A510-574F-9221-4E6ABC85D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" t="-345" b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06000-3D0B-2443-A7E3-2D0DA3C87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F9819-7F38-D146-BF5A-6933D0F4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601.226 Data Structures Pre-Requisite Review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ACE3F-2D3A-1344-857A-8F1277AD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37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C1E5-DA9D-9845-A6BA-2CC248E83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B034F-A510-574F-9221-4E6ABC85D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What does Big-O actually mean?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Essentially, is talking about when n gets huge and the worst case cost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Look at this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find algorithm example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We generally are only concerned with worst case complexity</a:t>
            </a:r>
          </a:p>
          <a:p>
            <a:r>
              <a:rPr lang="en-US" dirty="0">
                <a:solidFill>
                  <a:schemeClr val="tx1"/>
                </a:solidFill>
              </a:rPr>
              <a:t>Actual running time a difficult metric – lots of factors</a:t>
            </a:r>
          </a:p>
          <a:p>
            <a:r>
              <a:rPr lang="en-US" dirty="0">
                <a:solidFill>
                  <a:srgbClr val="0070C0"/>
                </a:solidFill>
              </a:rPr>
              <a:t>What does amortized cost mean?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Over time it will perform like that cost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 single operation may be worse than the amortized cost as long as over time the cost is made up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Doubling allows us to achieve amortized cost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06000-3D0B-2443-A7E3-2D0DA3C87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F9819-7F38-D146-BF5A-6933D0F4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601.226 Data Structures Pre-Requisite Review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ACE3F-2D3A-1344-857A-8F1277AD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4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8327-1EE7-594E-9CCE-011608B8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 &amp; Dequeues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BB062-5CEB-5744-99FF-06E37BAAC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143" y="2180496"/>
            <a:ext cx="11029615" cy="3678303"/>
          </a:xfrm>
        </p:spPr>
        <p:txBody>
          <a:bodyPr/>
          <a:lstStyle/>
          <a:p>
            <a:r>
              <a:rPr lang="en-US" dirty="0"/>
              <a:t>List implementation the natural way</a:t>
            </a:r>
          </a:p>
          <a:p>
            <a:pPr lvl="1"/>
            <a:r>
              <a:rPr lang="en-US" dirty="0"/>
              <a:t>Simpler cleaner code</a:t>
            </a:r>
          </a:p>
          <a:p>
            <a:pPr lvl="1"/>
            <a:r>
              <a:rPr lang="en-US" dirty="0"/>
              <a:t>Every operation always O(1) every time</a:t>
            </a:r>
          </a:p>
          <a:p>
            <a:pPr lvl="1"/>
            <a:r>
              <a:rPr lang="en-US" dirty="0"/>
              <a:t>Need to store a few extra data points (next and previous pointers, etc.)</a:t>
            </a:r>
          </a:p>
          <a:p>
            <a:pPr lvl="1"/>
            <a:r>
              <a:rPr lang="en-US" dirty="0"/>
              <a:t>In big picture, not a huge issue but Arrays could make for better space cost</a:t>
            </a:r>
          </a:p>
          <a:p>
            <a:r>
              <a:rPr lang="en-US" dirty="0"/>
              <a:t>Array implementation</a:t>
            </a:r>
          </a:p>
          <a:p>
            <a:pPr lvl="1"/>
            <a:r>
              <a:rPr lang="en-US" dirty="0"/>
              <a:t>All operations are </a:t>
            </a:r>
            <a:r>
              <a:rPr lang="en-US" i="1" dirty="0"/>
              <a:t>amortized </a:t>
            </a:r>
            <a:r>
              <a:rPr lang="en-US" dirty="0"/>
              <a:t>O(1)</a:t>
            </a:r>
          </a:p>
          <a:p>
            <a:pPr lvl="1"/>
            <a:r>
              <a:rPr lang="en-US" dirty="0"/>
              <a:t>Slightly more space efficient (arrays in general are better for space)</a:t>
            </a:r>
          </a:p>
          <a:p>
            <a:pPr lvl="1"/>
            <a:r>
              <a:rPr lang="en-US" dirty="0"/>
              <a:t>Modular arithmetic to stay in bounds (</a:t>
            </a:r>
            <a:r>
              <a:rPr lang="en-US" dirty="0">
                <a:solidFill>
                  <a:srgbClr val="0070C0"/>
                </a:solidFill>
              </a:rPr>
              <a:t>Why?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DC258-FF56-2142-BA91-7CAAC4B8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C05B6-8F7D-C34A-BE02-EFE9BA202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601.226 Data Structures Pre-Requisite Review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E1FD5-49BD-7644-B9AB-F1E87A057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460CBE4-0CBA-4141-A668-CBF09DA17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122304"/>
              </p:ext>
            </p:extLst>
          </p:nvPr>
        </p:nvGraphicFramePr>
        <p:xfrm>
          <a:off x="7194308" y="4411990"/>
          <a:ext cx="429935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559">
                  <a:extLst>
                    <a:ext uri="{9D8B030D-6E8A-4147-A177-3AD203B41FA5}">
                      <a16:colId xmlns:a16="http://schemas.microsoft.com/office/drawing/2014/main" val="283398602"/>
                    </a:ext>
                  </a:extLst>
                </a:gridCol>
                <a:gridCol w="716559">
                  <a:extLst>
                    <a:ext uri="{9D8B030D-6E8A-4147-A177-3AD203B41FA5}">
                      <a16:colId xmlns:a16="http://schemas.microsoft.com/office/drawing/2014/main" val="2374744545"/>
                    </a:ext>
                  </a:extLst>
                </a:gridCol>
                <a:gridCol w="716559">
                  <a:extLst>
                    <a:ext uri="{9D8B030D-6E8A-4147-A177-3AD203B41FA5}">
                      <a16:colId xmlns:a16="http://schemas.microsoft.com/office/drawing/2014/main" val="3884099797"/>
                    </a:ext>
                  </a:extLst>
                </a:gridCol>
                <a:gridCol w="716559">
                  <a:extLst>
                    <a:ext uri="{9D8B030D-6E8A-4147-A177-3AD203B41FA5}">
                      <a16:colId xmlns:a16="http://schemas.microsoft.com/office/drawing/2014/main" val="2154949945"/>
                    </a:ext>
                  </a:extLst>
                </a:gridCol>
                <a:gridCol w="716559">
                  <a:extLst>
                    <a:ext uri="{9D8B030D-6E8A-4147-A177-3AD203B41FA5}">
                      <a16:colId xmlns:a16="http://schemas.microsoft.com/office/drawing/2014/main" val="444737942"/>
                    </a:ext>
                  </a:extLst>
                </a:gridCol>
                <a:gridCol w="716559">
                  <a:extLst>
                    <a:ext uri="{9D8B030D-6E8A-4147-A177-3AD203B41FA5}">
                      <a16:colId xmlns:a16="http://schemas.microsoft.com/office/drawing/2014/main" val="3368570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5555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2F04508-2ACF-F943-B3B2-D8FEBC765CF8}"/>
              </a:ext>
            </a:extLst>
          </p:cNvPr>
          <p:cNvSpPr txBox="1"/>
          <p:nvPr/>
        </p:nvSpPr>
        <p:spPr>
          <a:xfrm>
            <a:off x="7419759" y="4782830"/>
            <a:ext cx="37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F7679F-C415-894A-900B-650159C072E5}"/>
              </a:ext>
            </a:extLst>
          </p:cNvPr>
          <p:cNvSpPr txBox="1"/>
          <p:nvPr/>
        </p:nvSpPr>
        <p:spPr>
          <a:xfrm>
            <a:off x="8116169" y="4782830"/>
            <a:ext cx="37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A8AC30-0CF6-694B-B486-2AFD94691669}"/>
              </a:ext>
            </a:extLst>
          </p:cNvPr>
          <p:cNvSpPr txBox="1"/>
          <p:nvPr/>
        </p:nvSpPr>
        <p:spPr>
          <a:xfrm>
            <a:off x="8794695" y="4782830"/>
            <a:ext cx="37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F4E924-5C5D-1446-933A-FE5DCA796B7C}"/>
              </a:ext>
            </a:extLst>
          </p:cNvPr>
          <p:cNvSpPr txBox="1"/>
          <p:nvPr/>
        </p:nvSpPr>
        <p:spPr>
          <a:xfrm>
            <a:off x="9524225" y="4782830"/>
            <a:ext cx="37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E684A4-0C05-3F4C-AC49-87347C017706}"/>
              </a:ext>
            </a:extLst>
          </p:cNvPr>
          <p:cNvSpPr txBox="1"/>
          <p:nvPr/>
        </p:nvSpPr>
        <p:spPr>
          <a:xfrm>
            <a:off x="10264558" y="4782830"/>
            <a:ext cx="37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0F2A08-43A4-394D-8153-D23C0041CB9A}"/>
              </a:ext>
            </a:extLst>
          </p:cNvPr>
          <p:cNvSpPr txBox="1"/>
          <p:nvPr/>
        </p:nvSpPr>
        <p:spPr>
          <a:xfrm>
            <a:off x="10937682" y="4782830"/>
            <a:ext cx="37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8ACC51-7687-4243-B409-BCD45A86700D}"/>
              </a:ext>
            </a:extLst>
          </p:cNvPr>
          <p:cNvSpPr txBox="1"/>
          <p:nvPr/>
        </p:nvSpPr>
        <p:spPr>
          <a:xfrm>
            <a:off x="8116169" y="5432036"/>
            <a:ext cx="130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6%6 = 0</a:t>
            </a:r>
          </a:p>
        </p:txBody>
      </p:sp>
    </p:spTree>
    <p:extLst>
      <p:ext uri="{BB962C8B-B14F-4D97-AF65-F5344CB8AC3E}">
        <p14:creationId xmlns:p14="http://schemas.microsoft.com/office/powerpoint/2010/main" val="2871544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830D-C349-5345-9C7B-EF759E440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Trees and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7AD75-AA29-C040-9EEB-C31A6ACE1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453848" cy="3678303"/>
          </a:xfrm>
        </p:spPr>
        <p:txBody>
          <a:bodyPr/>
          <a:lstStyle/>
          <a:p>
            <a:r>
              <a:rPr lang="en-US" dirty="0"/>
              <a:t>Two ways to encode these behind the scenes</a:t>
            </a:r>
          </a:p>
          <a:p>
            <a:pPr lvl="1"/>
            <a:r>
              <a:rPr lang="en-US" dirty="0"/>
              <a:t>Incidence Lists </a:t>
            </a:r>
          </a:p>
          <a:p>
            <a:pPr lvl="1"/>
            <a:r>
              <a:rPr lang="en-US" dirty="0"/>
              <a:t>Adjacency Matrix</a:t>
            </a:r>
          </a:p>
          <a:p>
            <a:pPr lvl="1"/>
            <a:r>
              <a:rPr lang="en-US" dirty="0"/>
              <a:t>Example: Say we want a graph for buildings on Homewood and connect buildings that you can walk to in less than a minute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5D223-1F19-6C42-B16A-090E9FCF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A4141-DB9E-DC4E-9155-F83A61FB0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601.226 Data Structures Pre-Requisite Review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B907D-EEC9-4A43-968B-497A6EE6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63F6F1-9F3A-9440-8F46-7CB8B1C034DE}"/>
              </a:ext>
            </a:extLst>
          </p:cNvPr>
          <p:cNvSpPr/>
          <p:nvPr/>
        </p:nvSpPr>
        <p:spPr>
          <a:xfrm>
            <a:off x="7240191" y="2598420"/>
            <a:ext cx="1303020" cy="5029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Latrobe</a:t>
            </a:r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00C502-B32F-1643-91CA-CFDA8D0033B0}"/>
              </a:ext>
            </a:extLst>
          </p:cNvPr>
          <p:cNvSpPr/>
          <p:nvPr/>
        </p:nvSpPr>
        <p:spPr>
          <a:xfrm>
            <a:off x="6096000" y="4063507"/>
            <a:ext cx="1303020" cy="5029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Hodson</a:t>
            </a:r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1D89EF-A2CE-C540-8F00-43847191AC92}"/>
              </a:ext>
            </a:extLst>
          </p:cNvPr>
          <p:cNvSpPr/>
          <p:nvPr/>
        </p:nvSpPr>
        <p:spPr>
          <a:xfrm>
            <a:off x="10119280" y="4634816"/>
            <a:ext cx="1303020" cy="5029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Bloomberg</a:t>
            </a:r>
          </a:p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221664-6684-574D-BD92-2881D16251BC}"/>
              </a:ext>
            </a:extLst>
          </p:cNvPr>
          <p:cNvSpPr/>
          <p:nvPr/>
        </p:nvSpPr>
        <p:spPr>
          <a:xfrm>
            <a:off x="8376840" y="3774654"/>
            <a:ext cx="1303020" cy="5029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Gilman</a:t>
            </a:r>
          </a:p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9D6604-3A33-6B43-B196-D0B259F8877F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6747510" y="3101340"/>
            <a:ext cx="1144191" cy="962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40478C-C4D4-F444-9DD9-BD167473AD67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>
            <a:off x="9679860" y="4026114"/>
            <a:ext cx="1090930" cy="608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C9C9F6-7749-B44F-84A4-522AA668B24E}"/>
              </a:ext>
            </a:extLst>
          </p:cNvPr>
          <p:cNvCxnSpPr>
            <a:stCxn id="11" idx="1"/>
            <a:endCxn id="9" idx="3"/>
          </p:cNvCxnSpPr>
          <p:nvPr/>
        </p:nvCxnSpPr>
        <p:spPr>
          <a:xfrm flipH="1">
            <a:off x="7399020" y="4026114"/>
            <a:ext cx="977820" cy="288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BF5F23-DF10-B140-A11C-0DA4EE3CCBE6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7891701" y="3101340"/>
            <a:ext cx="1136649" cy="673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41207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{F2E2528E-3F45-5D46-AC23-7296AB55EA7F}tf10001123</Template>
  <TotalTime>1460</TotalTime>
  <Words>1115</Words>
  <Application>Microsoft Macintosh PowerPoint</Application>
  <PresentationFormat>Widescreen</PresentationFormat>
  <Paragraphs>199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Cambria Math</vt:lpstr>
      <vt:lpstr>Courier</vt:lpstr>
      <vt:lpstr>Courier New</vt:lpstr>
      <vt:lpstr>Gill Sans MT</vt:lpstr>
      <vt:lpstr>Wingdings 2</vt:lpstr>
      <vt:lpstr>Dividend</vt:lpstr>
      <vt:lpstr>601.226 Data Structures Midterm Review</vt:lpstr>
      <vt:lpstr>Study Notes</vt:lpstr>
      <vt:lpstr>ADT’s</vt:lpstr>
      <vt:lpstr>Java Interfaces &amp; Types</vt:lpstr>
      <vt:lpstr>Inner vs. Nested Classes</vt:lpstr>
      <vt:lpstr>Sorting</vt:lpstr>
      <vt:lpstr>Complexity</vt:lpstr>
      <vt:lpstr>Stacks &amp; Dequeues</vt:lpstr>
      <vt:lpstr>Storing Trees and Graphs</vt:lpstr>
      <vt:lpstr>Storing Trees and Graphs</vt:lpstr>
      <vt:lpstr>Storing Trees And Graphs</vt:lpstr>
      <vt:lpstr>Searching Trees and Graphs</vt:lpstr>
      <vt:lpstr>Final Prep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601.226 Data Structures Pre-Requisites Review</dc:title>
  <dc:creator>Tim Kutcher</dc:creator>
  <cp:lastModifiedBy>Tim Kutcher</cp:lastModifiedBy>
  <cp:revision>70</cp:revision>
  <dcterms:created xsi:type="dcterms:W3CDTF">2018-08-14T17:35:03Z</dcterms:created>
  <dcterms:modified xsi:type="dcterms:W3CDTF">2018-10-12T12:44:02Z</dcterms:modified>
</cp:coreProperties>
</file>