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66F3-05EB-F95E-3FA7-B6C4C9533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A4DE9-B767-80B7-A317-57991A7C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2B29-EDF8-6A75-0634-9DB07BF2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BE6C-29C3-8E00-A03F-C7C8CDEA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E6B7-B8F5-2C88-8176-0E7A2A33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72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A99-A211-41EA-EF4E-BA60513D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8DFA-4A69-09F8-1866-47D6398E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54D7-4CEF-6406-B7EA-ECB0E1AD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B060-DFA7-C685-AAC2-34161DF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AB5E-D258-D682-6109-EBCA1C34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05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6D1CB-6C13-13FC-0938-BAE4AF07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E688-F9F0-604E-65D3-7E8C467A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F048-F80E-D0B7-5D6F-FC4D1B1A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B067-D5AE-7790-41E5-AF5BF8D9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255E-34FA-C0B7-829B-40829E1F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4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4113-45BF-1FE1-78D1-C58640C2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8997-6C3D-DE53-DF39-199B0906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1C4D-5E70-4A31-8551-EBAAA9F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175B-11B4-1F25-7EE7-E62ABE2A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9F04-E777-25CB-127E-2CDCEC7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24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92D0-A791-1095-37B1-D2222848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921-1AA1-FF67-FB50-F4C6841C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670-EF3B-966F-D6BD-28A93D65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B59-8302-15C8-3B90-0627BA4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D8B1-6481-0A7F-9A03-87717163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89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9A6-8400-338C-CCFB-AAA092DE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DB17-3273-2504-42C9-14FBB4161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6AC06-F827-9DE3-74AE-7CDA4051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A217-850D-73C5-162B-4FDFA560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2A28B-6A75-A116-4E66-1E74415A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91E1-F3D4-DDC0-573E-092AB975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11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4D0-95F6-D8E0-6483-550110B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26F8A-DCCE-F4F8-EE92-A20B61E1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3DE5-8E4C-87E6-DCE1-56F3841A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65ED-C4EF-FA3E-1C68-A3AB0EE16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0CA31-1C9C-C49D-1EC9-A93731EDB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5ABE6-E912-BB5E-49AD-96F82EEE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8A4D5-70E9-E6CE-A9E1-BC41B5FB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46337-68F3-93D8-F38C-4E012577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3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8445-8AEB-EC93-8765-709543E1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AFE38-1630-BDBA-E2DA-731FA2AA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ED97-3ABB-8F37-AC32-B23A55A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7FB84-0F87-55EE-C6E9-132EFFA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CDB5-59C2-8355-62C5-5956E66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901D-6EA1-B2A5-232D-278065D6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AF91-E86F-95FD-EA5D-4A01CDCA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7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C49A-0DC9-908E-9F93-B5FFAD09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1C63-3CE9-34D3-7F31-EC59D9F1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0985-4E43-2690-4A26-18A3CA55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C5DBE-70D1-680F-E01B-180E16B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D3C5-23D1-6E76-28BA-4496C6B8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B230-BEA6-46F4-3C19-CAE39F90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4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3791-A05D-0704-5EF0-B4E697B8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73FDB-BE9B-BDD2-C047-A75F03772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B567E-2C33-F92F-1C48-575CC25B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26E52-7800-9618-C6D7-7743C93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A480-87BF-D55F-C81D-B68492A3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17B1-3A65-04E3-89A0-EFCB2808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8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90155-D29F-3845-1AF6-BF9D956B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D980A-CFD9-8F46-BBBC-7CC6E4D2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AF95-9046-7BAA-F235-477ABEE2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831C-CC40-4EEE-846E-746252DC3F6A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098E-2926-6083-F755-E63B58AFE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390B-D663-63F6-BD33-EF748F4A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5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971-6253-820F-083B-29936D09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9271"/>
          </a:xfrm>
        </p:spPr>
        <p:txBody>
          <a:bodyPr/>
          <a:lstStyle/>
          <a:p>
            <a:r>
              <a:rPr lang="en-US" dirty="0"/>
              <a:t>Classification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B786-0F7E-CF12-4CC1-A15D14DD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9062"/>
            <a:ext cx="9144000" cy="1710559"/>
          </a:xfrm>
        </p:spPr>
        <p:txBody>
          <a:bodyPr/>
          <a:lstStyle/>
          <a:p>
            <a:pPr algn="l"/>
            <a:r>
              <a:rPr lang="en-US" dirty="0"/>
              <a:t>	Identifying which category an object belongs to.</a:t>
            </a:r>
          </a:p>
          <a:p>
            <a:pPr algn="l"/>
            <a:r>
              <a:rPr lang="en-US" dirty="0"/>
              <a:t>	</a:t>
            </a:r>
            <a:r>
              <a:rPr lang="en-US" b="1" dirty="0"/>
              <a:t>Applications :</a:t>
            </a:r>
            <a:r>
              <a:rPr lang="en-US" dirty="0"/>
              <a:t> Spam Detection, Image recognition.</a:t>
            </a:r>
          </a:p>
          <a:p>
            <a:pPr algn="l"/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SVM, nearest neighbors, random forest, and etc.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789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80B-F232-E805-264E-4417E9C3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(Support Vector Machine)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57D5-EBC8-7DB6-EA30-3DFD4D58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has : </a:t>
            </a:r>
          </a:p>
          <a:p>
            <a:pPr lvl="1"/>
            <a:r>
              <a:rPr lang="en-US" dirty="0"/>
              <a:t>Effective high dimensional spaces</a:t>
            </a:r>
          </a:p>
          <a:p>
            <a:pPr lvl="1"/>
            <a:r>
              <a:rPr lang="en-US" dirty="0"/>
              <a:t>Many kernel functions</a:t>
            </a:r>
          </a:p>
          <a:p>
            <a:pPr lvl="1"/>
            <a:r>
              <a:rPr lang="en-US" dirty="0"/>
              <a:t>Classifications and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22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7230-8D2E-267D-B230-F9D6E154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Regression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6E44-0E51-F704-78D4-C3A6507A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Predicting a continuous-valued attribute associated with an object.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Applications :</a:t>
            </a:r>
            <a:r>
              <a:rPr lang="en-US" sz="2400" dirty="0"/>
              <a:t> Drug response, Stock prices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Algorithms :</a:t>
            </a:r>
            <a:r>
              <a:rPr lang="en-US" sz="2400" dirty="0"/>
              <a:t> SVR, nearest neighbors, random forest etc.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3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13A0-E478-3A80-6F99-13C02FB3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Clustering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D958-1457-20DB-299E-D0520D0F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265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Automatic grouping of similar objects into sets.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/>
              <a:t>Applications : </a:t>
            </a:r>
            <a:r>
              <a:rPr lang="en-US" dirty="0"/>
              <a:t>Customer segmentation, Grouping experiment outcomes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k-Means, spectral clustering, mean-shift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479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CAAD-5B63-559F-81B0-8F1ECAD1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Dimensionality reduction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E5CE-61BE-B697-DCDE-60D89BA7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Reducing the number of random variables to consider.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Applications :</a:t>
            </a:r>
            <a:r>
              <a:rPr lang="en-CA" dirty="0"/>
              <a:t> Visualization, Increased efficiency.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Algorithms :</a:t>
            </a:r>
            <a:r>
              <a:rPr lang="en-CA" dirty="0"/>
              <a:t> PCA, feature selection, non-negative matrix factorization etc.</a:t>
            </a:r>
          </a:p>
        </p:txBody>
      </p:sp>
    </p:spTree>
    <p:extLst>
      <p:ext uri="{BB962C8B-B14F-4D97-AF65-F5344CB8AC3E}">
        <p14:creationId xmlns:p14="http://schemas.microsoft.com/office/powerpoint/2010/main" val="60094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18C5-8E6B-CB8D-14EB-3B38E342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Model Selection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590B-FE7F-466B-916A-C3FCE75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Comparing, validating and choosing parameters and models.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Applications :</a:t>
            </a:r>
            <a:r>
              <a:rPr lang="en-US" dirty="0"/>
              <a:t> Improved accuracy via parameters tuning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grid search, cross validation, metrics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73F5-817C-B59B-C33B-7DED0599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Preprocessing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F8B8-E74C-0028-A74A-E80DF7FB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49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Feature extraction and normalization.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Applications : </a:t>
            </a:r>
            <a:r>
              <a:rPr lang="en-US" dirty="0"/>
              <a:t>Transforming input data such as text for use with machine learning algorithms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preprocessing, feature extraction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8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D39-1C49-E49F-84DC-159FF7B0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089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Function needs to perform train, test and split in sklearn?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D7E9-FC63-FDB7-FD65-EE49BC4D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4048"/>
            <a:ext cx="10515600" cy="2952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CA" sz="2800" i="1" dirty="0"/>
              <a:t>from </a:t>
            </a:r>
            <a:r>
              <a:rPr lang="en-CA" sz="2800" b="1" i="1" dirty="0" err="1"/>
              <a:t>sklearn.model_selection</a:t>
            </a:r>
            <a:r>
              <a:rPr lang="en-CA" sz="2800" i="1" dirty="0"/>
              <a:t> import </a:t>
            </a:r>
            <a:r>
              <a:rPr lang="en-CA" sz="2800" b="1" i="1" dirty="0" err="1"/>
              <a:t>train_test_split</a:t>
            </a:r>
            <a:endParaRPr lang="en-CA" sz="2800" b="1" i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2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C95D-A543-4D1E-F137-1B6733E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What is KNN?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E1D4-B277-9ACF-1BFB-4128F8D2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2841" cy="4351338"/>
          </a:xfrm>
        </p:spPr>
        <p:txBody>
          <a:bodyPr/>
          <a:lstStyle/>
          <a:p>
            <a:pPr lvl="1"/>
            <a:r>
              <a:rPr lang="en-US" dirty="0"/>
              <a:t>KNN stands for </a:t>
            </a:r>
            <a:r>
              <a:rPr lang="en-US" b="1" i="1" dirty="0"/>
              <a:t>K nearest neighbors</a:t>
            </a:r>
          </a:p>
          <a:p>
            <a:pPr lvl="1"/>
            <a:r>
              <a:rPr lang="en-US" dirty="0"/>
              <a:t>It classifying and regression algorithm</a:t>
            </a:r>
          </a:p>
          <a:p>
            <a:pPr lvl="1"/>
            <a:r>
              <a:rPr lang="en-US" dirty="0"/>
              <a:t>It always advisable to use odd number for the variable K and the value of weights can be either uniform or distance (e.g., </a:t>
            </a:r>
            <a:r>
              <a:rPr lang="en-US" b="1" dirty="0"/>
              <a:t>k(n_neighbors) = 15 </a:t>
            </a:r>
            <a:r>
              <a:rPr lang="en-US" dirty="0"/>
              <a:t>, weights = ‘uniform’)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 this case, a new data point is labeled with by majority from the 15 nearest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89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A3A1-B94D-C587-43C1-0D571B55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k-Fold Cross-Validation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C8CF-E8DB-F498-EAE3-89867EF8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K-Fold Cross Validation is better than using holdout (train-test-split) method.</a:t>
            </a:r>
          </a:p>
          <a:p>
            <a:pPr lvl="1"/>
            <a:r>
              <a:rPr lang="en-US" dirty="0"/>
              <a:t>In this validation, we need to use “cross_val_score” function.</a:t>
            </a:r>
          </a:p>
          <a:p>
            <a:pPr lvl="1"/>
            <a:r>
              <a:rPr lang="en-US" dirty="0"/>
              <a:t>By using “GridSearchCV”, we can find the optimal value for ‘n_neighbors.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0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358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Classification</vt:lpstr>
      <vt:lpstr>Regression</vt:lpstr>
      <vt:lpstr>Clustering</vt:lpstr>
      <vt:lpstr>Dimensionality reduction</vt:lpstr>
      <vt:lpstr>Model Selection</vt:lpstr>
      <vt:lpstr>Preprocessing</vt:lpstr>
      <vt:lpstr>What Function needs to perform train, test and split in sklearn?</vt:lpstr>
      <vt:lpstr>What is KNN?</vt:lpstr>
      <vt:lpstr>k-Fold Cross-Validation</vt:lpstr>
      <vt:lpstr>Svm (Support Vector Machine)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SANJAY KANNAN</dc:creator>
  <cp:lastModifiedBy>SANJAY KANNAN</cp:lastModifiedBy>
  <cp:revision>6</cp:revision>
  <dcterms:created xsi:type="dcterms:W3CDTF">2022-08-24T15:25:32Z</dcterms:created>
  <dcterms:modified xsi:type="dcterms:W3CDTF">2022-09-06T15:19:58Z</dcterms:modified>
</cp:coreProperties>
</file>