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78" r:id="rId5"/>
    <p:sldId id="270" r:id="rId6"/>
    <p:sldId id="271" r:id="rId7"/>
    <p:sldId id="279" r:id="rId8"/>
    <p:sldId id="281" r:id="rId9"/>
    <p:sldId id="284" r:id="rId10"/>
    <p:sldId id="283" r:id="rId11"/>
    <p:sldId id="272" r:id="rId12"/>
    <p:sldId id="282" r:id="rId13"/>
    <p:sldId id="273" r:id="rId14"/>
    <p:sldId id="277" r:id="rId15"/>
    <p:sldId id="269" r:id="rId16"/>
    <p:sldId id="276" r:id="rId17"/>
    <p:sldId id="28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E90279-F531-402F-8EFC-522462483424}" v="13" dt="2024-01-09T17:08:38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shaal The Mr." userId="393b9dfd56f0499c" providerId="LiveId" clId="{C5E90279-F531-402F-8EFC-522462483424}"/>
    <pc:docChg chg="undo custSel modSld">
      <pc:chgData name="Marshaal The Mr." userId="393b9dfd56f0499c" providerId="LiveId" clId="{C5E90279-F531-402F-8EFC-522462483424}" dt="2024-01-10T04:37:26.103" v="424" actId="255"/>
      <pc:docMkLst>
        <pc:docMk/>
      </pc:docMkLst>
      <pc:sldChg chg="modSp mod">
        <pc:chgData name="Marshaal The Mr." userId="393b9dfd56f0499c" providerId="LiveId" clId="{C5E90279-F531-402F-8EFC-522462483424}" dt="2024-01-09T17:08:28.279" v="371" actId="20577"/>
        <pc:sldMkLst>
          <pc:docMk/>
          <pc:sldMk cId="4212257789" sldId="256"/>
        </pc:sldMkLst>
        <pc:spChg chg="mod">
          <ac:chgData name="Marshaal The Mr." userId="393b9dfd56f0499c" providerId="LiveId" clId="{C5E90279-F531-402F-8EFC-522462483424}" dt="2024-01-09T17:08:25.451" v="370" actId="20577"/>
          <ac:spMkLst>
            <pc:docMk/>
            <pc:sldMk cId="4212257789" sldId="256"/>
            <ac:spMk id="3" creationId="{47731D6C-D2F4-20A7-40EA-D22CCE81516E}"/>
          </ac:spMkLst>
        </pc:spChg>
        <pc:spChg chg="mod">
          <ac:chgData name="Marshaal The Mr." userId="393b9dfd56f0499c" providerId="LiveId" clId="{C5E90279-F531-402F-8EFC-522462483424}" dt="2024-01-09T17:08:28.279" v="371" actId="20577"/>
          <ac:spMkLst>
            <pc:docMk/>
            <pc:sldMk cId="4212257789" sldId="256"/>
            <ac:spMk id="4" creationId="{4F697C13-BFD3-30AC-A0EA-271925040EA1}"/>
          </ac:spMkLst>
        </pc:spChg>
      </pc:sldChg>
      <pc:sldChg chg="modSp mod">
        <pc:chgData name="Marshaal The Mr." userId="393b9dfd56f0499c" providerId="LiveId" clId="{C5E90279-F531-402F-8EFC-522462483424}" dt="2024-01-09T17:09:28.719" v="377" actId="113"/>
        <pc:sldMkLst>
          <pc:docMk/>
          <pc:sldMk cId="878968722" sldId="257"/>
        </pc:sldMkLst>
        <pc:spChg chg="mod">
          <ac:chgData name="Marshaal The Mr." userId="393b9dfd56f0499c" providerId="LiveId" clId="{C5E90279-F531-402F-8EFC-522462483424}" dt="2024-01-09T17:09:28.719" v="377" actId="113"/>
          <ac:spMkLst>
            <pc:docMk/>
            <pc:sldMk cId="878968722" sldId="257"/>
            <ac:spMk id="3" creationId="{125DC658-9306-7151-FC08-B8BDE82B78BC}"/>
          </ac:spMkLst>
        </pc:spChg>
      </pc:sldChg>
      <pc:sldChg chg="modSp mod">
        <pc:chgData name="Marshaal The Mr." userId="393b9dfd56f0499c" providerId="LiveId" clId="{C5E90279-F531-402F-8EFC-522462483424}" dt="2024-01-09T16:29:22.790" v="61" actId="20577"/>
        <pc:sldMkLst>
          <pc:docMk/>
          <pc:sldMk cId="3958348726" sldId="263"/>
        </pc:sldMkLst>
        <pc:spChg chg="mod">
          <ac:chgData name="Marshaal The Mr." userId="393b9dfd56f0499c" providerId="LiveId" clId="{C5E90279-F531-402F-8EFC-522462483424}" dt="2024-01-09T16:29:22.790" v="61" actId="20577"/>
          <ac:spMkLst>
            <pc:docMk/>
            <pc:sldMk cId="3958348726" sldId="263"/>
            <ac:spMk id="3" creationId="{B53F622A-A776-FBB4-DAE8-A762B7F47FC6}"/>
          </ac:spMkLst>
        </pc:spChg>
      </pc:sldChg>
      <pc:sldChg chg="modSp mod">
        <pc:chgData name="Marshaal The Mr." userId="393b9dfd56f0499c" providerId="LiveId" clId="{C5E90279-F531-402F-8EFC-522462483424}" dt="2024-01-09T16:17:22.701" v="0" actId="123"/>
        <pc:sldMkLst>
          <pc:docMk/>
          <pc:sldMk cId="977546435" sldId="269"/>
        </pc:sldMkLst>
        <pc:spChg chg="mod">
          <ac:chgData name="Marshaal The Mr." userId="393b9dfd56f0499c" providerId="LiveId" clId="{C5E90279-F531-402F-8EFC-522462483424}" dt="2024-01-09T16:17:22.701" v="0" actId="123"/>
          <ac:spMkLst>
            <pc:docMk/>
            <pc:sldMk cId="977546435" sldId="269"/>
            <ac:spMk id="3" creationId="{7ED3D390-ABDF-A710-52CD-8D0864A92141}"/>
          </ac:spMkLst>
        </pc:spChg>
      </pc:sldChg>
      <pc:sldChg chg="modSp mod">
        <pc:chgData name="Marshaal The Mr." userId="393b9dfd56f0499c" providerId="LiveId" clId="{C5E90279-F531-402F-8EFC-522462483424}" dt="2024-01-09T16:36:50.709" v="78" actId="113"/>
        <pc:sldMkLst>
          <pc:docMk/>
          <pc:sldMk cId="1942612555" sldId="270"/>
        </pc:sldMkLst>
        <pc:spChg chg="mod">
          <ac:chgData name="Marshaal The Mr." userId="393b9dfd56f0499c" providerId="LiveId" clId="{C5E90279-F531-402F-8EFC-522462483424}" dt="2024-01-09T16:36:50.709" v="78" actId="113"/>
          <ac:spMkLst>
            <pc:docMk/>
            <pc:sldMk cId="1942612555" sldId="270"/>
            <ac:spMk id="3" creationId="{B53F622A-A776-FBB4-DAE8-A762B7F47FC6}"/>
          </ac:spMkLst>
        </pc:spChg>
      </pc:sldChg>
      <pc:sldChg chg="modSp mod">
        <pc:chgData name="Marshaal The Mr." userId="393b9dfd56f0499c" providerId="LiveId" clId="{C5E90279-F531-402F-8EFC-522462483424}" dt="2024-01-10T03:59:59.117" v="396" actId="20577"/>
        <pc:sldMkLst>
          <pc:docMk/>
          <pc:sldMk cId="1993340802" sldId="271"/>
        </pc:sldMkLst>
        <pc:spChg chg="mod">
          <ac:chgData name="Marshaal The Mr." userId="393b9dfd56f0499c" providerId="LiveId" clId="{C5E90279-F531-402F-8EFC-522462483424}" dt="2024-01-10T03:59:59.117" v="396" actId="20577"/>
          <ac:spMkLst>
            <pc:docMk/>
            <pc:sldMk cId="1993340802" sldId="271"/>
            <ac:spMk id="3" creationId="{B53F622A-A776-FBB4-DAE8-A762B7F47FC6}"/>
          </ac:spMkLst>
        </pc:spChg>
      </pc:sldChg>
      <pc:sldChg chg="modSp mod">
        <pc:chgData name="Marshaal The Mr." userId="393b9dfd56f0499c" providerId="LiveId" clId="{C5E90279-F531-402F-8EFC-522462483424}" dt="2024-01-10T04:32:18.521" v="405" actId="20577"/>
        <pc:sldMkLst>
          <pc:docMk/>
          <pc:sldMk cId="3768560309" sldId="272"/>
        </pc:sldMkLst>
        <pc:spChg chg="mod">
          <ac:chgData name="Marshaal The Mr." userId="393b9dfd56f0499c" providerId="LiveId" clId="{C5E90279-F531-402F-8EFC-522462483424}" dt="2024-01-10T04:32:18.521" v="405" actId="20577"/>
          <ac:spMkLst>
            <pc:docMk/>
            <pc:sldMk cId="3768560309" sldId="272"/>
            <ac:spMk id="3" creationId="{B53F622A-A776-FBB4-DAE8-A762B7F47FC6}"/>
          </ac:spMkLst>
        </pc:spChg>
      </pc:sldChg>
      <pc:sldChg chg="modSp mod">
        <pc:chgData name="Marshaal The Mr." userId="393b9dfd56f0499c" providerId="LiveId" clId="{C5E90279-F531-402F-8EFC-522462483424}" dt="2024-01-09T17:01:16.419" v="342"/>
        <pc:sldMkLst>
          <pc:docMk/>
          <pc:sldMk cId="2176998374" sldId="273"/>
        </pc:sldMkLst>
        <pc:spChg chg="mod">
          <ac:chgData name="Marshaal The Mr." userId="393b9dfd56f0499c" providerId="LiveId" clId="{C5E90279-F531-402F-8EFC-522462483424}" dt="2024-01-09T17:01:16.419" v="342"/>
          <ac:spMkLst>
            <pc:docMk/>
            <pc:sldMk cId="2176998374" sldId="273"/>
            <ac:spMk id="7" creationId="{D0C51D67-AE16-6D5C-EFF2-C4FA677CE997}"/>
          </ac:spMkLst>
        </pc:spChg>
      </pc:sldChg>
      <pc:sldChg chg="modSp mod">
        <pc:chgData name="Marshaal The Mr." userId="393b9dfd56f0499c" providerId="LiveId" clId="{C5E90279-F531-402F-8EFC-522462483424}" dt="2024-01-09T17:00:49.168" v="341" actId="12"/>
        <pc:sldMkLst>
          <pc:docMk/>
          <pc:sldMk cId="1151850539" sldId="277"/>
        </pc:sldMkLst>
        <pc:spChg chg="mod">
          <ac:chgData name="Marshaal The Mr." userId="393b9dfd56f0499c" providerId="LiveId" clId="{C5E90279-F531-402F-8EFC-522462483424}" dt="2024-01-09T16:54:41.596" v="216" actId="14100"/>
          <ac:spMkLst>
            <pc:docMk/>
            <pc:sldMk cId="1151850539" sldId="277"/>
            <ac:spMk id="2" creationId="{4CCA7182-2C9B-7C67-BC54-1DC7F4F03CE3}"/>
          </ac:spMkLst>
        </pc:spChg>
        <pc:spChg chg="mod">
          <ac:chgData name="Marshaal The Mr." userId="393b9dfd56f0499c" providerId="LiveId" clId="{C5E90279-F531-402F-8EFC-522462483424}" dt="2024-01-09T17:00:49.168" v="341" actId="12"/>
          <ac:spMkLst>
            <pc:docMk/>
            <pc:sldMk cId="1151850539" sldId="277"/>
            <ac:spMk id="3" creationId="{B53F622A-A776-FBB4-DAE8-A762B7F47FC6}"/>
          </ac:spMkLst>
        </pc:spChg>
      </pc:sldChg>
      <pc:sldChg chg="modSp mod">
        <pc:chgData name="Marshaal The Mr." userId="393b9dfd56f0499c" providerId="LiveId" clId="{C5E90279-F531-402F-8EFC-522462483424}" dt="2024-01-09T16:34:45.683" v="68" actId="255"/>
        <pc:sldMkLst>
          <pc:docMk/>
          <pc:sldMk cId="2770039350" sldId="278"/>
        </pc:sldMkLst>
        <pc:spChg chg="mod">
          <ac:chgData name="Marshaal The Mr." userId="393b9dfd56f0499c" providerId="LiveId" clId="{C5E90279-F531-402F-8EFC-522462483424}" dt="2024-01-09T16:34:45.683" v="68" actId="255"/>
          <ac:spMkLst>
            <pc:docMk/>
            <pc:sldMk cId="2770039350" sldId="278"/>
            <ac:spMk id="3" creationId="{8BA6FEBC-7C75-3868-45AE-76DFEDDEF378}"/>
          </ac:spMkLst>
        </pc:spChg>
      </pc:sldChg>
      <pc:sldChg chg="modSp mod">
        <pc:chgData name="Marshaal The Mr." userId="393b9dfd56f0499c" providerId="LiveId" clId="{C5E90279-F531-402F-8EFC-522462483424}" dt="2024-01-09T16:49:44.921" v="190" actId="20577"/>
        <pc:sldMkLst>
          <pc:docMk/>
          <pc:sldMk cId="507984619" sldId="281"/>
        </pc:sldMkLst>
        <pc:spChg chg="mod">
          <ac:chgData name="Marshaal The Mr." userId="393b9dfd56f0499c" providerId="LiveId" clId="{C5E90279-F531-402F-8EFC-522462483424}" dt="2024-01-09T16:49:44.921" v="190" actId="20577"/>
          <ac:spMkLst>
            <pc:docMk/>
            <pc:sldMk cId="507984619" sldId="281"/>
            <ac:spMk id="3" creationId="{4D433393-03D9-90E8-0BB7-5D2B146EED2E}"/>
          </ac:spMkLst>
        </pc:spChg>
      </pc:sldChg>
      <pc:sldChg chg="modSp mod">
        <pc:chgData name="Marshaal The Mr." userId="393b9dfd56f0499c" providerId="LiveId" clId="{C5E90279-F531-402F-8EFC-522462483424}" dt="2024-01-10T04:37:26.103" v="424" actId="255"/>
        <pc:sldMkLst>
          <pc:docMk/>
          <pc:sldMk cId="2505487470" sldId="284"/>
        </pc:sldMkLst>
        <pc:spChg chg="mod">
          <ac:chgData name="Marshaal The Mr." userId="393b9dfd56f0499c" providerId="LiveId" clId="{C5E90279-F531-402F-8EFC-522462483424}" dt="2024-01-10T04:37:26.103" v="424" actId="255"/>
          <ac:spMkLst>
            <pc:docMk/>
            <pc:sldMk cId="2505487470" sldId="284"/>
            <ac:spMk id="3" creationId="{E267083E-637B-F381-2691-0213DB55929D}"/>
          </ac:spMkLst>
        </pc:spChg>
        <pc:spChg chg="mod">
          <ac:chgData name="Marshaal The Mr." userId="393b9dfd56f0499c" providerId="LiveId" clId="{C5E90279-F531-402F-8EFC-522462483424}" dt="2024-01-09T17:06:44.292" v="351"/>
          <ac:spMkLst>
            <pc:docMk/>
            <pc:sldMk cId="2505487470" sldId="284"/>
            <ac:spMk id="5" creationId="{827965DA-FFA1-89EF-AC29-A4445285F65D}"/>
          </ac:spMkLst>
        </pc:spChg>
        <pc:picChg chg="mod">
          <ac:chgData name="Marshaal The Mr." userId="393b9dfd56f0499c" providerId="LiveId" clId="{C5E90279-F531-402F-8EFC-522462483424}" dt="2024-01-10T04:32:06.290" v="401" actId="1036"/>
          <ac:picMkLst>
            <pc:docMk/>
            <pc:sldMk cId="2505487470" sldId="284"/>
            <ac:picMk id="6" creationId="{2406A86C-DE2E-A144-6C81-B6D69E0CD87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4F658-3778-4E76-8F9A-909059F6F9B7}" type="datetimeFigureOut">
              <a:rPr lang="en-IN" smtClean="0"/>
              <a:t>09-01-2024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34EA0-734F-4579-A206-C6A20966C59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52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B8F50-934A-080F-8851-204D5ABCA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154E3-B894-5CE4-736E-D7E1221D1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43B5-BD78-F4DD-8246-2EB85108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704D-9D6A-4F4F-AF38-68B66D7787DC}" type="datetime1">
              <a:rPr lang="en-IN" smtClean="0"/>
              <a:t>09-01-2024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36973-8FFA-4DB2-0A7A-E89A95305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41F39-57EB-BFE9-F0F2-312BE6CD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48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EDDDF-AD3D-943F-63D1-F312A93B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CC01A-DD79-C2C7-497B-01393A969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B2A3-26D9-3FF4-A775-E990BCA5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658F4-9824-4A9D-9B35-BCDDFA9B63AB}" type="datetime1">
              <a:rPr lang="en-IN" smtClean="0"/>
              <a:t>09-01-2024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B5540-80D7-2E97-5AE4-90D74769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D9C3E-C6BF-1A4D-39AB-50B72DD5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3312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7D2E02-5C0A-97C6-32F1-7FB387B7E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7CBF7-A240-6FDF-EEBA-67A274949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4857-DCE5-E3BE-ACCD-EE572FD8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C3284-88AB-441A-8D1A-0F98FFA94262}" type="datetime1">
              <a:rPr lang="en-IN" smtClean="0"/>
              <a:t>09-01-2024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68CD1-E6E0-2B84-6EF5-D8207797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4AD68-4009-9D91-87F5-E3E916F8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3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1C1F-13EA-D8AC-C199-4FA3AEA9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A518-2D13-8563-90B0-2B77CF95F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8346-1F45-768B-7BF4-31359FDA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4EF02-CC75-4ACD-9458-6B264377EB18}" type="datetime1">
              <a:rPr lang="en-IN" smtClean="0"/>
              <a:t>09-01-2024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3C38-6FC6-4258-3405-108D693F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7CB1-433A-4606-E144-4EA20EE7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5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4CB22-A0B8-DE4E-9049-8C874082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78FA5-ED92-404E-B583-A5A187173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C981F-D86C-DE69-F8A2-177D005D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C3AEF-CA02-49D6-A631-769B2DC3D8A5}" type="datetime1">
              <a:rPr lang="en-IN" smtClean="0"/>
              <a:t>09-01-2024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7ACF-C5F4-E874-0FE5-E0EBE8B2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2B643-207A-77F1-A875-F9526AD1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421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0977-BA81-0562-ADBA-A60CE39A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165D3-0E45-62BE-AE1F-0E671626E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3682A-C568-2528-3710-6DB45C9F3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6CD59-843B-180F-A64E-8CD5E622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A925-3C61-4E10-A3E8-3E8C466D9093}" type="datetime1">
              <a:rPr lang="en-IN" smtClean="0"/>
              <a:t>09-01-2024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D8B0B-75CD-E57B-72B1-A0F45E28A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D7D60-70FA-C024-D6E8-3DEF6DCA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68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EE71-B3A6-CC19-CA52-8B1F578F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F536-B267-0F47-4E85-43BB91FF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DFF2B-CF36-69AF-8672-C810FF3E2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F20EB-3A8C-9CE8-A23B-3E88AD6C4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01F4E-C243-9625-F8CC-CB9D93FED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A1B6E-CD68-34BA-094D-EA572911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787-A4C7-4B36-BC62-D7275A6A9C3F}" type="datetime1">
              <a:rPr lang="en-IN" smtClean="0"/>
              <a:t>09-01-2024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0FB08-ECEC-2863-8703-E03B394A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089DE-E36F-6DB7-C2A2-BFD6E1D9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40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9C72-4A33-3BB3-384B-B03164A4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060CA-F294-9287-930D-59A244D4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8B79-8244-41B2-AE38-4DC16F943E92}" type="datetime1">
              <a:rPr lang="en-IN" smtClean="0"/>
              <a:t>09-01-2024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9CB0A-9951-C5C6-4803-A45D1873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BE873-9FC6-F4C6-DA8C-6E5BC651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796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C8C6B-B7CE-FB2B-9C9A-7247C4D04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9E64-2504-4062-BFBB-70764E839E1D}" type="datetime1">
              <a:rPr lang="en-IN" smtClean="0"/>
              <a:t>09-01-2024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69240-3323-6C38-317B-F243C6509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16483-1781-DB17-1879-AB61A101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97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8EE66-FB38-B2BE-4BBD-EF192573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EF27-30FF-39E1-5CCD-152291DD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B58DC-B420-B92F-CB82-409881B81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4D159-D0F8-868E-EF60-E59788B23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47E53-CDD7-4C99-872F-CA86EDDE8A51}" type="datetime1">
              <a:rPr lang="en-IN" smtClean="0"/>
              <a:t>09-01-2024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27215-980D-0F93-3124-0108AA1F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F1B3B1-CBAF-92FC-5014-C2B60B83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322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6DB26-2C63-5CF8-B027-6887402E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C4A25-76B7-0612-C5AC-72E4F5AF7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888F9-B191-1509-2401-599B376D6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F6EFB-4C21-EF38-A8E1-3001ACF4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1820-A32C-4ABB-A748-6B3E1DDEE1B7}" type="datetime1">
              <a:rPr lang="en-IN" smtClean="0"/>
              <a:t>09-01-2024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6ED18-FE14-B89A-CC4C-0564985C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BF586-12E2-1EA1-0A67-6A16E29A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81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482F8-CC7E-132A-AF66-749F25D9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9C3A2-BB23-4062-2D4B-F82A99826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62C5-58AB-C5AD-C065-1AA191492B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3B8ED-97CE-4663-A890-DAAEAA44FCF3}" type="datetime1">
              <a:rPr lang="en-IN" smtClean="0"/>
              <a:t>09-01-2024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BF099-5975-4CB4-9355-565CC41DF5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B522-EBCE-6CA2-D836-4B2A63F67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A055-FD6D-462F-8CC8-4335364B55A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4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DB8D-58CE-0DF8-78CE-689A22635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6023"/>
            <a:ext cx="9621522" cy="2387600"/>
          </a:xfrm>
        </p:spPr>
        <p:txBody>
          <a:bodyPr>
            <a:normAutofit/>
          </a:bodyPr>
          <a:lstStyle/>
          <a:p>
            <a:r>
              <a:rPr lang="en-GB" sz="4000" b="1" i="0" u="none" strike="noStrike" baseline="0" dirty="0">
                <a:solidFill>
                  <a:srgbClr val="002060"/>
                </a:solidFill>
                <a:latin typeface="Lexend" panose="020B0604020202020204" charset="0"/>
              </a:rPr>
              <a:t>Title : A Household Hardware &amp; Electrical Sales Forum </a:t>
            </a:r>
            <a:br>
              <a:rPr lang="en-GB" sz="4000" b="1" i="0" u="none" strike="noStrike" baseline="0" dirty="0">
                <a:solidFill>
                  <a:srgbClr val="002060"/>
                </a:solidFill>
                <a:latin typeface="Lexend" panose="020B0604020202020204" charset="0"/>
              </a:rPr>
            </a:br>
            <a:r>
              <a:rPr lang="en-GB" sz="3500" b="1" i="0" u="none" strike="noStrike" baseline="0" dirty="0">
                <a:solidFill>
                  <a:srgbClr val="002060"/>
                </a:solidFill>
                <a:latin typeface="Lexend" panose="020B0604020202020204" charset="0"/>
              </a:rPr>
              <a:t>Using Dynamic Stock Control Technique</a:t>
            </a:r>
            <a:endParaRPr lang="en-IN" sz="35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31D6C-D2F4-20A7-40EA-D22CCE815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840" y="3602038"/>
            <a:ext cx="5313680" cy="2387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Guide Name </a:t>
            </a:r>
          </a:p>
          <a:p>
            <a:pPr algn="ctr"/>
            <a:endParaRPr lang="en-US" b="1" dirty="0">
              <a:solidFill>
                <a:srgbClr val="00B05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Amasis MT Pro Black" panose="02040A04050005020304" pitchFamily="18" charset="0"/>
              </a:rPr>
              <a:t>Mr</a:t>
            </a:r>
            <a:r>
              <a:rPr lang="en-US" b="1" dirty="0">
                <a:solidFill>
                  <a:srgbClr val="002060"/>
                </a:solidFill>
                <a:latin typeface="Amasis MT Pro Black" panose="02040A04050005020304" pitchFamily="18" charset="0"/>
              </a:rPr>
              <a:t>.</a:t>
            </a:r>
            <a:r>
              <a:rPr lang="en-US" sz="2400" b="1" dirty="0">
                <a:solidFill>
                  <a:srgbClr val="002060"/>
                </a:solidFill>
                <a:latin typeface="Amasis MT Pro Black" panose="02040A04050005020304" pitchFamily="18" charset="0"/>
              </a:rPr>
              <a:t> T</a:t>
            </a:r>
            <a:r>
              <a:rPr lang="en-US" b="1" dirty="0">
                <a:solidFill>
                  <a:srgbClr val="002060"/>
                </a:solidFill>
                <a:latin typeface="Amasis MT Pro Black" panose="02040A04050005020304" pitchFamily="18" charset="0"/>
              </a:rPr>
              <a:t>. Pushparaj</a:t>
            </a:r>
            <a:r>
              <a:rPr lang="en-US" sz="2400" b="1" dirty="0">
                <a:solidFill>
                  <a:srgbClr val="002060"/>
                </a:solidFill>
                <a:latin typeface="Amasis MT Pro Black" panose="02040A04050005020304" pitchFamily="18" charset="0"/>
              </a:rPr>
              <a:t> MCA., M.Phil.,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Amasis MT Pro Black" panose="02040A04050005020304" pitchFamily="18" charset="0"/>
              </a:rPr>
              <a:t>MBA.,(Ph.D)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Department of IT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The American College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97C13-BFD3-30AC-A0EA-271925040EA1}"/>
              </a:ext>
            </a:extLst>
          </p:cNvPr>
          <p:cNvSpPr txBox="1"/>
          <p:nvPr/>
        </p:nvSpPr>
        <p:spPr>
          <a:xfrm>
            <a:off x="6725922" y="3602038"/>
            <a:ext cx="4419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Student Name</a:t>
            </a:r>
          </a:p>
          <a:p>
            <a:pPr algn="ctr"/>
            <a:endParaRPr lang="en-US" sz="2000" b="1" dirty="0">
              <a:solidFill>
                <a:srgbClr val="00B050"/>
              </a:solidFill>
            </a:endParaRPr>
          </a:p>
          <a:p>
            <a:pPr algn="ctr"/>
            <a:r>
              <a:rPr lang="en-US" sz="2400" b="1" dirty="0">
                <a:solidFill>
                  <a:srgbClr val="002060"/>
                </a:solidFill>
                <a:latin typeface="Amasis MT Pro Black" panose="02040A04050005020304" pitchFamily="18" charset="0"/>
              </a:rPr>
              <a:t>M. Sanjay Kumar</a:t>
            </a:r>
            <a:r>
              <a:rPr lang="en-US" sz="2400" b="1" dirty="0">
                <a:solidFill>
                  <a:srgbClr val="0E34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 </a:t>
            </a:r>
          </a:p>
          <a:p>
            <a:pPr algn="ctr"/>
            <a:r>
              <a:rPr lang="en-US" sz="2300" dirty="0">
                <a:solidFill>
                  <a:srgbClr val="002060"/>
                </a:solidFill>
                <a:latin typeface="Amasis MT Pro Black" panose="02040A04050005020304" pitchFamily="18" charset="0"/>
              </a:rPr>
              <a:t>Roll No : 21BIT140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Department of IT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" panose="02040604050505020304" pitchFamily="18" charset="0"/>
              </a:rPr>
              <a:t>The American College</a:t>
            </a:r>
          </a:p>
          <a:p>
            <a:pPr algn="ctr"/>
            <a:endParaRPr 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" panose="020406040505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2257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A121-9F80-31B3-5F34-DF78490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1769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System Design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C142-79AD-110F-5D2F-B5977219D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962"/>
            <a:ext cx="10515600" cy="4511001"/>
          </a:xfrm>
        </p:spPr>
        <p:txBody>
          <a:bodyPr/>
          <a:lstStyle/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Admin and Customer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Payment Process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CD4E0-E6E2-E66D-D367-871F15B8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10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279BD-61D3-D6E8-536D-73395C46C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5916" y="795801"/>
            <a:ext cx="6846084" cy="27143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9385F9-8D92-7398-235F-6B54CE6FB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12952" y="3519814"/>
            <a:ext cx="4968164" cy="27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9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7182-2C9B-7C67-BC54-1DC7F4F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38" y="280305"/>
            <a:ext cx="10515600" cy="68806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System Design 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622A-A776-FBB4-DAE8-A762B7F4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64" y="968373"/>
            <a:ext cx="11057482" cy="531701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Shipping And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943A4-5E16-9DE0-61F8-5DA43FE8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11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7045C-8D23-263C-B632-755F5809E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884" y="1079346"/>
            <a:ext cx="5029800" cy="2942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D1A4FE-8561-E957-A0E5-33F3DA87E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7931" y="3874448"/>
            <a:ext cx="4697706" cy="298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6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EFA8-7532-37B0-C50E-96DF2536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64296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System Design 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8A7A87-1F6A-A464-A9E7-2F3378CC0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3535" y="778736"/>
            <a:ext cx="5484487" cy="31966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8E3F4-2EB6-8EDE-0A41-FD5AE202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12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D580AD-F3CE-D344-0F9D-62DF60F91B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3755" y="3878652"/>
            <a:ext cx="5243598" cy="28428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5E5B1D-0309-B0DA-A78E-2673E509C784}"/>
              </a:ext>
            </a:extLst>
          </p:cNvPr>
          <p:cNvSpPr txBox="1"/>
          <p:nvPr/>
        </p:nvSpPr>
        <p:spPr>
          <a:xfrm>
            <a:off x="1414656" y="1816275"/>
            <a:ext cx="528676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Integration &amp; </a:t>
            </a:r>
          </a:p>
          <a:p>
            <a:pPr algn="ctr"/>
            <a:r>
              <a:rPr lang="en-GB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</a:t>
            </a:r>
            <a:endParaRPr lang="en-IN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B5FD1D-B4FB-E761-342E-578B422FA6BB}"/>
              </a:ext>
            </a:extLst>
          </p:cNvPr>
          <p:cNvSpPr txBox="1"/>
          <p:nvPr/>
        </p:nvSpPr>
        <p:spPr>
          <a:xfrm>
            <a:off x="2680570" y="4947781"/>
            <a:ext cx="27933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Management</a:t>
            </a:r>
            <a:endParaRPr lang="en-IN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59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7182-2C9B-7C67-BC54-1DC7F4F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38" y="-313150"/>
            <a:ext cx="10515600" cy="1903956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>
                <a:solidFill>
                  <a:srgbClr val="002060"/>
                </a:solidFill>
                <a:latin typeface="Amasis MT Pro Black" panose="02040A04050005020304" pitchFamily="18" charset="0"/>
              </a:rPr>
              <a:t> </a:t>
            </a: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System Testing</a:t>
            </a:r>
            <a:br>
              <a:rPr 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</a:b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After Completion of Project, These Tests will be  runned. )</a:t>
            </a:r>
            <a:br>
              <a:rPr 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 </a:t>
            </a:r>
            <a:endParaRPr lang="en-IN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943A4-5E16-9DE0-61F8-5DA43FE8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13</a:t>
            </a:fld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C51D67-AE16-6D5C-EFF2-C4FA677CE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51" y="1102290"/>
            <a:ext cx="11523945" cy="5475405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Amasis MT Pro Black" panose="02040A04050005020304" pitchFamily="18" charset="0"/>
                <a:cs typeface="Times New Roman" panose="02020603050405020304" pitchFamily="18" charset="0"/>
              </a:rPr>
              <a:t>Black box Testing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Black-box testing is a method of software testing that examines the functionality of an application without peering into its internal structures or workings.</a:t>
            </a:r>
          </a:p>
          <a:p>
            <a:r>
              <a:rPr lang="en-GB" sz="2400" b="1" dirty="0">
                <a:solidFill>
                  <a:srgbClr val="002060"/>
                </a:solidFill>
                <a:latin typeface="Amasis MT Pro Black" panose="02040A040500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2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type of non-functional testing that helps ensure that websites perform well under a variety of different loads, locations, and user scenarios</a:t>
            </a:r>
            <a:r>
              <a:rPr lang="en-GB" sz="28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solidFill>
                  <a:srgbClr val="002060"/>
                </a:solidFill>
                <a:latin typeface="Amasis MT Pro Black" panose="02040A04050005020304" pitchFamily="18" charset="0"/>
                <a:cs typeface="Times New Roman" panose="02020603050405020304" pitchFamily="18" charset="0"/>
              </a:rPr>
              <a:t>Compatibility</a:t>
            </a:r>
          </a:p>
          <a:p>
            <a:pPr marL="0" indent="0">
              <a:buNone/>
            </a:pPr>
            <a:r>
              <a:rPr lang="en-GB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2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type of testing that examines and compares functionality over multiple browsers, devices, platforms, and OS to recognize potential discrepancies.</a:t>
            </a:r>
            <a:endParaRPr lang="en-GB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solidFill>
                  <a:srgbClr val="002060"/>
                </a:solidFill>
                <a:latin typeface="Amasis MT Pro Black" panose="02040A04050005020304" pitchFamily="18" charset="0"/>
                <a:cs typeface="Times New Roman" panose="02020603050405020304" pitchFamily="18" charset="0"/>
              </a:rPr>
              <a:t>Accessibility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2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practice of making your website usable to as many kind of people as possible.</a:t>
            </a:r>
            <a:endParaRPr lang="en-IN" sz="2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99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7182-2C9B-7C67-BC54-1DC7F4F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38" y="280305"/>
            <a:ext cx="10515600" cy="11351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Future Enhancement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622A-A776-FBB4-DAE8-A762B7F4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63" y="1615858"/>
            <a:ext cx="11117559" cy="466953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Graphical Improvements. 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Individualized Discounts and Vouchers based on consumer activity.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Platforms that allow customers to leave reviews on products to help     others make informed decisions.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Videos</a:t>
            </a: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products.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943A4-5E16-9DE0-61F8-5DA43FE8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185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BBC03-A54A-3709-EBC1-1B0C82330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D390-ABDF-A710-52CD-8D0864A92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1388745"/>
            <a:ext cx="10515600" cy="4351338"/>
          </a:xfrm>
        </p:spPr>
        <p:txBody>
          <a:bodyPr>
            <a:normAutofit/>
          </a:bodyPr>
          <a:lstStyle/>
          <a:p>
            <a:pPr algn="just"/>
            <a:endParaRPr lang="en-IN" sz="18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offers a convenient platform for customers seeking a wide range of high-quality products for their home improvement needs.</a:t>
            </a:r>
          </a:p>
          <a:p>
            <a:pPr algn="just"/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its user-friendly interface, diverse product catalog, competitive pricing, and reliable customer service, this website stands as a reliable destination</a:t>
            </a:r>
          </a:p>
          <a:p>
            <a:pPr algn="just"/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ensure quality, accessibility, and customer satisfaction </a:t>
            </a:r>
          </a:p>
          <a:p>
            <a:pPr algn="just"/>
            <a:r>
              <a:rPr lang="en-GB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website continues to evolve and expand its offerings, it will remain as a trusted and preferred choice for customers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A3CD5-AA62-29EF-0FEB-89703639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54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7182-2C9B-7C67-BC54-1DC7F4F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933" y="181763"/>
            <a:ext cx="10515600" cy="6880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Screenshots</a:t>
            </a:r>
            <a:b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</a:br>
            <a:r>
              <a:rPr lang="en-US" sz="2200" dirty="0">
                <a:solidFill>
                  <a:srgbClr val="002060"/>
                </a:solidFill>
                <a:latin typeface="Amasis MT Pro Black" panose="02040A04050005020304" pitchFamily="18" charset="0"/>
              </a:rPr>
              <a:t>Home Page</a:t>
            </a:r>
            <a:endParaRPr lang="en-IN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943A4-5E16-9DE0-61F8-5DA43FE8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16</a:t>
            </a:fld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DDAF30-4A63-5B44-9397-7CF1146C0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33" y="1009015"/>
            <a:ext cx="10515600" cy="5667222"/>
          </a:xfrm>
        </p:spPr>
      </p:pic>
    </p:spTree>
    <p:extLst>
      <p:ext uri="{BB962C8B-B14F-4D97-AF65-F5344CB8AC3E}">
        <p14:creationId xmlns:p14="http://schemas.microsoft.com/office/powerpoint/2010/main" val="3991624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1812-C19E-F1A9-276F-1219CF68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5282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rgbClr val="002060"/>
                </a:solidFill>
                <a:latin typeface="Amasis MT Pro Black" panose="02040A04050005020304" pitchFamily="18" charset="0"/>
              </a:rPr>
              <a:t>Products Page</a:t>
            </a:r>
            <a:endParaRPr lang="en-IN" sz="3200" dirty="0">
              <a:solidFill>
                <a:srgbClr val="002060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6" name="Content Placeholder 5" descr="A screenshot of a website&#10;&#10;Description automatically generated">
            <a:extLst>
              <a:ext uri="{FF2B5EF4-FFF2-40B4-BE49-F238E27FC236}">
                <a16:creationId xmlns:a16="http://schemas.microsoft.com/office/drawing/2014/main" id="{CAF7533B-4028-C690-DD0E-78B3E8D36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00685"/>
            <a:ext cx="10684701" cy="60072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3C336-A26B-BAA7-931E-8A271398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2662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683B7-E73C-AF3A-86EE-72A3D82C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6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masis MT Pro Black" panose="02040A04050005020304" pitchFamily="18" charset="0"/>
            </a:endParaRPr>
          </a:p>
          <a:p>
            <a:pPr marL="0" indent="0" algn="ctr">
              <a:buNone/>
            </a:pPr>
            <a:r>
              <a:rPr lang="en-IN" sz="6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D9346-0CBD-FBA1-292F-39B931AE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7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F65D-142C-0912-7188-E23F824F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ko-KR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맑은 고딕" panose="020B0503020000020004" pitchFamily="50" charset="-127"/>
              </a:rPr>
              <a:t>CONTENTS</a:t>
            </a:r>
            <a:br>
              <a:rPr lang="ko-KR" altLang="en-US" sz="4400" b="1" dirty="0">
                <a:solidFill>
                  <a:srgbClr val="E4B598"/>
                </a:solidFill>
                <a:latin typeface="+mj-lt"/>
                <a:ea typeface="맑은 고딕" panose="020B0503020000020004" pitchFamily="50" charset="-127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DC658-9306-7151-FC08-B8BDE82B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666" y="662781"/>
            <a:ext cx="10685546" cy="6195219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4800" dirty="0">
                <a:solidFill>
                  <a:srgbClr val="002060"/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 1.Introduction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dirty="0">
                <a:solidFill>
                  <a:srgbClr val="002060"/>
                </a:solidFill>
                <a:latin typeface="Amasis MT Pro Black" panose="02040A04050005020304" pitchFamily="18" charset="0"/>
                <a:cs typeface="Aharoni" panose="02010803020104030203" pitchFamily="2" charset="-79"/>
              </a:rPr>
              <a:t> 	1.1Abstract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Aharoni" panose="02010803020104030203" pitchFamily="2" charset="-79"/>
              </a:rPr>
              <a:t> 2.System Analysis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Aharoni" panose="02010803020104030203" pitchFamily="2" charset="-79"/>
              </a:rPr>
              <a:t>        	2.1 Existing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Aharoni" panose="02010803020104030203" pitchFamily="2" charset="-79"/>
              </a:rPr>
              <a:t>	2.2 Proposed System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Aharoni" panose="02010803020104030203" pitchFamily="2" charset="-79"/>
              </a:rPr>
              <a:t>3. System Requirements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Aharoni" panose="02010803020104030203" pitchFamily="2" charset="-79"/>
              </a:rPr>
              <a:t>	3.1 Software requirements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Aharoni" panose="02010803020104030203" pitchFamily="2" charset="-79"/>
              </a:rPr>
              <a:t>	3.2 Hardware requirements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latin typeface="Amasis MT Pro Black" panose="02040A04050005020304" pitchFamily="18" charset="0"/>
                <a:ea typeface="Times New Roman" panose="02020603050405020304" pitchFamily="18" charset="0"/>
                <a:cs typeface="Aharoni" panose="02010803020104030203" pitchFamily="2" charset="-79"/>
              </a:rPr>
              <a:t>4. Module List</a:t>
            </a:r>
            <a:endParaRPr lang="en-IN" sz="4800" spc="-15" dirty="0">
              <a:solidFill>
                <a:srgbClr val="002060"/>
              </a:solidFill>
              <a:effectLst/>
              <a:latin typeface="Amasis MT Pro Black" panose="02040A04050005020304" pitchFamily="18" charset="0"/>
              <a:ea typeface="Times New Roman" panose="02020603050405020304" pitchFamily="18" charset="0"/>
              <a:cs typeface="Aharoni" panose="02010803020104030203" pitchFamily="2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latin typeface="Amasis MT Pro Black" panose="02040A04050005020304" pitchFamily="18" charset="0"/>
                <a:ea typeface="Times New Roman" panose="02020603050405020304" pitchFamily="18" charset="0"/>
                <a:cs typeface="Aharoni" panose="02010803020104030203" pitchFamily="2" charset="-79"/>
              </a:rPr>
              <a:t>5</a:t>
            </a: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Aharoni" panose="02010803020104030203" pitchFamily="2" charset="-79"/>
              </a:rPr>
              <a:t>. Module description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latin typeface="Amasis MT Pro Black" panose="02040A04050005020304" pitchFamily="18" charset="0"/>
                <a:ea typeface="Times New Roman" panose="02020603050405020304" pitchFamily="18" charset="0"/>
                <a:cs typeface="Aharoni" panose="02010803020104030203" pitchFamily="2" charset="-79"/>
              </a:rPr>
              <a:t>6. </a:t>
            </a: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Aharoni" panose="02010803020104030203" pitchFamily="2" charset="-79"/>
              </a:rPr>
              <a:t>System Design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Aharoni" panose="02010803020104030203" pitchFamily="2" charset="-79"/>
              </a:rPr>
              <a:t>	6.1 Data flow diagram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Aharoni" panose="02010803020104030203" pitchFamily="2" charset="-79"/>
              </a:rPr>
              <a:t> 7. System Testing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Aharoni" panose="02010803020104030203" pitchFamily="2" charset="-79"/>
              </a:rPr>
              <a:t> 8. Conclusion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800" spc="-15" dirty="0">
                <a:solidFill>
                  <a:srgbClr val="002060"/>
                </a:solidFill>
                <a:effectLst/>
                <a:latin typeface="Amasis MT Pro Black" panose="02040A04050005020304" pitchFamily="18" charset="0"/>
                <a:ea typeface="Times New Roman" panose="02020603050405020304" pitchFamily="18" charset="0"/>
                <a:cs typeface="Aharoni" panose="02010803020104030203" pitchFamily="2" charset="-79"/>
              </a:rPr>
              <a:t> 9. Future Enhancement</a:t>
            </a:r>
            <a:endParaRPr lang="en-IN" sz="4800" dirty="0">
              <a:solidFill>
                <a:srgbClr val="002060"/>
              </a:solidFill>
              <a:latin typeface="Amasis MT Pro Black" panose="02040A04050005020304" pitchFamily="18" charset="0"/>
              <a:cs typeface="Aharoni" panose="02010803020104030203" pitchFamily="2" charset="-79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latin typeface="Amasis MT Pro Black" panose="02040A04050005020304" pitchFamily="18" charset="0"/>
              <a:cs typeface="Aharoni" panose="02010803020104030203" pitchFamily="2" charset="-79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1CB0E-88A7-D6D4-FEF6-4C6B507D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96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7182-2C9B-7C67-BC54-1DC7F4F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1"/>
            <a:ext cx="10515600" cy="68806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Introduction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622A-A776-FBB4-DAE8-A762B7F4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13" y="1404458"/>
            <a:ext cx="11057482" cy="53170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i="0" dirty="0">
                <a:solidFill>
                  <a:srgbClr val="002060"/>
                </a:solidFill>
                <a:effectLst/>
                <a:latin typeface="Aldhabi" panose="01000000000000000000" pitchFamily="2" charset="-78"/>
                <a:cs typeface="Aldhabi" panose="01000000000000000000" pitchFamily="2" charset="-78"/>
              </a:rPr>
              <a:t>This Website is useful for customers who search their products on P2P Pattern. They can pre-book their product on website &amp; visit the store to buy their product if he is in local city.</a:t>
            </a:r>
            <a:endParaRPr lang="en-US" dirty="0">
              <a:solidFill>
                <a:srgbClr val="002060"/>
              </a:solidFill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 Techniques used in this Website will make the admin to update and manage their stocks easily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 Algorithm used in Searching will helps to search the product quickly to save time of customers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And also Algorithm used in Filtering process make the Search process Easier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Customer Voice Service and FAQ are also provided. So, Customer can clear their doubts in either contacting call service or through FAQ provided.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943A4-5E16-9DE0-61F8-5DA43FE8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34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5C3D-DC78-1003-4311-95B7F74D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Abstract</a:t>
            </a:r>
            <a:br>
              <a:rPr lang="en-IN" sz="4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cs typeface="Aldhabi" panose="01000000000000000000" pitchFamily="2" charset="-78"/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6FEBC-7C75-3868-45AE-76DFEDDEF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076" y="1462370"/>
            <a:ext cx="10877811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GB" sz="3100" dirty="0">
                <a:solidFill>
                  <a:srgbClr val="002060"/>
                </a:solidFill>
                <a:latin typeface="Wingdings-Regular"/>
              </a:rPr>
              <a:t>	</a:t>
            </a:r>
            <a:r>
              <a:rPr lang="en-GB" sz="3100" b="0" i="0" u="none" strike="noStrike" baseline="0" dirty="0">
                <a:solidFill>
                  <a:srgbClr val="002060"/>
                </a:solidFill>
                <a:latin typeface="BaiJamjuree-Medium"/>
                <a:cs typeface="Bai Jamjuree Light" panose="00000400000000000000" pitchFamily="2" charset="-34"/>
              </a:rPr>
              <a:t>This project presents the conceptualization and development of an E-Commerce platform tailored specifically for Household hardware and electrical products. The project focuses on the integration of Real-Time Inventory Management System, ensuring accurate and live updates and on product availability. And </a:t>
            </a:r>
            <a:r>
              <a:rPr lang="en-GB" sz="3100" dirty="0">
                <a:solidFill>
                  <a:srgbClr val="002060"/>
                </a:solidFill>
                <a:latin typeface="BaiJamjuree-Medium"/>
                <a:cs typeface="Bai Jamjuree Light" panose="00000400000000000000" pitchFamily="2" charset="-34"/>
              </a:rPr>
              <a:t>T</a:t>
            </a:r>
            <a:r>
              <a:rPr lang="en-GB" sz="3100" b="0" i="0" u="none" strike="noStrike" baseline="0" dirty="0">
                <a:solidFill>
                  <a:srgbClr val="002060"/>
                </a:solidFill>
                <a:latin typeface="BaiJamjuree-Medium"/>
                <a:cs typeface="Bai Jamjuree Light" panose="00000400000000000000" pitchFamily="2" charset="-34"/>
              </a:rPr>
              <a:t>his also includes </a:t>
            </a:r>
            <a:r>
              <a:rPr lang="en-IN" sz="3100" b="0" i="0" u="none" strike="noStrike" baseline="0" dirty="0">
                <a:solidFill>
                  <a:srgbClr val="002060"/>
                </a:solidFill>
                <a:latin typeface="BaiJamjuree-Medium"/>
              </a:rPr>
              <a:t>Iterative </a:t>
            </a:r>
            <a:r>
              <a:rPr lang="en-GB" sz="3100" b="0" i="0" u="none" strike="noStrike" baseline="0" dirty="0">
                <a:solidFill>
                  <a:srgbClr val="002060"/>
                </a:solidFill>
                <a:latin typeface="BaiJamjuree-Medium"/>
                <a:cs typeface="Bai Jamjuree Light" panose="00000400000000000000" pitchFamily="2" charset="-34"/>
              </a:rPr>
              <a:t>Binary Search Algorithm for Searching Process and Keyword – Based Filtering Technique for Filtering Process.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1E91F-42C9-107D-F96D-AB2D859B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03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7182-2C9B-7C67-BC54-1DC7F4F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38" y="280305"/>
            <a:ext cx="10515600" cy="68806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System Analysis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622A-A776-FBB4-DAE8-A762B7F4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64" y="968373"/>
            <a:ext cx="11057482" cy="53170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0" dirty="0">
                <a:solidFill>
                  <a:srgbClr val="002060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      </a:t>
            </a:r>
            <a:r>
              <a:rPr lang="en-US" sz="4000" b="1" i="0" dirty="0">
                <a:solidFill>
                  <a:srgbClr val="002060"/>
                </a:solidFill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Existing </a:t>
            </a:r>
            <a:r>
              <a:rPr lang="en-IN" sz="40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System</a:t>
            </a:r>
            <a:endParaRPr lang="en-US" sz="4000" b="1" i="0" dirty="0">
              <a:solidFill>
                <a:srgbClr val="002060"/>
              </a:solidFill>
              <a:latin typeface="Aldhabi" panose="01000000000000000000" pitchFamily="2" charset="-78"/>
              <a:ea typeface="Calibri" panose="020F0502020204030204" pitchFamily="34" charset="0"/>
              <a:cs typeface="Aldhabi" panose="01000000000000000000" pitchFamily="2" charset="-7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 Connection between seller and Customer is only through Whatsapp / Call / Directly to Store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 Only way for Marketing is to supply Flyers and Visiting Cards</a:t>
            </a:r>
          </a:p>
          <a:p>
            <a:pPr marL="0" indent="0">
              <a:buNone/>
            </a:pPr>
            <a:endParaRPr lang="en-IN" sz="2600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 </a:t>
            </a:r>
            <a:r>
              <a:rPr lang="en-IN" sz="40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Proposed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This Website makes a internet Connectivity between Customer and Retailer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They can contact on Social Media through given address on website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200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We can advertise our offers &amp; discounts on website easily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solidFill>
                <a:srgbClr val="002060"/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943A4-5E16-9DE0-61F8-5DA43FE8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61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7182-2C9B-7C67-BC54-1DC7F4F0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038" y="280305"/>
            <a:ext cx="10515600" cy="688068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masis MT Pro Black" panose="02040A04050005020304" pitchFamily="18" charset="0"/>
              </a:rPr>
              <a:t> </a:t>
            </a: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System Requirements 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622A-A776-FBB4-DAE8-A762B7F4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64" y="968373"/>
            <a:ext cx="11057482" cy="53170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i="0" dirty="0">
                <a:solidFill>
                  <a:srgbClr val="002060"/>
                </a:solidFill>
                <a:effectLst/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     </a:t>
            </a:r>
            <a:r>
              <a:rPr lang="en-US" sz="4000" b="1" i="0" dirty="0">
                <a:solidFill>
                  <a:srgbClr val="002060"/>
                </a:solidFill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Software requirements 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Operating System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 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Windows 7 or later, Linux OS, and macOS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Web Server 	     :  XAMPP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Front-End 	     :  PHP, HTML, CSS, JS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 Database	     :  MySql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Browser 	     :  Microsoft Edge – Version (115 or higher)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Android 	     :  Version ( 7 or Later)</a:t>
            </a:r>
          </a:p>
          <a:p>
            <a:pPr marL="0" indent="0">
              <a:buNone/>
            </a:pPr>
            <a:r>
              <a:rPr lang="en-IN" sz="4000" b="1" dirty="0">
                <a:solidFill>
                  <a:srgbClr val="002060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     Hardware requirements</a:t>
            </a:r>
          </a:p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	 –   1.6ghz or higher</a:t>
            </a:r>
          </a:p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RAM	 –   2 Gb or more</a:t>
            </a:r>
          </a:p>
          <a:p>
            <a:r>
              <a:rPr lang="en-I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Storage 	 –   Atleast 3 Gb of available space</a:t>
            </a:r>
          </a:p>
          <a:p>
            <a:r>
              <a:rPr lang="en-IN" sz="200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	 –   32 or 64 bit</a:t>
            </a:r>
            <a:endParaRPr lang="en-IN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943A4-5E16-9DE0-61F8-5DA43FE8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34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09BF-5AD3-A097-F62A-227C46AE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62" y="490385"/>
            <a:ext cx="10515600" cy="1325563"/>
          </a:xfrm>
        </p:spPr>
        <p:txBody>
          <a:bodyPr/>
          <a:lstStyle/>
          <a:p>
            <a:pPr algn="ctr"/>
            <a:r>
              <a:rPr lang="en-US" sz="36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Calibri" panose="020F0502020204030204" pitchFamily="34" charset="0"/>
                <a:cs typeface="Aldhabi" panose="01000000000000000000" pitchFamily="2" charset="-78"/>
              </a:rPr>
              <a:t>Module List</a:t>
            </a:r>
            <a:br>
              <a:rPr lang="en-US" sz="4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99298-08DE-49D3-F7F0-182CCEE0F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1709" y="1690688"/>
            <a:ext cx="10373651" cy="5346787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User Authentication and Management Module</a:t>
            </a:r>
          </a:p>
          <a:p>
            <a:r>
              <a:rPr lang="en-GB" dirty="0">
                <a:solidFill>
                  <a:srgbClr val="002060"/>
                </a:solidFill>
              </a:rPr>
              <a:t>Product Catalog Management Module</a:t>
            </a:r>
          </a:p>
          <a:p>
            <a:r>
              <a:rPr lang="en-GB" dirty="0">
                <a:solidFill>
                  <a:srgbClr val="002060"/>
                </a:solidFill>
              </a:rPr>
              <a:t>Shopping Cart and Checkout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Order Management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Customer Support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Admin and Inventory Management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2060"/>
                </a:solidFill>
              </a:rPr>
              <a:t>Social Media Integration Module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  <a:p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38001-95D9-9B36-87D7-D5FF728DA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0301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16B5-4915-2A39-8382-18C63045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89555"/>
          </a:xfrm>
        </p:spPr>
        <p:txBody>
          <a:bodyPr/>
          <a:lstStyle/>
          <a:p>
            <a:pPr algn="ctr"/>
            <a:r>
              <a:rPr lang="en-US" sz="4400" b="1" i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  <a:ea typeface="Calibri" panose="020F0502020204030204" pitchFamily="34" charset="0"/>
                <a:cs typeface="Aldhabi" panose="01000000000000000000" pitchFamily="2" charset="-78"/>
              </a:rPr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33393-03D9-90E8-0BB7-5D2B146EE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49" y="989556"/>
            <a:ext cx="11298477" cy="5611660"/>
          </a:xfrm>
        </p:spPr>
        <p:txBody>
          <a:bodyPr>
            <a:noAutofit/>
          </a:bodyPr>
          <a:lstStyle/>
          <a:p>
            <a:r>
              <a:rPr lang="en-GB" sz="2300" dirty="0">
                <a:solidFill>
                  <a:srgbClr val="002060"/>
                </a:solidFill>
              </a:rPr>
              <a:t>User Authentication and Management Module</a:t>
            </a:r>
          </a:p>
          <a:p>
            <a:pPr marL="457200" lvl="1" indent="0">
              <a:buNone/>
            </a:pPr>
            <a:r>
              <a:rPr lang="en-GB" sz="1800" b="0" i="0" dirty="0">
                <a:solidFill>
                  <a:srgbClr val="002060"/>
                </a:solidFill>
                <a:effectLst/>
                <a:latin typeface="Söhne"/>
              </a:rPr>
              <a:t>This Module provides secure access, permissions, and user identity management within the platform.</a:t>
            </a:r>
            <a:endParaRPr lang="en-GB" sz="1800" dirty="0">
              <a:solidFill>
                <a:srgbClr val="002060"/>
              </a:solidFill>
            </a:endParaRPr>
          </a:p>
          <a:p>
            <a:r>
              <a:rPr lang="en-GB" sz="2300" dirty="0">
                <a:solidFill>
                  <a:srgbClr val="002060"/>
                </a:solidFill>
              </a:rPr>
              <a:t>Product Catalog Management Module</a:t>
            </a:r>
          </a:p>
          <a:p>
            <a:pPr marL="457200" lvl="1" indent="0">
              <a:buNone/>
            </a:pPr>
            <a:r>
              <a:rPr lang="en-GB" sz="1700" b="0" i="0" dirty="0">
                <a:solidFill>
                  <a:srgbClr val="002060"/>
                </a:solidFill>
                <a:effectLst/>
                <a:latin typeface="Söhne"/>
              </a:rPr>
              <a:t>This Module organizes products, product information and display within the platform.</a:t>
            </a:r>
            <a:endParaRPr lang="en-GB" sz="1700" dirty="0">
              <a:solidFill>
                <a:srgbClr val="002060"/>
              </a:solidFill>
            </a:endParaRPr>
          </a:p>
          <a:p>
            <a:r>
              <a:rPr lang="en-GB" sz="2300" dirty="0">
                <a:solidFill>
                  <a:srgbClr val="002060"/>
                </a:solidFill>
              </a:rPr>
              <a:t>Shopping Cart and Checkout Module</a:t>
            </a:r>
          </a:p>
          <a:p>
            <a:pPr marL="457200" lvl="1" indent="0">
              <a:buNone/>
            </a:pPr>
            <a:r>
              <a:rPr lang="en-GB" sz="1700" b="0" i="0" dirty="0">
                <a:solidFill>
                  <a:srgbClr val="002060"/>
                </a:solidFill>
                <a:effectLst/>
                <a:latin typeface="Söhne"/>
              </a:rPr>
              <a:t>This Module helps in  product selection and secure transaction completion within the platform.</a:t>
            </a:r>
            <a:endParaRPr lang="en-GB" sz="17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002060"/>
                </a:solidFill>
              </a:rPr>
              <a:t>Order Management Module</a:t>
            </a:r>
          </a:p>
          <a:p>
            <a:pPr marL="457200" lvl="1" indent="0">
              <a:buNone/>
            </a:pPr>
            <a:r>
              <a:rPr lang="en-GB" sz="1700" dirty="0">
                <a:solidFill>
                  <a:srgbClr val="002060"/>
                </a:solidFill>
              </a:rPr>
              <a:t>This </a:t>
            </a:r>
            <a:r>
              <a:rPr lang="en-GB" sz="1700" b="0" i="0" dirty="0">
                <a:solidFill>
                  <a:srgbClr val="002060"/>
                </a:solidFill>
                <a:effectLst/>
                <a:latin typeface="Söhne"/>
              </a:rPr>
              <a:t>Module tracks the lifecycle of orders within a system, ensuring efficient processing and fulfilment.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002060"/>
                </a:solidFill>
              </a:rPr>
              <a:t>Customer Support Module</a:t>
            </a:r>
          </a:p>
          <a:p>
            <a:pPr marL="457200" lvl="1" indent="0">
              <a:buNone/>
            </a:pPr>
            <a:r>
              <a:rPr lang="en-GB" sz="1700" b="0" i="0" dirty="0">
                <a:solidFill>
                  <a:srgbClr val="002060"/>
                </a:solidFill>
                <a:effectLst/>
                <a:latin typeface="Söhne"/>
              </a:rPr>
              <a:t>This Module provides assistance, query resolution, and communication channels for users within the platform.</a:t>
            </a:r>
            <a:endParaRPr lang="en-GB" sz="17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002060"/>
                </a:solidFill>
              </a:rPr>
              <a:t>Admin and Inventory Management Module</a:t>
            </a:r>
          </a:p>
          <a:p>
            <a:pPr marL="457200" lvl="1" indent="0">
              <a:buNone/>
            </a:pPr>
            <a:r>
              <a:rPr lang="en-GB" sz="1700" b="0" i="0" dirty="0">
                <a:solidFill>
                  <a:srgbClr val="002060"/>
                </a:solidFill>
                <a:effectLst/>
                <a:latin typeface="Söhne"/>
              </a:rPr>
              <a:t>This Module manages administrative tasks and controls inventory operations within the platform.</a:t>
            </a:r>
            <a:endParaRPr lang="en-GB" sz="17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300" dirty="0">
                <a:solidFill>
                  <a:srgbClr val="002060"/>
                </a:solidFill>
              </a:rPr>
              <a:t>Social Media Integration Module</a:t>
            </a:r>
          </a:p>
          <a:p>
            <a:pPr marL="457200" lvl="1" indent="0">
              <a:buNone/>
            </a:pPr>
            <a:r>
              <a:rPr lang="en-GB" sz="1700" b="0" i="0" dirty="0">
                <a:solidFill>
                  <a:srgbClr val="002060"/>
                </a:solidFill>
                <a:effectLst/>
                <a:latin typeface="Söhne"/>
              </a:rPr>
              <a:t>This Module provides interaction with various social media platforms for users within the platform.</a:t>
            </a:r>
            <a:endParaRPr lang="en-GB" sz="1700" dirty="0">
              <a:solidFill>
                <a:srgbClr val="002060"/>
              </a:solidFill>
            </a:endParaRPr>
          </a:p>
          <a:p>
            <a:endParaRPr lang="en-IN" sz="2300" dirty="0">
              <a:solidFill>
                <a:srgbClr val="002060"/>
              </a:solidFill>
            </a:endParaRPr>
          </a:p>
          <a:p>
            <a:endParaRPr lang="en-IN" sz="2300" dirty="0">
              <a:solidFill>
                <a:srgbClr val="002060"/>
              </a:solidFill>
            </a:endParaRPr>
          </a:p>
          <a:p>
            <a:endParaRPr lang="en-GB" sz="2300" dirty="0">
              <a:solidFill>
                <a:srgbClr val="002060"/>
              </a:solidFill>
            </a:endParaRPr>
          </a:p>
          <a:p>
            <a:endParaRPr lang="en-IN" sz="2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55D40-A620-9A24-C016-E078E46E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98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F5E6-1185-9A1A-45BB-6180167F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399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System Design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083E-637B-F381-2691-0213DB559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HomePage</a:t>
            </a: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GB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(Level - 0)</a:t>
            </a: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Shopping Cart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9E8AA-3077-B90B-C009-F38149EC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9A055-FD6D-462F-8CC8-4335364B55A4}" type="slidenum">
              <a:rPr lang="en-IN" smtClean="0"/>
              <a:t>9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6A86C-DE2E-A144-6C81-B6D69E0CD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3594" y="1086828"/>
            <a:ext cx="5379931" cy="2735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D5EFDA-C614-5A3F-E7CD-EA0504DDE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014" y="3784783"/>
            <a:ext cx="5379931" cy="3134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7965DA-FFA1-89EF-AC29-A4445285F65D}"/>
              </a:ext>
            </a:extLst>
          </p:cNvPr>
          <p:cNvSpPr txBox="1"/>
          <p:nvPr/>
        </p:nvSpPr>
        <p:spPr>
          <a:xfrm>
            <a:off x="838200" y="914400"/>
            <a:ext cx="2755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0" dirty="0">
                <a:solidFill>
                  <a:srgbClr val="002060"/>
                </a:solidFill>
                <a:latin typeface="Aldhabi" panose="01000000000000000000" pitchFamily="2" charset="-78"/>
                <a:ea typeface="Calibri" panose="020F0502020204030204" pitchFamily="34" charset="0"/>
                <a:cs typeface="Aldhabi" panose="01000000000000000000" pitchFamily="2" charset="-78"/>
              </a:rPr>
              <a:t>DataFlow Diagram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05487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4509</TotalTime>
  <Words>956</Words>
  <Application>Microsoft Office PowerPoint</Application>
  <PresentationFormat>Widescreen</PresentationFormat>
  <Paragraphs>159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Aharoni</vt:lpstr>
      <vt:lpstr>Aldhabi</vt:lpstr>
      <vt:lpstr>Amasis MT Pro Black</vt:lpstr>
      <vt:lpstr>Arial</vt:lpstr>
      <vt:lpstr>BaiJamjuree-Medium</vt:lpstr>
      <vt:lpstr>Calibri</vt:lpstr>
      <vt:lpstr>Calibri Light</vt:lpstr>
      <vt:lpstr>Century</vt:lpstr>
      <vt:lpstr>Lexend</vt:lpstr>
      <vt:lpstr>Söhne</vt:lpstr>
      <vt:lpstr>Times New Roman</vt:lpstr>
      <vt:lpstr>Wingdings</vt:lpstr>
      <vt:lpstr>Wingdings-Regular</vt:lpstr>
      <vt:lpstr>Office Theme</vt:lpstr>
      <vt:lpstr>Title : A Household Hardware &amp; Electrical Sales Forum  Using Dynamic Stock Control Technique</vt:lpstr>
      <vt:lpstr>CONTENTS </vt:lpstr>
      <vt:lpstr>Introduction</vt:lpstr>
      <vt:lpstr>Abstract </vt:lpstr>
      <vt:lpstr>System Analysis</vt:lpstr>
      <vt:lpstr> System Requirements </vt:lpstr>
      <vt:lpstr>Module List </vt:lpstr>
      <vt:lpstr>Module Description</vt:lpstr>
      <vt:lpstr>System Design </vt:lpstr>
      <vt:lpstr>System Design </vt:lpstr>
      <vt:lpstr>System Design </vt:lpstr>
      <vt:lpstr>System Design </vt:lpstr>
      <vt:lpstr> System Testing ( After Completion of Project, These Tests will be  runned. )  </vt:lpstr>
      <vt:lpstr>Future Enhancement</vt:lpstr>
      <vt:lpstr>Conclusion</vt:lpstr>
      <vt:lpstr>Screenshots Home Page</vt:lpstr>
      <vt:lpstr>Products Page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Supervised Machine Learning Models</dc:title>
  <dc:creator>Ruth Belina</dc:creator>
  <cp:lastModifiedBy>Marshaal The Mr.</cp:lastModifiedBy>
  <cp:revision>60</cp:revision>
  <dcterms:created xsi:type="dcterms:W3CDTF">2023-12-25T15:49:35Z</dcterms:created>
  <dcterms:modified xsi:type="dcterms:W3CDTF">2024-01-10T04:37:26Z</dcterms:modified>
</cp:coreProperties>
</file>