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1869440"/>
          </a:xfrm>
          <a:prstGeom prst="rect"/>
          <a:noFill/>
        </p:spPr>
        <p:txBody>
          <a:bodyPr anchor="t" bIns="45720" lIns="91440" rIns="91440" rtlCol="0" tIns="45720" wrap="square">
            <a:spAutoFit/>
          </a:bodyPr>
          <a:p>
            <a:r>
              <a:rPr dirty="0" sz="2400" lang="en-US"/>
              <a:t>STUDENT NAME: </a:t>
            </a:r>
            <a:r>
              <a:rPr dirty="0" sz="2400" lang="en-US"/>
              <a:t>Sanjay </a:t>
            </a:r>
            <a:r>
              <a:rPr dirty="0" sz="2400" lang="en-US"/>
              <a:t>Kumar </a:t>
            </a:r>
            <a:endParaRPr altLang="en-US" lang="zh-CN"/>
          </a:p>
          <a:p>
            <a:r>
              <a:rPr dirty="0" sz="2400" lang="en-US"/>
              <a:t>REGISTER NO AND NMID</a:t>
            </a:r>
            <a:r>
              <a:rPr dirty="0" sz="2400" lang="en-US"/>
              <a:t> </a:t>
            </a:r>
            <a:r>
              <a:rPr dirty="0" sz="2400" lang="en-US"/>
              <a:t>: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5</a:t>
            </a:r>
            <a:r>
              <a:rPr dirty="0" sz="2400" lang="en-US"/>
              <a:t>2</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a:t>
            </a:r>
            <a:r>
              <a:rPr dirty="0" sz="2400" lang="en-US"/>
              <a:t>o</a:t>
            </a:r>
            <a:r>
              <a:rPr dirty="0" sz="2400" lang="en-US"/>
              <a:t>llege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 </a:t>
            </a:r>
            <a:r>
              <a:rPr dirty="0" sz="2400" lang="en-US"/>
              <a:t>and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r>
              <a:rPr dirty="0" sz="2400" lang="en-US"/>
              <a:t>/ </a:t>
            </a:r>
            <a:r>
              <a:rPr dirty="0" sz="2400" lang="en-US"/>
              <a:t>Madras </a:t>
            </a:r>
            <a:r>
              <a:rPr dirty="0" sz="2400" lang="en-US"/>
              <a:t>University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0">
            <a:off x="4666563" y="4386080"/>
            <a:ext cx="5881833" cy="241019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1152209" y="920165"/>
            <a:ext cx="7969882" cy="5539740"/>
          </a:xfrm>
          <a:prstGeom prst="rect"/>
        </p:spPr>
        <p:txBody>
          <a:bodyPr rtlCol="0" wrap="square">
            <a:spAutoFit/>
          </a:bodyPr>
          <a:p>
            <a:r>
              <a:rPr sz="2800" lang="en-US">
                <a:solidFill>
                  <a:srgbClr val="000000"/>
                </a:solidFill>
              </a:rPr>
              <a:t>Here’s a short version:
Digital Portfolio Layout
Intro – Name &amp; tagline
About – Short bio &amp; skills
Work – Projects with visuals
Resume – CV/skills summary
Contact – Email &amp; links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FEATURES AND FUNCTIONALITY</a:t>
            </a:r>
          </a:p>
        </p:txBody>
      </p:sp>
      <p:sp>
        <p:nvSpPr>
          <p:cNvPr id="1048672"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1"/>
          <a:stretch>
            <a:fillRect/>
          </a:stretch>
        </p:blipFill>
        <p:spPr>
          <a:xfrm rot="0">
            <a:off x="4209417" y="-7220743"/>
            <a:ext cx="3052915" cy="6858000"/>
          </a:xfrm>
          <a:prstGeom prst="rect"/>
        </p:spPr>
      </p:pic>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2025-09-10T09:16:19Z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6735673d31534deb861583425f540e7f</vt:lpwstr>
  </property>
</Properties>
</file>