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3" r:id="rId3"/>
    <p:sldId id="257" r:id="rId4"/>
    <p:sldId id="309" r:id="rId5"/>
    <p:sldId id="258" r:id="rId6"/>
    <p:sldId id="259" r:id="rId7"/>
    <p:sldId id="285" r:id="rId8"/>
    <p:sldId id="286" r:id="rId9"/>
    <p:sldId id="304" r:id="rId10"/>
    <p:sldId id="269" r:id="rId11"/>
    <p:sldId id="305" r:id="rId12"/>
    <p:sldId id="289" r:id="rId13"/>
    <p:sldId id="303" r:id="rId14"/>
    <p:sldId id="290" r:id="rId15"/>
    <p:sldId id="291" r:id="rId16"/>
    <p:sldId id="294" r:id="rId17"/>
    <p:sldId id="296" r:id="rId18"/>
    <p:sldId id="297" r:id="rId19"/>
    <p:sldId id="298" r:id="rId20"/>
    <p:sldId id="299" r:id="rId21"/>
    <p:sldId id="311" r:id="rId22"/>
    <p:sldId id="307" r:id="rId23"/>
    <p:sldId id="313" r:id="rId24"/>
    <p:sldId id="30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C9E2A5-4892-481C-BEEB-60C40CAD71D5}" v="942" dt="2022-12-22T04:02:08.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32C14-E1E3-4335-B0F1-7944C6C46A5F}" type="doc">
      <dgm:prSet loTypeId="urn:microsoft.com/office/officeart/2016/7/layout/RepeatingBendingProcessNew" loCatId="process" qsTypeId="urn:microsoft.com/office/officeart/2005/8/quickstyle/simple4" qsCatId="simple" csTypeId="urn:microsoft.com/office/officeart/2005/8/colors/colorful2" csCatId="colorful" phldr="1"/>
      <dgm:spPr/>
      <dgm:t>
        <a:bodyPr/>
        <a:lstStyle/>
        <a:p>
          <a:endParaRPr lang="en-US"/>
        </a:p>
      </dgm:t>
    </dgm:pt>
    <dgm:pt modelId="{E23A37FB-B8A8-4923-B5B7-72E2131F9F8F}">
      <dgm:prSet/>
      <dgm:spPr/>
      <dgm:t>
        <a:bodyPr/>
        <a:lstStyle/>
        <a:p>
          <a:r>
            <a:rPr lang="en-US"/>
            <a:t>Problem Statement</a:t>
          </a:r>
        </a:p>
      </dgm:t>
    </dgm:pt>
    <dgm:pt modelId="{C8739834-95D6-465D-8F68-6922E39C793C}" type="parTrans" cxnId="{B09DC377-511E-4FFD-B50F-BDF15702F3F4}">
      <dgm:prSet/>
      <dgm:spPr/>
      <dgm:t>
        <a:bodyPr/>
        <a:lstStyle/>
        <a:p>
          <a:endParaRPr lang="en-US"/>
        </a:p>
      </dgm:t>
    </dgm:pt>
    <dgm:pt modelId="{BB18A3CD-F4F8-4526-B7C6-1658DD7DCB4E}" type="sibTrans" cxnId="{B09DC377-511E-4FFD-B50F-BDF15702F3F4}">
      <dgm:prSet/>
      <dgm:spPr/>
      <dgm:t>
        <a:bodyPr/>
        <a:lstStyle/>
        <a:p>
          <a:endParaRPr lang="en-US"/>
        </a:p>
      </dgm:t>
    </dgm:pt>
    <dgm:pt modelId="{24DDE143-ACB1-4D10-A65F-44E5925FC494}">
      <dgm:prSet/>
      <dgm:spPr/>
      <dgm:t>
        <a:bodyPr/>
        <a:lstStyle/>
        <a:p>
          <a:r>
            <a:rPr lang="en-US"/>
            <a:t>Process of  Web Scraping</a:t>
          </a:r>
        </a:p>
      </dgm:t>
    </dgm:pt>
    <dgm:pt modelId="{4F96D44D-F623-4F58-B8CC-E9C535157007}" type="parTrans" cxnId="{D36EDD2B-F98E-433A-8DA3-076CD9937CD0}">
      <dgm:prSet/>
      <dgm:spPr/>
      <dgm:t>
        <a:bodyPr/>
        <a:lstStyle/>
        <a:p>
          <a:endParaRPr lang="en-US"/>
        </a:p>
      </dgm:t>
    </dgm:pt>
    <dgm:pt modelId="{261B5D75-6194-473B-9658-1C46ED3C2A5E}" type="sibTrans" cxnId="{D36EDD2B-F98E-433A-8DA3-076CD9937CD0}">
      <dgm:prSet/>
      <dgm:spPr/>
      <dgm:t>
        <a:bodyPr/>
        <a:lstStyle/>
        <a:p>
          <a:endParaRPr lang="en-US"/>
        </a:p>
      </dgm:t>
    </dgm:pt>
    <dgm:pt modelId="{1874B979-58C3-41A7-8ABB-04B328A242A1}">
      <dgm:prSet/>
      <dgm:spPr/>
      <dgm:t>
        <a:bodyPr/>
        <a:lstStyle/>
        <a:p>
          <a:r>
            <a:rPr lang="en-US"/>
            <a:t>Creation of Data frame</a:t>
          </a:r>
        </a:p>
      </dgm:t>
    </dgm:pt>
    <dgm:pt modelId="{D2DA40B6-2D47-400F-807B-85EE656702F1}" type="parTrans" cxnId="{1975FD8C-A0BC-485B-A49B-92C46C8C12DD}">
      <dgm:prSet/>
      <dgm:spPr/>
      <dgm:t>
        <a:bodyPr/>
        <a:lstStyle/>
        <a:p>
          <a:endParaRPr lang="en-US"/>
        </a:p>
      </dgm:t>
    </dgm:pt>
    <dgm:pt modelId="{D6915AC6-EBB6-45BB-BDA9-18F68017D61B}" type="sibTrans" cxnId="{1975FD8C-A0BC-485B-A49B-92C46C8C12DD}">
      <dgm:prSet/>
      <dgm:spPr/>
      <dgm:t>
        <a:bodyPr/>
        <a:lstStyle/>
        <a:p>
          <a:endParaRPr lang="en-US"/>
        </a:p>
      </dgm:t>
    </dgm:pt>
    <dgm:pt modelId="{58D492F5-BB70-4A30-8A9E-F493CCB65A4C}">
      <dgm:prSet/>
      <dgm:spPr/>
      <dgm:t>
        <a:bodyPr/>
        <a:lstStyle/>
        <a:p>
          <a:r>
            <a:rPr lang="en-US"/>
            <a:t>Data cleaning</a:t>
          </a:r>
        </a:p>
      </dgm:t>
    </dgm:pt>
    <dgm:pt modelId="{1A409230-5A94-4C3F-B927-C3B5A94FAA72}" type="parTrans" cxnId="{7AC479F4-ACB4-421C-861C-5BBFEDF2BCAC}">
      <dgm:prSet/>
      <dgm:spPr/>
      <dgm:t>
        <a:bodyPr/>
        <a:lstStyle/>
        <a:p>
          <a:endParaRPr lang="en-US"/>
        </a:p>
      </dgm:t>
    </dgm:pt>
    <dgm:pt modelId="{42EA36A2-B10C-41CD-8B3D-830B7A7915C1}" type="sibTrans" cxnId="{7AC479F4-ACB4-421C-861C-5BBFEDF2BCAC}">
      <dgm:prSet/>
      <dgm:spPr/>
      <dgm:t>
        <a:bodyPr/>
        <a:lstStyle/>
        <a:p>
          <a:endParaRPr lang="en-US"/>
        </a:p>
      </dgm:t>
    </dgm:pt>
    <dgm:pt modelId="{2083164A-16DC-4C0A-88AF-5261F4582A20}">
      <dgm:prSet/>
      <dgm:spPr/>
      <dgm:t>
        <a:bodyPr/>
        <a:lstStyle/>
        <a:p>
          <a:r>
            <a:rPr lang="en-US"/>
            <a:t>Data Visualization</a:t>
          </a:r>
        </a:p>
      </dgm:t>
    </dgm:pt>
    <dgm:pt modelId="{E4A2D962-4BF2-4DD9-ACD5-539CCCB91B6C}" type="parTrans" cxnId="{EC34B153-3A77-42B7-A1F3-F0D06C6285A8}">
      <dgm:prSet/>
      <dgm:spPr/>
      <dgm:t>
        <a:bodyPr/>
        <a:lstStyle/>
        <a:p>
          <a:endParaRPr lang="en-US"/>
        </a:p>
      </dgm:t>
    </dgm:pt>
    <dgm:pt modelId="{0652320B-A08C-488A-823E-79590AB57BEC}" type="sibTrans" cxnId="{EC34B153-3A77-42B7-A1F3-F0D06C6285A8}">
      <dgm:prSet/>
      <dgm:spPr/>
      <dgm:t>
        <a:bodyPr/>
        <a:lstStyle/>
        <a:p>
          <a:endParaRPr lang="en-US"/>
        </a:p>
      </dgm:t>
    </dgm:pt>
    <dgm:pt modelId="{169A1069-F582-44B1-A03A-AC36B85AA627}">
      <dgm:prSet/>
      <dgm:spPr/>
      <dgm:t>
        <a:bodyPr/>
        <a:lstStyle/>
        <a:p>
          <a:r>
            <a:rPr lang="en-US"/>
            <a:t>Conclusion</a:t>
          </a:r>
        </a:p>
      </dgm:t>
    </dgm:pt>
    <dgm:pt modelId="{AE294CA1-2619-432A-857B-CC3BE80B53C3}" type="parTrans" cxnId="{77BC6257-471F-41F2-A268-A50E218E82AD}">
      <dgm:prSet/>
      <dgm:spPr/>
      <dgm:t>
        <a:bodyPr/>
        <a:lstStyle/>
        <a:p>
          <a:endParaRPr lang="en-US"/>
        </a:p>
      </dgm:t>
    </dgm:pt>
    <dgm:pt modelId="{E8B6313C-EEE5-4EC7-B081-DF8985A0552A}" type="sibTrans" cxnId="{77BC6257-471F-41F2-A268-A50E218E82AD}">
      <dgm:prSet/>
      <dgm:spPr/>
      <dgm:t>
        <a:bodyPr/>
        <a:lstStyle/>
        <a:p>
          <a:endParaRPr lang="en-US"/>
        </a:p>
      </dgm:t>
    </dgm:pt>
    <dgm:pt modelId="{59E7FA5F-34A2-4F51-8954-2A19F788909D}">
      <dgm:prSet/>
      <dgm:spPr/>
      <dgm:t>
        <a:bodyPr/>
        <a:lstStyle/>
        <a:p>
          <a:r>
            <a:rPr lang="en-US"/>
            <a:t>Experience in the Project</a:t>
          </a:r>
        </a:p>
      </dgm:t>
    </dgm:pt>
    <dgm:pt modelId="{387BFE06-29EF-4E0F-A595-04FE0EEEEC01}" type="parTrans" cxnId="{7364BC98-245E-4E93-A24C-798A5C119647}">
      <dgm:prSet/>
      <dgm:spPr/>
      <dgm:t>
        <a:bodyPr/>
        <a:lstStyle/>
        <a:p>
          <a:endParaRPr lang="en-IN"/>
        </a:p>
      </dgm:t>
    </dgm:pt>
    <dgm:pt modelId="{57E031E2-75F1-45B7-AD49-09AFB273F1F7}" type="sibTrans" cxnId="{7364BC98-245E-4E93-A24C-798A5C119647}">
      <dgm:prSet/>
      <dgm:spPr/>
      <dgm:t>
        <a:bodyPr/>
        <a:lstStyle/>
        <a:p>
          <a:endParaRPr lang="en-IN"/>
        </a:p>
      </dgm:t>
    </dgm:pt>
    <dgm:pt modelId="{1E2E220E-E89F-4D4A-B3EB-75BA56D3D7FD}">
      <dgm:prSet/>
      <dgm:spPr/>
      <dgm:t>
        <a:bodyPr/>
        <a:lstStyle/>
        <a:p>
          <a:r>
            <a:rPr lang="en-US"/>
            <a:t>Q&amp;A</a:t>
          </a:r>
        </a:p>
      </dgm:t>
    </dgm:pt>
    <dgm:pt modelId="{9A1A153D-7CD1-493F-B57E-F0A0368841E7}" type="parTrans" cxnId="{4B0A5E29-70B1-450D-BB96-A8B887A45BBF}">
      <dgm:prSet/>
      <dgm:spPr/>
      <dgm:t>
        <a:bodyPr/>
        <a:lstStyle/>
        <a:p>
          <a:endParaRPr lang="en-IN"/>
        </a:p>
      </dgm:t>
    </dgm:pt>
    <dgm:pt modelId="{46652CF7-04A5-42F7-BD2F-35D6AFE62435}" type="sibTrans" cxnId="{4B0A5E29-70B1-450D-BB96-A8B887A45BBF}">
      <dgm:prSet/>
      <dgm:spPr/>
      <dgm:t>
        <a:bodyPr/>
        <a:lstStyle/>
        <a:p>
          <a:endParaRPr lang="en-IN"/>
        </a:p>
      </dgm:t>
    </dgm:pt>
    <dgm:pt modelId="{BEAA04B8-E88B-4BA1-80EC-A7E53A5112A8}">
      <dgm:prSet/>
      <dgm:spPr/>
      <dgm:t>
        <a:bodyPr/>
        <a:lstStyle/>
        <a:p>
          <a:r>
            <a:rPr lang="en-US"/>
            <a:t>Objective</a:t>
          </a:r>
        </a:p>
      </dgm:t>
    </dgm:pt>
    <dgm:pt modelId="{0799D637-9660-4B3E-9F8C-1DFC8F875E3F}" type="parTrans" cxnId="{ACE023B3-46DB-4F97-8612-6B841DEA21F8}">
      <dgm:prSet/>
      <dgm:spPr/>
      <dgm:t>
        <a:bodyPr/>
        <a:lstStyle/>
        <a:p>
          <a:endParaRPr lang="en-IN"/>
        </a:p>
      </dgm:t>
    </dgm:pt>
    <dgm:pt modelId="{B468999D-08A6-487A-955E-A0DF0DE47FE5}" type="sibTrans" cxnId="{ACE023B3-46DB-4F97-8612-6B841DEA21F8}">
      <dgm:prSet/>
      <dgm:spPr/>
      <dgm:t>
        <a:bodyPr/>
        <a:lstStyle/>
        <a:p>
          <a:endParaRPr lang="en-IN"/>
        </a:p>
      </dgm:t>
    </dgm:pt>
    <dgm:pt modelId="{24A5124B-E298-41F7-8467-3432BDB14356}">
      <dgm:prSet/>
      <dgm:spPr/>
      <dgm:t>
        <a:bodyPr/>
        <a:lstStyle/>
        <a:p>
          <a:r>
            <a:rPr lang="en-US" b="0" i="0" dirty="0"/>
            <a:t>Architecture Data Collection </a:t>
          </a:r>
          <a:endParaRPr lang="en-US" dirty="0"/>
        </a:p>
      </dgm:t>
    </dgm:pt>
    <dgm:pt modelId="{B3948B7A-15E4-4D9B-87EE-126954F7B663}" type="parTrans" cxnId="{7E8616A6-900B-4899-9345-1A1C61DE7BB9}">
      <dgm:prSet/>
      <dgm:spPr/>
      <dgm:t>
        <a:bodyPr/>
        <a:lstStyle/>
        <a:p>
          <a:endParaRPr lang="en-IN"/>
        </a:p>
      </dgm:t>
    </dgm:pt>
    <dgm:pt modelId="{91CAE56B-9C91-41F7-ACFE-59478B6A3C8A}" type="sibTrans" cxnId="{7E8616A6-900B-4899-9345-1A1C61DE7BB9}">
      <dgm:prSet/>
      <dgm:spPr/>
      <dgm:t>
        <a:bodyPr/>
        <a:lstStyle/>
        <a:p>
          <a:endParaRPr lang="en-IN"/>
        </a:p>
      </dgm:t>
    </dgm:pt>
    <dgm:pt modelId="{3C921ED1-7CD7-40BF-9739-5854F8A7FE3A}" type="pres">
      <dgm:prSet presAssocID="{02832C14-E1E3-4335-B0F1-7944C6C46A5F}" presName="Name0" presStyleCnt="0">
        <dgm:presLayoutVars>
          <dgm:dir/>
          <dgm:resizeHandles val="exact"/>
        </dgm:presLayoutVars>
      </dgm:prSet>
      <dgm:spPr/>
    </dgm:pt>
    <dgm:pt modelId="{4CF8A2FC-CEDA-466D-89FC-807CBE6CFCDE}" type="pres">
      <dgm:prSet presAssocID="{BEAA04B8-E88B-4BA1-80EC-A7E53A5112A8}" presName="node" presStyleLbl="node1" presStyleIdx="0" presStyleCnt="10">
        <dgm:presLayoutVars>
          <dgm:bulletEnabled val="1"/>
        </dgm:presLayoutVars>
      </dgm:prSet>
      <dgm:spPr/>
    </dgm:pt>
    <dgm:pt modelId="{38018EEE-5D43-4B24-B653-FEE8BC3F9672}" type="pres">
      <dgm:prSet presAssocID="{B468999D-08A6-487A-955E-A0DF0DE47FE5}" presName="sibTrans" presStyleLbl="sibTrans1D1" presStyleIdx="0" presStyleCnt="9"/>
      <dgm:spPr/>
    </dgm:pt>
    <dgm:pt modelId="{E6BE446D-F075-4AA8-AC7B-2173BC21C477}" type="pres">
      <dgm:prSet presAssocID="{B468999D-08A6-487A-955E-A0DF0DE47FE5}" presName="connectorText" presStyleLbl="sibTrans1D1" presStyleIdx="0" presStyleCnt="9"/>
      <dgm:spPr/>
    </dgm:pt>
    <dgm:pt modelId="{E25B8B62-F0AD-443D-A9D8-6FF82B7330E8}" type="pres">
      <dgm:prSet presAssocID="{E23A37FB-B8A8-4923-B5B7-72E2131F9F8F}" presName="node" presStyleLbl="node1" presStyleIdx="1" presStyleCnt="10">
        <dgm:presLayoutVars>
          <dgm:bulletEnabled val="1"/>
        </dgm:presLayoutVars>
      </dgm:prSet>
      <dgm:spPr/>
    </dgm:pt>
    <dgm:pt modelId="{67D8F2B8-7E71-4F39-AD8E-74196B433D69}" type="pres">
      <dgm:prSet presAssocID="{BB18A3CD-F4F8-4526-B7C6-1658DD7DCB4E}" presName="sibTrans" presStyleLbl="sibTrans1D1" presStyleIdx="1" presStyleCnt="9"/>
      <dgm:spPr/>
    </dgm:pt>
    <dgm:pt modelId="{9CF2B5AE-E08D-4868-846B-E61BC6F05CB5}" type="pres">
      <dgm:prSet presAssocID="{BB18A3CD-F4F8-4526-B7C6-1658DD7DCB4E}" presName="connectorText" presStyleLbl="sibTrans1D1" presStyleIdx="1" presStyleCnt="9"/>
      <dgm:spPr/>
    </dgm:pt>
    <dgm:pt modelId="{2306A97C-6CCF-492C-B1AF-EBB9B614C658}" type="pres">
      <dgm:prSet presAssocID="{24A5124B-E298-41F7-8467-3432BDB14356}" presName="node" presStyleLbl="node1" presStyleIdx="2" presStyleCnt="10">
        <dgm:presLayoutVars>
          <dgm:bulletEnabled val="1"/>
        </dgm:presLayoutVars>
      </dgm:prSet>
      <dgm:spPr/>
    </dgm:pt>
    <dgm:pt modelId="{31A5115F-8ADE-4C92-B6BC-703845D74709}" type="pres">
      <dgm:prSet presAssocID="{91CAE56B-9C91-41F7-ACFE-59478B6A3C8A}" presName="sibTrans" presStyleLbl="sibTrans1D1" presStyleIdx="2" presStyleCnt="9"/>
      <dgm:spPr/>
    </dgm:pt>
    <dgm:pt modelId="{3FF25E16-CA1F-48F5-9361-C24EBE64E1C4}" type="pres">
      <dgm:prSet presAssocID="{91CAE56B-9C91-41F7-ACFE-59478B6A3C8A}" presName="connectorText" presStyleLbl="sibTrans1D1" presStyleIdx="2" presStyleCnt="9"/>
      <dgm:spPr/>
    </dgm:pt>
    <dgm:pt modelId="{B436E1B2-A6E1-4DB1-8D53-D01CD911CC51}" type="pres">
      <dgm:prSet presAssocID="{24DDE143-ACB1-4D10-A65F-44E5925FC494}" presName="node" presStyleLbl="node1" presStyleIdx="3" presStyleCnt="10">
        <dgm:presLayoutVars>
          <dgm:bulletEnabled val="1"/>
        </dgm:presLayoutVars>
      </dgm:prSet>
      <dgm:spPr/>
    </dgm:pt>
    <dgm:pt modelId="{877E4FCB-40B9-4554-BFB2-2BE792BB4646}" type="pres">
      <dgm:prSet presAssocID="{261B5D75-6194-473B-9658-1C46ED3C2A5E}" presName="sibTrans" presStyleLbl="sibTrans1D1" presStyleIdx="3" presStyleCnt="9"/>
      <dgm:spPr/>
    </dgm:pt>
    <dgm:pt modelId="{4BF5ADCB-8591-4349-9ED7-B6D2BF9D28ED}" type="pres">
      <dgm:prSet presAssocID="{261B5D75-6194-473B-9658-1C46ED3C2A5E}" presName="connectorText" presStyleLbl="sibTrans1D1" presStyleIdx="3" presStyleCnt="9"/>
      <dgm:spPr/>
    </dgm:pt>
    <dgm:pt modelId="{16B45AF7-9EDB-4EF9-9E3A-CB4961DBABA2}" type="pres">
      <dgm:prSet presAssocID="{1874B979-58C3-41A7-8ABB-04B328A242A1}" presName="node" presStyleLbl="node1" presStyleIdx="4" presStyleCnt="10">
        <dgm:presLayoutVars>
          <dgm:bulletEnabled val="1"/>
        </dgm:presLayoutVars>
      </dgm:prSet>
      <dgm:spPr/>
    </dgm:pt>
    <dgm:pt modelId="{B52787B7-8185-436D-A2B1-FFE7F7549076}" type="pres">
      <dgm:prSet presAssocID="{D6915AC6-EBB6-45BB-BDA9-18F68017D61B}" presName="sibTrans" presStyleLbl="sibTrans1D1" presStyleIdx="4" presStyleCnt="9"/>
      <dgm:spPr/>
    </dgm:pt>
    <dgm:pt modelId="{F85F5427-6C98-4CEC-804E-0033D322104E}" type="pres">
      <dgm:prSet presAssocID="{D6915AC6-EBB6-45BB-BDA9-18F68017D61B}" presName="connectorText" presStyleLbl="sibTrans1D1" presStyleIdx="4" presStyleCnt="9"/>
      <dgm:spPr/>
    </dgm:pt>
    <dgm:pt modelId="{7F142AC6-1A7F-4E40-A2BF-84ED5BA770A7}" type="pres">
      <dgm:prSet presAssocID="{58D492F5-BB70-4A30-8A9E-F493CCB65A4C}" presName="node" presStyleLbl="node1" presStyleIdx="5" presStyleCnt="10">
        <dgm:presLayoutVars>
          <dgm:bulletEnabled val="1"/>
        </dgm:presLayoutVars>
      </dgm:prSet>
      <dgm:spPr/>
    </dgm:pt>
    <dgm:pt modelId="{2ACB30E9-0990-4854-9D46-1502D6CB6651}" type="pres">
      <dgm:prSet presAssocID="{42EA36A2-B10C-41CD-8B3D-830B7A7915C1}" presName="sibTrans" presStyleLbl="sibTrans1D1" presStyleIdx="5" presStyleCnt="9"/>
      <dgm:spPr/>
    </dgm:pt>
    <dgm:pt modelId="{D5214621-8182-42CF-8A9F-8149E9CFBAF2}" type="pres">
      <dgm:prSet presAssocID="{42EA36A2-B10C-41CD-8B3D-830B7A7915C1}" presName="connectorText" presStyleLbl="sibTrans1D1" presStyleIdx="5" presStyleCnt="9"/>
      <dgm:spPr/>
    </dgm:pt>
    <dgm:pt modelId="{C4538EF4-0D09-4DD7-A2CB-91E5AEC2E5EA}" type="pres">
      <dgm:prSet presAssocID="{2083164A-16DC-4C0A-88AF-5261F4582A20}" presName="node" presStyleLbl="node1" presStyleIdx="6" presStyleCnt="10">
        <dgm:presLayoutVars>
          <dgm:bulletEnabled val="1"/>
        </dgm:presLayoutVars>
      </dgm:prSet>
      <dgm:spPr/>
    </dgm:pt>
    <dgm:pt modelId="{1211AFA8-0DDA-4EE2-89F5-8707F11BBD6B}" type="pres">
      <dgm:prSet presAssocID="{0652320B-A08C-488A-823E-79590AB57BEC}" presName="sibTrans" presStyleLbl="sibTrans1D1" presStyleIdx="6" presStyleCnt="9"/>
      <dgm:spPr/>
    </dgm:pt>
    <dgm:pt modelId="{F7CC3F38-F715-4953-9808-CA6D0BD9837B}" type="pres">
      <dgm:prSet presAssocID="{0652320B-A08C-488A-823E-79590AB57BEC}" presName="connectorText" presStyleLbl="sibTrans1D1" presStyleIdx="6" presStyleCnt="9"/>
      <dgm:spPr/>
    </dgm:pt>
    <dgm:pt modelId="{50E489DE-A913-4001-8BA3-A73ADE4FADA4}" type="pres">
      <dgm:prSet presAssocID="{169A1069-F582-44B1-A03A-AC36B85AA627}" presName="node" presStyleLbl="node1" presStyleIdx="7" presStyleCnt="10">
        <dgm:presLayoutVars>
          <dgm:bulletEnabled val="1"/>
        </dgm:presLayoutVars>
      </dgm:prSet>
      <dgm:spPr/>
    </dgm:pt>
    <dgm:pt modelId="{1951B0EE-2B78-4FE2-B6D8-0F360CD74C0B}" type="pres">
      <dgm:prSet presAssocID="{E8B6313C-EEE5-4EC7-B081-DF8985A0552A}" presName="sibTrans" presStyleLbl="sibTrans1D1" presStyleIdx="7" presStyleCnt="9"/>
      <dgm:spPr/>
    </dgm:pt>
    <dgm:pt modelId="{A19F91C2-5D6F-4ACF-8D81-88B84DF9656B}" type="pres">
      <dgm:prSet presAssocID="{E8B6313C-EEE5-4EC7-B081-DF8985A0552A}" presName="connectorText" presStyleLbl="sibTrans1D1" presStyleIdx="7" presStyleCnt="9"/>
      <dgm:spPr/>
    </dgm:pt>
    <dgm:pt modelId="{67316EC4-4AE9-4D95-84E3-B1839314EAE1}" type="pres">
      <dgm:prSet presAssocID="{59E7FA5F-34A2-4F51-8954-2A19F788909D}" presName="node" presStyleLbl="node1" presStyleIdx="8" presStyleCnt="10">
        <dgm:presLayoutVars>
          <dgm:bulletEnabled val="1"/>
        </dgm:presLayoutVars>
      </dgm:prSet>
      <dgm:spPr/>
    </dgm:pt>
    <dgm:pt modelId="{03968FA0-81FB-4704-BF2B-84B252B5A1B1}" type="pres">
      <dgm:prSet presAssocID="{57E031E2-75F1-45B7-AD49-09AFB273F1F7}" presName="sibTrans" presStyleLbl="sibTrans1D1" presStyleIdx="8" presStyleCnt="9"/>
      <dgm:spPr/>
    </dgm:pt>
    <dgm:pt modelId="{72A0C390-BD23-4F49-9FD2-A4EEEB1FB64C}" type="pres">
      <dgm:prSet presAssocID="{57E031E2-75F1-45B7-AD49-09AFB273F1F7}" presName="connectorText" presStyleLbl="sibTrans1D1" presStyleIdx="8" presStyleCnt="9"/>
      <dgm:spPr/>
    </dgm:pt>
    <dgm:pt modelId="{312FCEA1-17A6-4179-9716-1DC95A0063D5}" type="pres">
      <dgm:prSet presAssocID="{1E2E220E-E89F-4D4A-B3EB-75BA56D3D7FD}" presName="node" presStyleLbl="node1" presStyleIdx="9" presStyleCnt="10">
        <dgm:presLayoutVars>
          <dgm:bulletEnabled val="1"/>
        </dgm:presLayoutVars>
      </dgm:prSet>
      <dgm:spPr/>
    </dgm:pt>
  </dgm:ptLst>
  <dgm:cxnLst>
    <dgm:cxn modelId="{0254EE01-8C9F-4F3B-882A-CA1DB6CC11EA}" type="presOf" srcId="{169A1069-F582-44B1-A03A-AC36B85AA627}" destId="{50E489DE-A913-4001-8BA3-A73ADE4FADA4}" srcOrd="0" destOrd="0" presId="urn:microsoft.com/office/officeart/2016/7/layout/RepeatingBendingProcessNew"/>
    <dgm:cxn modelId="{3AE4C405-B79F-4A08-97BD-7B618BD9CEF1}" type="presOf" srcId="{0652320B-A08C-488A-823E-79590AB57BEC}" destId="{F7CC3F38-F715-4953-9808-CA6D0BD9837B}" srcOrd="1" destOrd="0" presId="urn:microsoft.com/office/officeart/2016/7/layout/RepeatingBendingProcessNew"/>
    <dgm:cxn modelId="{63EDB60A-9DE3-459D-9582-C3704DD30EC2}" type="presOf" srcId="{E8B6313C-EEE5-4EC7-B081-DF8985A0552A}" destId="{A19F91C2-5D6F-4ACF-8D81-88B84DF9656B}" srcOrd="1" destOrd="0" presId="urn:microsoft.com/office/officeart/2016/7/layout/RepeatingBendingProcessNew"/>
    <dgm:cxn modelId="{FDA1F414-385B-4351-ABFD-1EACEB464CDF}" type="presOf" srcId="{B468999D-08A6-487A-955E-A0DF0DE47FE5}" destId="{E6BE446D-F075-4AA8-AC7B-2173BC21C477}" srcOrd="1" destOrd="0" presId="urn:microsoft.com/office/officeart/2016/7/layout/RepeatingBendingProcessNew"/>
    <dgm:cxn modelId="{6DB1C71B-2C53-4C3C-8837-B8943A67D542}" type="presOf" srcId="{261B5D75-6194-473B-9658-1C46ED3C2A5E}" destId="{4BF5ADCB-8591-4349-9ED7-B6D2BF9D28ED}" srcOrd="1" destOrd="0" presId="urn:microsoft.com/office/officeart/2016/7/layout/RepeatingBendingProcessNew"/>
    <dgm:cxn modelId="{6AC8681D-C787-4BF9-AA5A-C0EB694CC265}" type="presOf" srcId="{57E031E2-75F1-45B7-AD49-09AFB273F1F7}" destId="{72A0C390-BD23-4F49-9FD2-A4EEEB1FB64C}" srcOrd="1" destOrd="0" presId="urn:microsoft.com/office/officeart/2016/7/layout/RepeatingBendingProcessNew"/>
    <dgm:cxn modelId="{4B0A5E29-70B1-450D-BB96-A8B887A45BBF}" srcId="{02832C14-E1E3-4335-B0F1-7944C6C46A5F}" destId="{1E2E220E-E89F-4D4A-B3EB-75BA56D3D7FD}" srcOrd="9" destOrd="0" parTransId="{9A1A153D-7CD1-493F-B57E-F0A0368841E7}" sibTransId="{46652CF7-04A5-42F7-BD2F-35D6AFE62435}"/>
    <dgm:cxn modelId="{9D6BAF29-8E58-4E39-800E-E8FC8EC418D5}" type="presOf" srcId="{D6915AC6-EBB6-45BB-BDA9-18F68017D61B}" destId="{B52787B7-8185-436D-A2B1-FFE7F7549076}" srcOrd="0" destOrd="0" presId="urn:microsoft.com/office/officeart/2016/7/layout/RepeatingBendingProcessNew"/>
    <dgm:cxn modelId="{D36EDD2B-F98E-433A-8DA3-076CD9937CD0}" srcId="{02832C14-E1E3-4335-B0F1-7944C6C46A5F}" destId="{24DDE143-ACB1-4D10-A65F-44E5925FC494}" srcOrd="3" destOrd="0" parTransId="{4F96D44D-F623-4F58-B8CC-E9C535157007}" sibTransId="{261B5D75-6194-473B-9658-1C46ED3C2A5E}"/>
    <dgm:cxn modelId="{66612D37-8E87-40C2-B185-0EEC4DA52180}" type="presOf" srcId="{58D492F5-BB70-4A30-8A9E-F493CCB65A4C}" destId="{7F142AC6-1A7F-4E40-A2BF-84ED5BA770A7}" srcOrd="0" destOrd="0" presId="urn:microsoft.com/office/officeart/2016/7/layout/RepeatingBendingProcessNew"/>
    <dgm:cxn modelId="{9E4E1238-B40D-488E-BABC-CE0566D575CF}" type="presOf" srcId="{1E2E220E-E89F-4D4A-B3EB-75BA56D3D7FD}" destId="{312FCEA1-17A6-4179-9716-1DC95A0063D5}" srcOrd="0" destOrd="0" presId="urn:microsoft.com/office/officeart/2016/7/layout/RepeatingBendingProcessNew"/>
    <dgm:cxn modelId="{AA939F3C-6A66-49DD-B505-5C57D4C0AA3E}" type="presOf" srcId="{D6915AC6-EBB6-45BB-BDA9-18F68017D61B}" destId="{F85F5427-6C98-4CEC-804E-0033D322104E}" srcOrd="1" destOrd="0" presId="urn:microsoft.com/office/officeart/2016/7/layout/RepeatingBendingProcessNew"/>
    <dgm:cxn modelId="{4B39D03E-F0BE-4B24-B066-048A05CB0D28}" type="presOf" srcId="{42EA36A2-B10C-41CD-8B3D-830B7A7915C1}" destId="{D5214621-8182-42CF-8A9F-8149E9CFBAF2}" srcOrd="1" destOrd="0" presId="urn:microsoft.com/office/officeart/2016/7/layout/RepeatingBendingProcessNew"/>
    <dgm:cxn modelId="{91DD5A5C-0320-44C8-AD77-99B0ADF0DE0A}" type="presOf" srcId="{02832C14-E1E3-4335-B0F1-7944C6C46A5F}" destId="{3C921ED1-7CD7-40BF-9739-5854F8A7FE3A}" srcOrd="0" destOrd="0" presId="urn:microsoft.com/office/officeart/2016/7/layout/RepeatingBendingProcessNew"/>
    <dgm:cxn modelId="{2B26A960-7AD1-469D-96D3-BF8AD35C4617}" type="presOf" srcId="{BB18A3CD-F4F8-4526-B7C6-1658DD7DCB4E}" destId="{67D8F2B8-7E71-4F39-AD8E-74196B433D69}" srcOrd="0" destOrd="0" presId="urn:microsoft.com/office/officeart/2016/7/layout/RepeatingBendingProcessNew"/>
    <dgm:cxn modelId="{4DEF8B62-246E-4F4D-853D-B8EB58892FB3}" type="presOf" srcId="{59E7FA5F-34A2-4F51-8954-2A19F788909D}" destId="{67316EC4-4AE9-4D95-84E3-B1839314EAE1}" srcOrd="0" destOrd="0" presId="urn:microsoft.com/office/officeart/2016/7/layout/RepeatingBendingProcessNew"/>
    <dgm:cxn modelId="{C5ACD443-F848-4D46-AB1D-87BF8F78746F}" type="presOf" srcId="{57E031E2-75F1-45B7-AD49-09AFB273F1F7}" destId="{03968FA0-81FB-4704-BF2B-84B252B5A1B1}" srcOrd="0" destOrd="0" presId="urn:microsoft.com/office/officeart/2016/7/layout/RepeatingBendingProcessNew"/>
    <dgm:cxn modelId="{CB0D6A67-01D8-4F32-AF59-E2CDCFA6DF2D}" type="presOf" srcId="{24DDE143-ACB1-4D10-A65F-44E5925FC494}" destId="{B436E1B2-A6E1-4DB1-8D53-D01CD911CC51}" srcOrd="0" destOrd="0" presId="urn:microsoft.com/office/officeart/2016/7/layout/RepeatingBendingProcessNew"/>
    <dgm:cxn modelId="{EC34B153-3A77-42B7-A1F3-F0D06C6285A8}" srcId="{02832C14-E1E3-4335-B0F1-7944C6C46A5F}" destId="{2083164A-16DC-4C0A-88AF-5261F4582A20}" srcOrd="6" destOrd="0" parTransId="{E4A2D962-4BF2-4DD9-ACD5-539CCCB91B6C}" sibTransId="{0652320B-A08C-488A-823E-79590AB57BEC}"/>
    <dgm:cxn modelId="{2DCA1754-0622-4A57-90C1-74DA6998F5F8}" type="presOf" srcId="{91CAE56B-9C91-41F7-ACFE-59478B6A3C8A}" destId="{31A5115F-8ADE-4C92-B6BC-703845D74709}" srcOrd="0" destOrd="0" presId="urn:microsoft.com/office/officeart/2016/7/layout/RepeatingBendingProcessNew"/>
    <dgm:cxn modelId="{77BC6257-471F-41F2-A268-A50E218E82AD}" srcId="{02832C14-E1E3-4335-B0F1-7944C6C46A5F}" destId="{169A1069-F582-44B1-A03A-AC36B85AA627}" srcOrd="7" destOrd="0" parTransId="{AE294CA1-2619-432A-857B-CC3BE80B53C3}" sibTransId="{E8B6313C-EEE5-4EC7-B081-DF8985A0552A}"/>
    <dgm:cxn modelId="{B09DC377-511E-4FFD-B50F-BDF15702F3F4}" srcId="{02832C14-E1E3-4335-B0F1-7944C6C46A5F}" destId="{E23A37FB-B8A8-4923-B5B7-72E2131F9F8F}" srcOrd="1" destOrd="0" parTransId="{C8739834-95D6-465D-8F68-6922E39C793C}" sibTransId="{BB18A3CD-F4F8-4526-B7C6-1658DD7DCB4E}"/>
    <dgm:cxn modelId="{AABA4B88-D927-477D-AE77-BC65DC42EDCC}" type="presOf" srcId="{2083164A-16DC-4C0A-88AF-5261F4582A20}" destId="{C4538EF4-0D09-4DD7-A2CB-91E5AEC2E5EA}" srcOrd="0" destOrd="0" presId="urn:microsoft.com/office/officeart/2016/7/layout/RepeatingBendingProcessNew"/>
    <dgm:cxn modelId="{1975FD8C-A0BC-485B-A49B-92C46C8C12DD}" srcId="{02832C14-E1E3-4335-B0F1-7944C6C46A5F}" destId="{1874B979-58C3-41A7-8ABB-04B328A242A1}" srcOrd="4" destOrd="0" parTransId="{D2DA40B6-2D47-400F-807B-85EE656702F1}" sibTransId="{D6915AC6-EBB6-45BB-BDA9-18F68017D61B}"/>
    <dgm:cxn modelId="{7364BC98-245E-4E93-A24C-798A5C119647}" srcId="{02832C14-E1E3-4335-B0F1-7944C6C46A5F}" destId="{59E7FA5F-34A2-4F51-8954-2A19F788909D}" srcOrd="8" destOrd="0" parTransId="{387BFE06-29EF-4E0F-A595-04FE0EEEEC01}" sibTransId="{57E031E2-75F1-45B7-AD49-09AFB273F1F7}"/>
    <dgm:cxn modelId="{7E8616A6-900B-4899-9345-1A1C61DE7BB9}" srcId="{02832C14-E1E3-4335-B0F1-7944C6C46A5F}" destId="{24A5124B-E298-41F7-8467-3432BDB14356}" srcOrd="2" destOrd="0" parTransId="{B3948B7A-15E4-4D9B-87EE-126954F7B663}" sibTransId="{91CAE56B-9C91-41F7-ACFE-59478B6A3C8A}"/>
    <dgm:cxn modelId="{64AA2BAF-C4F3-41D4-A98C-F12DB46EC6E0}" type="presOf" srcId="{42EA36A2-B10C-41CD-8B3D-830B7A7915C1}" destId="{2ACB30E9-0990-4854-9D46-1502D6CB6651}" srcOrd="0" destOrd="0" presId="urn:microsoft.com/office/officeart/2016/7/layout/RepeatingBendingProcessNew"/>
    <dgm:cxn modelId="{ACE023B3-46DB-4F97-8612-6B841DEA21F8}" srcId="{02832C14-E1E3-4335-B0F1-7944C6C46A5F}" destId="{BEAA04B8-E88B-4BA1-80EC-A7E53A5112A8}" srcOrd="0" destOrd="0" parTransId="{0799D637-9660-4B3E-9F8C-1DFC8F875E3F}" sibTransId="{B468999D-08A6-487A-955E-A0DF0DE47FE5}"/>
    <dgm:cxn modelId="{172C34B3-8FD9-4DC4-BA4C-363B63FD8C00}" type="presOf" srcId="{B468999D-08A6-487A-955E-A0DF0DE47FE5}" destId="{38018EEE-5D43-4B24-B653-FEE8BC3F9672}" srcOrd="0" destOrd="0" presId="urn:microsoft.com/office/officeart/2016/7/layout/RepeatingBendingProcessNew"/>
    <dgm:cxn modelId="{1926D2C4-6C99-4270-89E3-C6487AE346DA}" type="presOf" srcId="{BEAA04B8-E88B-4BA1-80EC-A7E53A5112A8}" destId="{4CF8A2FC-CEDA-466D-89FC-807CBE6CFCDE}" srcOrd="0" destOrd="0" presId="urn:microsoft.com/office/officeart/2016/7/layout/RepeatingBendingProcessNew"/>
    <dgm:cxn modelId="{C00531C7-7415-470D-ADA3-47D7085819A3}" type="presOf" srcId="{BB18A3CD-F4F8-4526-B7C6-1658DD7DCB4E}" destId="{9CF2B5AE-E08D-4868-846B-E61BC6F05CB5}" srcOrd="1" destOrd="0" presId="urn:microsoft.com/office/officeart/2016/7/layout/RepeatingBendingProcessNew"/>
    <dgm:cxn modelId="{7665FDD8-8B42-48C9-9C0E-978B85A14AFE}" type="presOf" srcId="{24A5124B-E298-41F7-8467-3432BDB14356}" destId="{2306A97C-6CCF-492C-B1AF-EBB9B614C658}" srcOrd="0" destOrd="0" presId="urn:microsoft.com/office/officeart/2016/7/layout/RepeatingBendingProcessNew"/>
    <dgm:cxn modelId="{2B4745D9-C097-4B64-83E1-7F8BCFB1FE10}" type="presOf" srcId="{1874B979-58C3-41A7-8ABB-04B328A242A1}" destId="{16B45AF7-9EDB-4EF9-9E3A-CB4961DBABA2}" srcOrd="0" destOrd="0" presId="urn:microsoft.com/office/officeart/2016/7/layout/RepeatingBendingProcessNew"/>
    <dgm:cxn modelId="{73381EDB-A708-432A-8D5F-CBE60738208B}" type="presOf" srcId="{91CAE56B-9C91-41F7-ACFE-59478B6A3C8A}" destId="{3FF25E16-CA1F-48F5-9361-C24EBE64E1C4}" srcOrd="1" destOrd="0" presId="urn:microsoft.com/office/officeart/2016/7/layout/RepeatingBendingProcessNew"/>
    <dgm:cxn modelId="{577CF6E5-1639-4F6D-BA30-6AA987001D09}" type="presOf" srcId="{261B5D75-6194-473B-9658-1C46ED3C2A5E}" destId="{877E4FCB-40B9-4554-BFB2-2BE792BB4646}" srcOrd="0" destOrd="0" presId="urn:microsoft.com/office/officeart/2016/7/layout/RepeatingBendingProcessNew"/>
    <dgm:cxn modelId="{05A5C8EE-3CD3-4A64-9DF0-0C357EF02217}" type="presOf" srcId="{0652320B-A08C-488A-823E-79590AB57BEC}" destId="{1211AFA8-0DDA-4EE2-89F5-8707F11BBD6B}" srcOrd="0" destOrd="0" presId="urn:microsoft.com/office/officeart/2016/7/layout/RepeatingBendingProcessNew"/>
    <dgm:cxn modelId="{7AC479F4-ACB4-421C-861C-5BBFEDF2BCAC}" srcId="{02832C14-E1E3-4335-B0F1-7944C6C46A5F}" destId="{58D492F5-BB70-4A30-8A9E-F493CCB65A4C}" srcOrd="5" destOrd="0" parTransId="{1A409230-5A94-4C3F-B927-C3B5A94FAA72}" sibTransId="{42EA36A2-B10C-41CD-8B3D-830B7A7915C1}"/>
    <dgm:cxn modelId="{584106F9-975F-4BE6-877C-4003577C4F71}" type="presOf" srcId="{E23A37FB-B8A8-4923-B5B7-72E2131F9F8F}" destId="{E25B8B62-F0AD-443D-A9D8-6FF82B7330E8}" srcOrd="0" destOrd="0" presId="urn:microsoft.com/office/officeart/2016/7/layout/RepeatingBendingProcessNew"/>
    <dgm:cxn modelId="{D3155DFA-9955-45FD-B2EA-6AE704977DB1}" type="presOf" srcId="{E8B6313C-EEE5-4EC7-B081-DF8985A0552A}" destId="{1951B0EE-2B78-4FE2-B6D8-0F360CD74C0B}" srcOrd="0" destOrd="0" presId="urn:microsoft.com/office/officeart/2016/7/layout/RepeatingBendingProcessNew"/>
    <dgm:cxn modelId="{7AAA1F17-A606-44F9-8EE0-E5D20E50916E}" type="presParOf" srcId="{3C921ED1-7CD7-40BF-9739-5854F8A7FE3A}" destId="{4CF8A2FC-CEDA-466D-89FC-807CBE6CFCDE}" srcOrd="0" destOrd="0" presId="urn:microsoft.com/office/officeart/2016/7/layout/RepeatingBendingProcessNew"/>
    <dgm:cxn modelId="{FDB12970-CA19-404F-B0A1-88385E376807}" type="presParOf" srcId="{3C921ED1-7CD7-40BF-9739-5854F8A7FE3A}" destId="{38018EEE-5D43-4B24-B653-FEE8BC3F9672}" srcOrd="1" destOrd="0" presId="urn:microsoft.com/office/officeart/2016/7/layout/RepeatingBendingProcessNew"/>
    <dgm:cxn modelId="{674EA463-4A7F-46AA-976D-1DA4CD2C9DC6}" type="presParOf" srcId="{38018EEE-5D43-4B24-B653-FEE8BC3F9672}" destId="{E6BE446D-F075-4AA8-AC7B-2173BC21C477}" srcOrd="0" destOrd="0" presId="urn:microsoft.com/office/officeart/2016/7/layout/RepeatingBendingProcessNew"/>
    <dgm:cxn modelId="{8D6CD94F-D8FB-4BAC-ADEF-44CE80D92344}" type="presParOf" srcId="{3C921ED1-7CD7-40BF-9739-5854F8A7FE3A}" destId="{E25B8B62-F0AD-443D-A9D8-6FF82B7330E8}" srcOrd="2" destOrd="0" presId="urn:microsoft.com/office/officeart/2016/7/layout/RepeatingBendingProcessNew"/>
    <dgm:cxn modelId="{F5312BFE-8759-4E33-9C85-D094D49C9E63}" type="presParOf" srcId="{3C921ED1-7CD7-40BF-9739-5854F8A7FE3A}" destId="{67D8F2B8-7E71-4F39-AD8E-74196B433D69}" srcOrd="3" destOrd="0" presId="urn:microsoft.com/office/officeart/2016/7/layout/RepeatingBendingProcessNew"/>
    <dgm:cxn modelId="{2184C4F1-A75E-4554-B0F5-7B33F5B1F6E9}" type="presParOf" srcId="{67D8F2B8-7E71-4F39-AD8E-74196B433D69}" destId="{9CF2B5AE-E08D-4868-846B-E61BC6F05CB5}" srcOrd="0" destOrd="0" presId="urn:microsoft.com/office/officeart/2016/7/layout/RepeatingBendingProcessNew"/>
    <dgm:cxn modelId="{E3367D4C-366B-4CB1-A059-34FC027D9C70}" type="presParOf" srcId="{3C921ED1-7CD7-40BF-9739-5854F8A7FE3A}" destId="{2306A97C-6CCF-492C-B1AF-EBB9B614C658}" srcOrd="4" destOrd="0" presId="urn:microsoft.com/office/officeart/2016/7/layout/RepeatingBendingProcessNew"/>
    <dgm:cxn modelId="{49BF83C3-CA35-4336-8928-E9D0E325F9FC}" type="presParOf" srcId="{3C921ED1-7CD7-40BF-9739-5854F8A7FE3A}" destId="{31A5115F-8ADE-4C92-B6BC-703845D74709}" srcOrd="5" destOrd="0" presId="urn:microsoft.com/office/officeart/2016/7/layout/RepeatingBendingProcessNew"/>
    <dgm:cxn modelId="{B3D8A066-CBFC-40FA-AB03-57A6B6F1C1B8}" type="presParOf" srcId="{31A5115F-8ADE-4C92-B6BC-703845D74709}" destId="{3FF25E16-CA1F-48F5-9361-C24EBE64E1C4}" srcOrd="0" destOrd="0" presId="urn:microsoft.com/office/officeart/2016/7/layout/RepeatingBendingProcessNew"/>
    <dgm:cxn modelId="{04A2FF01-BAED-48DD-8AA7-996EFA0D1955}" type="presParOf" srcId="{3C921ED1-7CD7-40BF-9739-5854F8A7FE3A}" destId="{B436E1B2-A6E1-4DB1-8D53-D01CD911CC51}" srcOrd="6" destOrd="0" presId="urn:microsoft.com/office/officeart/2016/7/layout/RepeatingBendingProcessNew"/>
    <dgm:cxn modelId="{8789CB58-6692-477A-B18C-A504A442243A}" type="presParOf" srcId="{3C921ED1-7CD7-40BF-9739-5854F8A7FE3A}" destId="{877E4FCB-40B9-4554-BFB2-2BE792BB4646}" srcOrd="7" destOrd="0" presId="urn:microsoft.com/office/officeart/2016/7/layout/RepeatingBendingProcessNew"/>
    <dgm:cxn modelId="{D0255C90-C3EE-44B4-83DB-D0E1D611ED6D}" type="presParOf" srcId="{877E4FCB-40B9-4554-BFB2-2BE792BB4646}" destId="{4BF5ADCB-8591-4349-9ED7-B6D2BF9D28ED}" srcOrd="0" destOrd="0" presId="urn:microsoft.com/office/officeart/2016/7/layout/RepeatingBendingProcessNew"/>
    <dgm:cxn modelId="{E71B218B-62DB-4844-AD12-CD1787EED45C}" type="presParOf" srcId="{3C921ED1-7CD7-40BF-9739-5854F8A7FE3A}" destId="{16B45AF7-9EDB-4EF9-9E3A-CB4961DBABA2}" srcOrd="8" destOrd="0" presId="urn:microsoft.com/office/officeart/2016/7/layout/RepeatingBendingProcessNew"/>
    <dgm:cxn modelId="{6C39E0EC-6E61-4AEE-B0BD-21D415808BC6}" type="presParOf" srcId="{3C921ED1-7CD7-40BF-9739-5854F8A7FE3A}" destId="{B52787B7-8185-436D-A2B1-FFE7F7549076}" srcOrd="9" destOrd="0" presId="urn:microsoft.com/office/officeart/2016/7/layout/RepeatingBendingProcessNew"/>
    <dgm:cxn modelId="{9B3979F7-659B-4FEF-A68C-47991D586528}" type="presParOf" srcId="{B52787B7-8185-436D-A2B1-FFE7F7549076}" destId="{F85F5427-6C98-4CEC-804E-0033D322104E}" srcOrd="0" destOrd="0" presId="urn:microsoft.com/office/officeart/2016/7/layout/RepeatingBendingProcessNew"/>
    <dgm:cxn modelId="{5EA0D2ED-5AF5-480A-B560-D263E8A7D2B2}" type="presParOf" srcId="{3C921ED1-7CD7-40BF-9739-5854F8A7FE3A}" destId="{7F142AC6-1A7F-4E40-A2BF-84ED5BA770A7}" srcOrd="10" destOrd="0" presId="urn:microsoft.com/office/officeart/2016/7/layout/RepeatingBendingProcessNew"/>
    <dgm:cxn modelId="{DBA1A53D-269D-4C4D-B148-CAB182D00998}" type="presParOf" srcId="{3C921ED1-7CD7-40BF-9739-5854F8A7FE3A}" destId="{2ACB30E9-0990-4854-9D46-1502D6CB6651}" srcOrd="11" destOrd="0" presId="urn:microsoft.com/office/officeart/2016/7/layout/RepeatingBendingProcessNew"/>
    <dgm:cxn modelId="{BC597E75-EBF9-4974-ADBB-9BD090DBD9D6}" type="presParOf" srcId="{2ACB30E9-0990-4854-9D46-1502D6CB6651}" destId="{D5214621-8182-42CF-8A9F-8149E9CFBAF2}" srcOrd="0" destOrd="0" presId="urn:microsoft.com/office/officeart/2016/7/layout/RepeatingBendingProcessNew"/>
    <dgm:cxn modelId="{E5EC3D5B-AAAB-4E03-8FB6-A7912251C3CA}" type="presParOf" srcId="{3C921ED1-7CD7-40BF-9739-5854F8A7FE3A}" destId="{C4538EF4-0D09-4DD7-A2CB-91E5AEC2E5EA}" srcOrd="12" destOrd="0" presId="urn:microsoft.com/office/officeart/2016/7/layout/RepeatingBendingProcessNew"/>
    <dgm:cxn modelId="{2A6B306D-5897-4D4D-B380-76B56934F37E}" type="presParOf" srcId="{3C921ED1-7CD7-40BF-9739-5854F8A7FE3A}" destId="{1211AFA8-0DDA-4EE2-89F5-8707F11BBD6B}" srcOrd="13" destOrd="0" presId="urn:microsoft.com/office/officeart/2016/7/layout/RepeatingBendingProcessNew"/>
    <dgm:cxn modelId="{B46A9E31-B22A-4885-9E12-A5EB93727D32}" type="presParOf" srcId="{1211AFA8-0DDA-4EE2-89F5-8707F11BBD6B}" destId="{F7CC3F38-F715-4953-9808-CA6D0BD9837B}" srcOrd="0" destOrd="0" presId="urn:microsoft.com/office/officeart/2016/7/layout/RepeatingBendingProcessNew"/>
    <dgm:cxn modelId="{AFC64909-480B-4704-B8A5-DC7616523A01}" type="presParOf" srcId="{3C921ED1-7CD7-40BF-9739-5854F8A7FE3A}" destId="{50E489DE-A913-4001-8BA3-A73ADE4FADA4}" srcOrd="14" destOrd="0" presId="urn:microsoft.com/office/officeart/2016/7/layout/RepeatingBendingProcessNew"/>
    <dgm:cxn modelId="{AC8CE66B-9FC7-4DF4-80C4-9F509AFC60FB}" type="presParOf" srcId="{3C921ED1-7CD7-40BF-9739-5854F8A7FE3A}" destId="{1951B0EE-2B78-4FE2-B6D8-0F360CD74C0B}" srcOrd="15" destOrd="0" presId="urn:microsoft.com/office/officeart/2016/7/layout/RepeatingBendingProcessNew"/>
    <dgm:cxn modelId="{22130241-58FC-4E9F-BFBA-38E722046F74}" type="presParOf" srcId="{1951B0EE-2B78-4FE2-B6D8-0F360CD74C0B}" destId="{A19F91C2-5D6F-4ACF-8D81-88B84DF9656B}" srcOrd="0" destOrd="0" presId="urn:microsoft.com/office/officeart/2016/7/layout/RepeatingBendingProcessNew"/>
    <dgm:cxn modelId="{F4F88234-1F63-497C-8FA9-DA867DE6BE72}" type="presParOf" srcId="{3C921ED1-7CD7-40BF-9739-5854F8A7FE3A}" destId="{67316EC4-4AE9-4D95-84E3-B1839314EAE1}" srcOrd="16" destOrd="0" presId="urn:microsoft.com/office/officeart/2016/7/layout/RepeatingBendingProcessNew"/>
    <dgm:cxn modelId="{9B8445AA-3B85-43BF-8720-DCB242E828E6}" type="presParOf" srcId="{3C921ED1-7CD7-40BF-9739-5854F8A7FE3A}" destId="{03968FA0-81FB-4704-BF2B-84B252B5A1B1}" srcOrd="17" destOrd="0" presId="urn:microsoft.com/office/officeart/2016/7/layout/RepeatingBendingProcessNew"/>
    <dgm:cxn modelId="{A5DB17B2-3A48-45C0-A607-228F5B320625}" type="presParOf" srcId="{03968FA0-81FB-4704-BF2B-84B252B5A1B1}" destId="{72A0C390-BD23-4F49-9FD2-A4EEEB1FB64C}" srcOrd="0" destOrd="0" presId="urn:microsoft.com/office/officeart/2016/7/layout/RepeatingBendingProcessNew"/>
    <dgm:cxn modelId="{1F0ECFAB-4B9D-4C96-99F1-0C470F1C7157}" type="presParOf" srcId="{3C921ED1-7CD7-40BF-9739-5854F8A7FE3A}" destId="{312FCEA1-17A6-4179-9716-1DC95A0063D5}" srcOrd="1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F08ED-F8BF-451F-B3A4-97471C7DD025}"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41D799A-B394-4D0E-BBC8-2A1B8DDF5F68}">
      <dgm:prSet/>
      <dgm:spPr/>
      <dgm:t>
        <a:bodyPr/>
        <a:lstStyle/>
        <a:p>
          <a:pPr>
            <a:lnSpc>
              <a:spcPct val="100000"/>
            </a:lnSpc>
          </a:pPr>
          <a:r>
            <a:rPr lang="en-US"/>
            <a:t>Based on NIRF RANK</a:t>
          </a:r>
        </a:p>
      </dgm:t>
    </dgm:pt>
    <dgm:pt modelId="{C5A9C759-E55B-47EA-AC7D-FDBA20D45517}" type="parTrans" cxnId="{87CF5BD2-FA59-4621-972C-F1A1BA50433E}">
      <dgm:prSet/>
      <dgm:spPr/>
      <dgm:t>
        <a:bodyPr/>
        <a:lstStyle/>
        <a:p>
          <a:endParaRPr lang="en-US"/>
        </a:p>
      </dgm:t>
    </dgm:pt>
    <dgm:pt modelId="{B1852137-0AC2-455F-8F5D-1B759D05F9A0}" type="sibTrans" cxnId="{87CF5BD2-FA59-4621-972C-F1A1BA50433E}">
      <dgm:prSet/>
      <dgm:spPr/>
      <dgm:t>
        <a:bodyPr/>
        <a:lstStyle/>
        <a:p>
          <a:endParaRPr lang="en-US"/>
        </a:p>
      </dgm:t>
    </dgm:pt>
    <dgm:pt modelId="{5B781A89-748D-440F-AEBD-D846B87DD0DF}">
      <dgm:prSet/>
      <dgm:spPr/>
      <dgm:t>
        <a:bodyPr/>
        <a:lstStyle/>
        <a:p>
          <a:pPr>
            <a:lnSpc>
              <a:spcPct val="100000"/>
            </a:lnSpc>
          </a:pPr>
          <a:r>
            <a:rPr lang="en-IN"/>
            <a:t>Based on fee and salary</a:t>
          </a:r>
          <a:endParaRPr lang="en-US"/>
        </a:p>
      </dgm:t>
    </dgm:pt>
    <dgm:pt modelId="{A80F1531-00BB-4BCE-84A9-E196415E2598}" type="parTrans" cxnId="{5D3F084E-479A-446E-9A60-9BC923924307}">
      <dgm:prSet/>
      <dgm:spPr/>
      <dgm:t>
        <a:bodyPr/>
        <a:lstStyle/>
        <a:p>
          <a:endParaRPr lang="en-US"/>
        </a:p>
      </dgm:t>
    </dgm:pt>
    <dgm:pt modelId="{8D9330AA-7944-4E9A-B36A-B264462C43F1}" type="sibTrans" cxnId="{5D3F084E-479A-446E-9A60-9BC923924307}">
      <dgm:prSet/>
      <dgm:spPr/>
      <dgm:t>
        <a:bodyPr/>
        <a:lstStyle/>
        <a:p>
          <a:endParaRPr lang="en-US"/>
        </a:p>
      </dgm:t>
    </dgm:pt>
    <dgm:pt modelId="{39D3E48D-A5F9-4E30-9105-99F9322C5561}">
      <dgm:prSet/>
      <dgm:spPr/>
      <dgm:t>
        <a:bodyPr/>
        <a:lstStyle/>
        <a:p>
          <a:pPr>
            <a:lnSpc>
              <a:spcPct val="100000"/>
            </a:lnSpc>
          </a:pPr>
          <a:r>
            <a:rPr lang="en-IN"/>
            <a:t>Placements offered</a:t>
          </a:r>
          <a:endParaRPr lang="en-US"/>
        </a:p>
      </dgm:t>
    </dgm:pt>
    <dgm:pt modelId="{E81F485E-CD86-4844-A1E7-DC08B0B6F186}" type="parTrans" cxnId="{59DCD597-7957-4E59-819A-1A07E24CFF19}">
      <dgm:prSet/>
      <dgm:spPr/>
      <dgm:t>
        <a:bodyPr/>
        <a:lstStyle/>
        <a:p>
          <a:endParaRPr lang="en-US"/>
        </a:p>
      </dgm:t>
    </dgm:pt>
    <dgm:pt modelId="{2FECA9E1-7CFA-4D7E-86F1-35CDFB96F81C}" type="sibTrans" cxnId="{59DCD597-7957-4E59-819A-1A07E24CFF19}">
      <dgm:prSet/>
      <dgm:spPr/>
      <dgm:t>
        <a:bodyPr/>
        <a:lstStyle/>
        <a:p>
          <a:endParaRPr lang="en-US"/>
        </a:p>
      </dgm:t>
    </dgm:pt>
    <dgm:pt modelId="{355B0743-A32E-40C1-8119-72154814D7F0}">
      <dgm:prSet/>
      <dgm:spPr/>
      <dgm:t>
        <a:bodyPr/>
        <a:lstStyle/>
        <a:p>
          <a:pPr>
            <a:lnSpc>
              <a:spcPct val="100000"/>
            </a:lnSpc>
          </a:pPr>
          <a:r>
            <a:rPr lang="en-IN"/>
            <a:t>Faculty and value for money</a:t>
          </a:r>
          <a:endParaRPr lang="en-US"/>
        </a:p>
      </dgm:t>
    </dgm:pt>
    <dgm:pt modelId="{ACFD0A6B-1286-4E62-8D0B-22ACBE687CEC}" type="parTrans" cxnId="{916CD3CC-A1FA-419B-A1D4-D920558866DB}">
      <dgm:prSet/>
      <dgm:spPr/>
      <dgm:t>
        <a:bodyPr/>
        <a:lstStyle/>
        <a:p>
          <a:endParaRPr lang="en-US"/>
        </a:p>
      </dgm:t>
    </dgm:pt>
    <dgm:pt modelId="{90F07957-2940-4A66-BBA5-76C0A72F8D7C}" type="sibTrans" cxnId="{916CD3CC-A1FA-419B-A1D4-D920558866DB}">
      <dgm:prSet/>
      <dgm:spPr/>
      <dgm:t>
        <a:bodyPr/>
        <a:lstStyle/>
        <a:p>
          <a:endParaRPr lang="en-US"/>
        </a:p>
      </dgm:t>
    </dgm:pt>
    <dgm:pt modelId="{3F84AC8C-7072-4D84-8E4E-F46BCCF1A891}">
      <dgm:prSet/>
      <dgm:spPr/>
      <dgm:t>
        <a:bodyPr/>
        <a:lstStyle/>
        <a:p>
          <a:pPr>
            <a:lnSpc>
              <a:spcPct val="100000"/>
            </a:lnSpc>
          </a:pPr>
          <a:r>
            <a:rPr lang="en-US"/>
            <a:t>Campus and Infrastructure</a:t>
          </a:r>
        </a:p>
      </dgm:t>
    </dgm:pt>
    <dgm:pt modelId="{91FAD063-70D7-4857-9845-99A16F56E735}" type="parTrans" cxnId="{97CBC6AD-490A-4B45-A7E7-01D9EF24C089}">
      <dgm:prSet/>
      <dgm:spPr/>
      <dgm:t>
        <a:bodyPr/>
        <a:lstStyle/>
        <a:p>
          <a:endParaRPr lang="en-US"/>
        </a:p>
      </dgm:t>
    </dgm:pt>
    <dgm:pt modelId="{FD14D229-D272-4546-ACCF-9DC643C9517E}" type="sibTrans" cxnId="{97CBC6AD-490A-4B45-A7E7-01D9EF24C089}">
      <dgm:prSet/>
      <dgm:spPr/>
      <dgm:t>
        <a:bodyPr/>
        <a:lstStyle/>
        <a:p>
          <a:endParaRPr lang="en-US"/>
        </a:p>
      </dgm:t>
    </dgm:pt>
    <dgm:pt modelId="{D20E97A2-027B-4003-96AA-98124DF9D939}">
      <dgm:prSet/>
      <dgm:spPr/>
      <dgm:t>
        <a:bodyPr/>
        <a:lstStyle/>
        <a:p>
          <a:pPr>
            <a:lnSpc>
              <a:spcPct val="100000"/>
            </a:lnSpc>
          </a:pPr>
          <a:r>
            <a:rPr lang="en-IN"/>
            <a:t>Overall rating </a:t>
          </a:r>
          <a:endParaRPr lang="en-US"/>
        </a:p>
      </dgm:t>
    </dgm:pt>
    <dgm:pt modelId="{C7FFD9D1-D923-4560-BB56-EF7BEFE24D00}" type="parTrans" cxnId="{9510FA27-C34B-40F6-983A-1DF71CEB76DA}">
      <dgm:prSet/>
      <dgm:spPr/>
      <dgm:t>
        <a:bodyPr/>
        <a:lstStyle/>
        <a:p>
          <a:endParaRPr lang="en-US"/>
        </a:p>
      </dgm:t>
    </dgm:pt>
    <dgm:pt modelId="{99DBB85E-60A5-498D-864F-9D472F417B0C}" type="sibTrans" cxnId="{9510FA27-C34B-40F6-983A-1DF71CEB76DA}">
      <dgm:prSet/>
      <dgm:spPr/>
      <dgm:t>
        <a:bodyPr/>
        <a:lstStyle/>
        <a:p>
          <a:endParaRPr lang="en-US"/>
        </a:p>
      </dgm:t>
    </dgm:pt>
    <dgm:pt modelId="{551E1C40-03BC-40D9-8608-35390480D902}" type="pres">
      <dgm:prSet presAssocID="{9EFF08ED-F8BF-451F-B3A4-97471C7DD025}" presName="root" presStyleCnt="0">
        <dgm:presLayoutVars>
          <dgm:dir/>
          <dgm:resizeHandles val="exact"/>
        </dgm:presLayoutVars>
      </dgm:prSet>
      <dgm:spPr/>
    </dgm:pt>
    <dgm:pt modelId="{A5B10EAA-0472-4A11-87EE-253665C65445}" type="pres">
      <dgm:prSet presAssocID="{141D799A-B394-4D0E-BBC8-2A1B8DDF5F68}" presName="compNode" presStyleCnt="0"/>
      <dgm:spPr/>
    </dgm:pt>
    <dgm:pt modelId="{96DCA710-56DC-41CA-A14C-F4455763D312}" type="pres">
      <dgm:prSet presAssocID="{141D799A-B394-4D0E-BBC8-2A1B8DDF5F6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558FFCB-4A57-41A2-AFA9-2C040BD1DB0B}" type="pres">
      <dgm:prSet presAssocID="{141D799A-B394-4D0E-BBC8-2A1B8DDF5F68}" presName="spaceRect" presStyleCnt="0"/>
      <dgm:spPr/>
    </dgm:pt>
    <dgm:pt modelId="{267EA6E2-3237-43C8-B5A1-2649A8177E80}" type="pres">
      <dgm:prSet presAssocID="{141D799A-B394-4D0E-BBC8-2A1B8DDF5F68}" presName="textRect" presStyleLbl="revTx" presStyleIdx="0" presStyleCnt="6">
        <dgm:presLayoutVars>
          <dgm:chMax val="1"/>
          <dgm:chPref val="1"/>
        </dgm:presLayoutVars>
      </dgm:prSet>
      <dgm:spPr/>
    </dgm:pt>
    <dgm:pt modelId="{9459B810-BD4D-457C-BC4A-B964F21E9802}" type="pres">
      <dgm:prSet presAssocID="{B1852137-0AC2-455F-8F5D-1B759D05F9A0}" presName="sibTrans" presStyleCnt="0"/>
      <dgm:spPr/>
    </dgm:pt>
    <dgm:pt modelId="{837E5306-6A99-4385-9765-1178F73A1840}" type="pres">
      <dgm:prSet presAssocID="{5B781A89-748D-440F-AEBD-D846B87DD0DF}" presName="compNode" presStyleCnt="0"/>
      <dgm:spPr/>
    </dgm:pt>
    <dgm:pt modelId="{A9AD32F7-798B-4977-B9C3-7E314A60F1B0}" type="pres">
      <dgm:prSet presAssocID="{5B781A89-748D-440F-AEBD-D846B87DD0D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75B4F8B-516C-46FE-B13E-ABB691384E94}" type="pres">
      <dgm:prSet presAssocID="{5B781A89-748D-440F-AEBD-D846B87DD0DF}" presName="spaceRect" presStyleCnt="0"/>
      <dgm:spPr/>
    </dgm:pt>
    <dgm:pt modelId="{4E2BF9C1-09ED-4180-AE44-03A38A1C311E}" type="pres">
      <dgm:prSet presAssocID="{5B781A89-748D-440F-AEBD-D846B87DD0DF}" presName="textRect" presStyleLbl="revTx" presStyleIdx="1" presStyleCnt="6">
        <dgm:presLayoutVars>
          <dgm:chMax val="1"/>
          <dgm:chPref val="1"/>
        </dgm:presLayoutVars>
      </dgm:prSet>
      <dgm:spPr/>
    </dgm:pt>
    <dgm:pt modelId="{2961B4EE-D80B-4FCF-8E81-C65A7E57FAAC}" type="pres">
      <dgm:prSet presAssocID="{8D9330AA-7944-4E9A-B36A-B264462C43F1}" presName="sibTrans" presStyleCnt="0"/>
      <dgm:spPr/>
    </dgm:pt>
    <dgm:pt modelId="{D015D1CD-BC7B-4A3F-9BFB-F62B2556F629}" type="pres">
      <dgm:prSet presAssocID="{39D3E48D-A5F9-4E30-9105-99F9322C5561}" presName="compNode" presStyleCnt="0"/>
      <dgm:spPr/>
    </dgm:pt>
    <dgm:pt modelId="{587F2514-5E45-40D6-8E3A-32A45E980C6E}" type="pres">
      <dgm:prSet presAssocID="{39D3E48D-A5F9-4E30-9105-99F9322C556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E27F7EC6-B1A8-4AAB-AC0C-D44EEBDF81FA}" type="pres">
      <dgm:prSet presAssocID="{39D3E48D-A5F9-4E30-9105-99F9322C5561}" presName="spaceRect" presStyleCnt="0"/>
      <dgm:spPr/>
    </dgm:pt>
    <dgm:pt modelId="{256D4190-5D15-4E8E-B2EA-F23428CE109F}" type="pres">
      <dgm:prSet presAssocID="{39D3E48D-A5F9-4E30-9105-99F9322C5561}" presName="textRect" presStyleLbl="revTx" presStyleIdx="2" presStyleCnt="6">
        <dgm:presLayoutVars>
          <dgm:chMax val="1"/>
          <dgm:chPref val="1"/>
        </dgm:presLayoutVars>
      </dgm:prSet>
      <dgm:spPr/>
    </dgm:pt>
    <dgm:pt modelId="{90F7E698-41E3-4D39-9E85-C6EC8D6CE55A}" type="pres">
      <dgm:prSet presAssocID="{2FECA9E1-7CFA-4D7E-86F1-35CDFB96F81C}" presName="sibTrans" presStyleCnt="0"/>
      <dgm:spPr/>
    </dgm:pt>
    <dgm:pt modelId="{9D016145-83F8-45A5-9D49-507B06436420}" type="pres">
      <dgm:prSet presAssocID="{355B0743-A32E-40C1-8119-72154814D7F0}" presName="compNode" presStyleCnt="0"/>
      <dgm:spPr/>
    </dgm:pt>
    <dgm:pt modelId="{8FDF552C-D21B-464D-8EA7-16210033429D}" type="pres">
      <dgm:prSet presAssocID="{355B0743-A32E-40C1-8119-72154814D7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B9CF6E9F-404E-4E25-ACBA-2386E2732979}" type="pres">
      <dgm:prSet presAssocID="{355B0743-A32E-40C1-8119-72154814D7F0}" presName="spaceRect" presStyleCnt="0"/>
      <dgm:spPr/>
    </dgm:pt>
    <dgm:pt modelId="{CC74291D-6B4A-436A-AEA1-D9FBE23CDFF8}" type="pres">
      <dgm:prSet presAssocID="{355B0743-A32E-40C1-8119-72154814D7F0}" presName="textRect" presStyleLbl="revTx" presStyleIdx="3" presStyleCnt="6">
        <dgm:presLayoutVars>
          <dgm:chMax val="1"/>
          <dgm:chPref val="1"/>
        </dgm:presLayoutVars>
      </dgm:prSet>
      <dgm:spPr/>
    </dgm:pt>
    <dgm:pt modelId="{A6C5D231-1C21-4D29-A245-13AC77B8E0E1}" type="pres">
      <dgm:prSet presAssocID="{90F07957-2940-4A66-BBA5-76C0A72F8D7C}" presName="sibTrans" presStyleCnt="0"/>
      <dgm:spPr/>
    </dgm:pt>
    <dgm:pt modelId="{91AEC98A-E9D8-498A-AB77-18EB27B54BB4}" type="pres">
      <dgm:prSet presAssocID="{3F84AC8C-7072-4D84-8E4E-F46BCCF1A891}" presName="compNode" presStyleCnt="0"/>
      <dgm:spPr/>
    </dgm:pt>
    <dgm:pt modelId="{86CAAA65-38E5-4F74-BF2F-CABDDCC262E5}" type="pres">
      <dgm:prSet presAssocID="{3F84AC8C-7072-4D84-8E4E-F46BCCF1A89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FABECD60-3115-4BD9-A7F5-296C1C395E77}" type="pres">
      <dgm:prSet presAssocID="{3F84AC8C-7072-4D84-8E4E-F46BCCF1A891}" presName="spaceRect" presStyleCnt="0"/>
      <dgm:spPr/>
    </dgm:pt>
    <dgm:pt modelId="{9E29C4F0-8635-478D-9256-5C3A3B540EB4}" type="pres">
      <dgm:prSet presAssocID="{3F84AC8C-7072-4D84-8E4E-F46BCCF1A891}" presName="textRect" presStyleLbl="revTx" presStyleIdx="4" presStyleCnt="6">
        <dgm:presLayoutVars>
          <dgm:chMax val="1"/>
          <dgm:chPref val="1"/>
        </dgm:presLayoutVars>
      </dgm:prSet>
      <dgm:spPr/>
    </dgm:pt>
    <dgm:pt modelId="{BE26932C-997D-466F-A1F7-A52925DE7108}" type="pres">
      <dgm:prSet presAssocID="{FD14D229-D272-4546-ACCF-9DC643C9517E}" presName="sibTrans" presStyleCnt="0"/>
      <dgm:spPr/>
    </dgm:pt>
    <dgm:pt modelId="{2DFEC228-8EC7-43A2-AD1D-5AAF627BFC73}" type="pres">
      <dgm:prSet presAssocID="{D20E97A2-027B-4003-96AA-98124DF9D939}" presName="compNode" presStyleCnt="0"/>
      <dgm:spPr/>
    </dgm:pt>
    <dgm:pt modelId="{6A415948-F9F3-40CD-A81A-D183A8F9C5B6}" type="pres">
      <dgm:prSet presAssocID="{D20E97A2-027B-4003-96AA-98124DF9D93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BEC53981-B7BD-439C-A4D2-CE749CB904FD}" type="pres">
      <dgm:prSet presAssocID="{D20E97A2-027B-4003-96AA-98124DF9D939}" presName="spaceRect" presStyleCnt="0"/>
      <dgm:spPr/>
    </dgm:pt>
    <dgm:pt modelId="{07FAF828-9298-40AF-91C4-6CD306750E00}" type="pres">
      <dgm:prSet presAssocID="{D20E97A2-027B-4003-96AA-98124DF9D939}" presName="textRect" presStyleLbl="revTx" presStyleIdx="5" presStyleCnt="6">
        <dgm:presLayoutVars>
          <dgm:chMax val="1"/>
          <dgm:chPref val="1"/>
        </dgm:presLayoutVars>
      </dgm:prSet>
      <dgm:spPr/>
    </dgm:pt>
  </dgm:ptLst>
  <dgm:cxnLst>
    <dgm:cxn modelId="{9510FA27-C34B-40F6-983A-1DF71CEB76DA}" srcId="{9EFF08ED-F8BF-451F-B3A4-97471C7DD025}" destId="{D20E97A2-027B-4003-96AA-98124DF9D939}" srcOrd="5" destOrd="0" parTransId="{C7FFD9D1-D923-4560-BB56-EF7BEFE24D00}" sibTransId="{99DBB85E-60A5-498D-864F-9D472F417B0C}"/>
    <dgm:cxn modelId="{5BFBE22D-606C-4676-B7F9-7FC372A36642}" type="presOf" srcId="{355B0743-A32E-40C1-8119-72154814D7F0}" destId="{CC74291D-6B4A-436A-AEA1-D9FBE23CDFF8}" srcOrd="0" destOrd="0" presId="urn:microsoft.com/office/officeart/2018/2/layout/IconLabelList"/>
    <dgm:cxn modelId="{41A38A31-5A2F-4A38-A554-65D8254F4D59}" type="presOf" srcId="{39D3E48D-A5F9-4E30-9105-99F9322C5561}" destId="{256D4190-5D15-4E8E-B2EA-F23428CE109F}" srcOrd="0" destOrd="0" presId="urn:microsoft.com/office/officeart/2018/2/layout/IconLabelList"/>
    <dgm:cxn modelId="{F268F344-2931-4AC0-9FB7-B39AC9BF4461}" type="presOf" srcId="{D20E97A2-027B-4003-96AA-98124DF9D939}" destId="{07FAF828-9298-40AF-91C4-6CD306750E00}" srcOrd="0" destOrd="0" presId="urn:microsoft.com/office/officeart/2018/2/layout/IconLabelList"/>
    <dgm:cxn modelId="{5D3F084E-479A-446E-9A60-9BC923924307}" srcId="{9EFF08ED-F8BF-451F-B3A4-97471C7DD025}" destId="{5B781A89-748D-440F-AEBD-D846B87DD0DF}" srcOrd="1" destOrd="0" parTransId="{A80F1531-00BB-4BCE-84A9-E196415E2598}" sibTransId="{8D9330AA-7944-4E9A-B36A-B264462C43F1}"/>
    <dgm:cxn modelId="{FB971D70-5A68-4737-BB8F-A4F2EDAB4839}" type="presOf" srcId="{5B781A89-748D-440F-AEBD-D846B87DD0DF}" destId="{4E2BF9C1-09ED-4180-AE44-03A38A1C311E}" srcOrd="0" destOrd="0" presId="urn:microsoft.com/office/officeart/2018/2/layout/IconLabelList"/>
    <dgm:cxn modelId="{59DCD597-7957-4E59-819A-1A07E24CFF19}" srcId="{9EFF08ED-F8BF-451F-B3A4-97471C7DD025}" destId="{39D3E48D-A5F9-4E30-9105-99F9322C5561}" srcOrd="2" destOrd="0" parTransId="{E81F485E-CD86-4844-A1E7-DC08B0B6F186}" sibTransId="{2FECA9E1-7CFA-4D7E-86F1-35CDFB96F81C}"/>
    <dgm:cxn modelId="{97CBC6AD-490A-4B45-A7E7-01D9EF24C089}" srcId="{9EFF08ED-F8BF-451F-B3A4-97471C7DD025}" destId="{3F84AC8C-7072-4D84-8E4E-F46BCCF1A891}" srcOrd="4" destOrd="0" parTransId="{91FAD063-70D7-4857-9845-99A16F56E735}" sibTransId="{FD14D229-D272-4546-ACCF-9DC643C9517E}"/>
    <dgm:cxn modelId="{18FA79AE-5ACA-4019-A159-4A07D20B6B21}" type="presOf" srcId="{3F84AC8C-7072-4D84-8E4E-F46BCCF1A891}" destId="{9E29C4F0-8635-478D-9256-5C3A3B540EB4}" srcOrd="0" destOrd="0" presId="urn:microsoft.com/office/officeart/2018/2/layout/IconLabelList"/>
    <dgm:cxn modelId="{6FC9D9B5-B176-4710-A247-D7AF63BDCAFD}" type="presOf" srcId="{9EFF08ED-F8BF-451F-B3A4-97471C7DD025}" destId="{551E1C40-03BC-40D9-8608-35390480D902}" srcOrd="0" destOrd="0" presId="urn:microsoft.com/office/officeart/2018/2/layout/IconLabelList"/>
    <dgm:cxn modelId="{916CD3CC-A1FA-419B-A1D4-D920558866DB}" srcId="{9EFF08ED-F8BF-451F-B3A4-97471C7DD025}" destId="{355B0743-A32E-40C1-8119-72154814D7F0}" srcOrd="3" destOrd="0" parTransId="{ACFD0A6B-1286-4E62-8D0B-22ACBE687CEC}" sibTransId="{90F07957-2940-4A66-BBA5-76C0A72F8D7C}"/>
    <dgm:cxn modelId="{87CF5BD2-FA59-4621-972C-F1A1BA50433E}" srcId="{9EFF08ED-F8BF-451F-B3A4-97471C7DD025}" destId="{141D799A-B394-4D0E-BBC8-2A1B8DDF5F68}" srcOrd="0" destOrd="0" parTransId="{C5A9C759-E55B-47EA-AC7D-FDBA20D45517}" sibTransId="{B1852137-0AC2-455F-8F5D-1B759D05F9A0}"/>
    <dgm:cxn modelId="{CFC4CAFC-53DF-4F70-B4F0-DEC58DB6A9CB}" type="presOf" srcId="{141D799A-B394-4D0E-BBC8-2A1B8DDF5F68}" destId="{267EA6E2-3237-43C8-B5A1-2649A8177E80}" srcOrd="0" destOrd="0" presId="urn:microsoft.com/office/officeart/2018/2/layout/IconLabelList"/>
    <dgm:cxn modelId="{955B483B-9B87-4ADA-96C4-0DC1FC8FE0EB}" type="presParOf" srcId="{551E1C40-03BC-40D9-8608-35390480D902}" destId="{A5B10EAA-0472-4A11-87EE-253665C65445}" srcOrd="0" destOrd="0" presId="urn:microsoft.com/office/officeart/2018/2/layout/IconLabelList"/>
    <dgm:cxn modelId="{71E904DC-5ADA-4219-94A0-1BA29DC43937}" type="presParOf" srcId="{A5B10EAA-0472-4A11-87EE-253665C65445}" destId="{96DCA710-56DC-41CA-A14C-F4455763D312}" srcOrd="0" destOrd="0" presId="urn:microsoft.com/office/officeart/2018/2/layout/IconLabelList"/>
    <dgm:cxn modelId="{42FF029B-9F8F-4F53-AE49-A94CAF234693}" type="presParOf" srcId="{A5B10EAA-0472-4A11-87EE-253665C65445}" destId="{C558FFCB-4A57-41A2-AFA9-2C040BD1DB0B}" srcOrd="1" destOrd="0" presId="urn:microsoft.com/office/officeart/2018/2/layout/IconLabelList"/>
    <dgm:cxn modelId="{57B01246-9D78-4DF1-9072-A8C527B89ABA}" type="presParOf" srcId="{A5B10EAA-0472-4A11-87EE-253665C65445}" destId="{267EA6E2-3237-43C8-B5A1-2649A8177E80}" srcOrd="2" destOrd="0" presId="urn:microsoft.com/office/officeart/2018/2/layout/IconLabelList"/>
    <dgm:cxn modelId="{A79DD67A-4F18-4D53-B580-0F66820DEC66}" type="presParOf" srcId="{551E1C40-03BC-40D9-8608-35390480D902}" destId="{9459B810-BD4D-457C-BC4A-B964F21E9802}" srcOrd="1" destOrd="0" presId="urn:microsoft.com/office/officeart/2018/2/layout/IconLabelList"/>
    <dgm:cxn modelId="{F52FA6E7-C654-4B55-8DF8-045F560ACB99}" type="presParOf" srcId="{551E1C40-03BC-40D9-8608-35390480D902}" destId="{837E5306-6A99-4385-9765-1178F73A1840}" srcOrd="2" destOrd="0" presId="urn:microsoft.com/office/officeart/2018/2/layout/IconLabelList"/>
    <dgm:cxn modelId="{65299BDE-B838-4249-8858-EF6CC49914B7}" type="presParOf" srcId="{837E5306-6A99-4385-9765-1178F73A1840}" destId="{A9AD32F7-798B-4977-B9C3-7E314A60F1B0}" srcOrd="0" destOrd="0" presId="urn:microsoft.com/office/officeart/2018/2/layout/IconLabelList"/>
    <dgm:cxn modelId="{A710EB1E-A350-478C-9D41-30BE5C595840}" type="presParOf" srcId="{837E5306-6A99-4385-9765-1178F73A1840}" destId="{B75B4F8B-516C-46FE-B13E-ABB691384E94}" srcOrd="1" destOrd="0" presId="urn:microsoft.com/office/officeart/2018/2/layout/IconLabelList"/>
    <dgm:cxn modelId="{79757D84-3A6E-4FE9-8F55-191618F9371D}" type="presParOf" srcId="{837E5306-6A99-4385-9765-1178F73A1840}" destId="{4E2BF9C1-09ED-4180-AE44-03A38A1C311E}" srcOrd="2" destOrd="0" presId="urn:microsoft.com/office/officeart/2018/2/layout/IconLabelList"/>
    <dgm:cxn modelId="{3A96680D-BE77-4AD1-84C6-54A6F086D270}" type="presParOf" srcId="{551E1C40-03BC-40D9-8608-35390480D902}" destId="{2961B4EE-D80B-4FCF-8E81-C65A7E57FAAC}" srcOrd="3" destOrd="0" presId="urn:microsoft.com/office/officeart/2018/2/layout/IconLabelList"/>
    <dgm:cxn modelId="{240CC8C9-2D60-4453-8CE3-29BE79E87DBE}" type="presParOf" srcId="{551E1C40-03BC-40D9-8608-35390480D902}" destId="{D015D1CD-BC7B-4A3F-9BFB-F62B2556F629}" srcOrd="4" destOrd="0" presId="urn:microsoft.com/office/officeart/2018/2/layout/IconLabelList"/>
    <dgm:cxn modelId="{2DB213C8-F5AB-484A-9715-E150B01DA859}" type="presParOf" srcId="{D015D1CD-BC7B-4A3F-9BFB-F62B2556F629}" destId="{587F2514-5E45-40D6-8E3A-32A45E980C6E}" srcOrd="0" destOrd="0" presId="urn:microsoft.com/office/officeart/2018/2/layout/IconLabelList"/>
    <dgm:cxn modelId="{5FB15E4C-0F99-450B-8061-7DE7456B796D}" type="presParOf" srcId="{D015D1CD-BC7B-4A3F-9BFB-F62B2556F629}" destId="{E27F7EC6-B1A8-4AAB-AC0C-D44EEBDF81FA}" srcOrd="1" destOrd="0" presId="urn:microsoft.com/office/officeart/2018/2/layout/IconLabelList"/>
    <dgm:cxn modelId="{6FCBF45C-8CD7-49FD-8BFC-AC7FCF668875}" type="presParOf" srcId="{D015D1CD-BC7B-4A3F-9BFB-F62B2556F629}" destId="{256D4190-5D15-4E8E-B2EA-F23428CE109F}" srcOrd="2" destOrd="0" presId="urn:microsoft.com/office/officeart/2018/2/layout/IconLabelList"/>
    <dgm:cxn modelId="{8C1EB95A-07F7-452C-97E0-0669CEEAE1D0}" type="presParOf" srcId="{551E1C40-03BC-40D9-8608-35390480D902}" destId="{90F7E698-41E3-4D39-9E85-C6EC8D6CE55A}" srcOrd="5" destOrd="0" presId="urn:microsoft.com/office/officeart/2018/2/layout/IconLabelList"/>
    <dgm:cxn modelId="{BCD7CEFA-6829-4DD5-9309-90724041B8F6}" type="presParOf" srcId="{551E1C40-03BC-40D9-8608-35390480D902}" destId="{9D016145-83F8-45A5-9D49-507B06436420}" srcOrd="6" destOrd="0" presId="urn:microsoft.com/office/officeart/2018/2/layout/IconLabelList"/>
    <dgm:cxn modelId="{DBEC5EFA-A96D-4D49-AAA4-FBEF9837A583}" type="presParOf" srcId="{9D016145-83F8-45A5-9D49-507B06436420}" destId="{8FDF552C-D21B-464D-8EA7-16210033429D}" srcOrd="0" destOrd="0" presId="urn:microsoft.com/office/officeart/2018/2/layout/IconLabelList"/>
    <dgm:cxn modelId="{DC7E6D82-53B2-42BC-9FCF-946653D98A90}" type="presParOf" srcId="{9D016145-83F8-45A5-9D49-507B06436420}" destId="{B9CF6E9F-404E-4E25-ACBA-2386E2732979}" srcOrd="1" destOrd="0" presId="urn:microsoft.com/office/officeart/2018/2/layout/IconLabelList"/>
    <dgm:cxn modelId="{058848DD-C2A1-4354-BC6E-317F85579738}" type="presParOf" srcId="{9D016145-83F8-45A5-9D49-507B06436420}" destId="{CC74291D-6B4A-436A-AEA1-D9FBE23CDFF8}" srcOrd="2" destOrd="0" presId="urn:microsoft.com/office/officeart/2018/2/layout/IconLabelList"/>
    <dgm:cxn modelId="{4A4973B3-221E-465F-AF74-E29C096D8B53}" type="presParOf" srcId="{551E1C40-03BC-40D9-8608-35390480D902}" destId="{A6C5D231-1C21-4D29-A245-13AC77B8E0E1}" srcOrd="7" destOrd="0" presId="urn:microsoft.com/office/officeart/2018/2/layout/IconLabelList"/>
    <dgm:cxn modelId="{8159257C-E1DB-49DB-B4FA-D5EFEEC97084}" type="presParOf" srcId="{551E1C40-03BC-40D9-8608-35390480D902}" destId="{91AEC98A-E9D8-498A-AB77-18EB27B54BB4}" srcOrd="8" destOrd="0" presId="urn:microsoft.com/office/officeart/2018/2/layout/IconLabelList"/>
    <dgm:cxn modelId="{CEC699FF-A9FC-473F-9648-1F3C02222896}" type="presParOf" srcId="{91AEC98A-E9D8-498A-AB77-18EB27B54BB4}" destId="{86CAAA65-38E5-4F74-BF2F-CABDDCC262E5}" srcOrd="0" destOrd="0" presId="urn:microsoft.com/office/officeart/2018/2/layout/IconLabelList"/>
    <dgm:cxn modelId="{83102B74-D764-4381-BF45-049186BD2A02}" type="presParOf" srcId="{91AEC98A-E9D8-498A-AB77-18EB27B54BB4}" destId="{FABECD60-3115-4BD9-A7F5-296C1C395E77}" srcOrd="1" destOrd="0" presId="urn:microsoft.com/office/officeart/2018/2/layout/IconLabelList"/>
    <dgm:cxn modelId="{0190D64C-8204-425D-A879-222F9D9CE4FE}" type="presParOf" srcId="{91AEC98A-E9D8-498A-AB77-18EB27B54BB4}" destId="{9E29C4F0-8635-478D-9256-5C3A3B540EB4}" srcOrd="2" destOrd="0" presId="urn:microsoft.com/office/officeart/2018/2/layout/IconLabelList"/>
    <dgm:cxn modelId="{A2B6E82C-AEC1-4EB1-B485-B76C7332EEC4}" type="presParOf" srcId="{551E1C40-03BC-40D9-8608-35390480D902}" destId="{BE26932C-997D-466F-A1F7-A52925DE7108}" srcOrd="9" destOrd="0" presId="urn:microsoft.com/office/officeart/2018/2/layout/IconLabelList"/>
    <dgm:cxn modelId="{90D4C189-51F2-4BCB-A28D-E9688A006512}" type="presParOf" srcId="{551E1C40-03BC-40D9-8608-35390480D902}" destId="{2DFEC228-8EC7-43A2-AD1D-5AAF627BFC73}" srcOrd="10" destOrd="0" presId="urn:microsoft.com/office/officeart/2018/2/layout/IconLabelList"/>
    <dgm:cxn modelId="{6901FB11-3616-4C92-9A3E-1546569F1080}" type="presParOf" srcId="{2DFEC228-8EC7-43A2-AD1D-5AAF627BFC73}" destId="{6A415948-F9F3-40CD-A81A-D183A8F9C5B6}" srcOrd="0" destOrd="0" presId="urn:microsoft.com/office/officeart/2018/2/layout/IconLabelList"/>
    <dgm:cxn modelId="{0E67CA07-F292-41A1-B4C7-52F9DD4B4B0F}" type="presParOf" srcId="{2DFEC228-8EC7-43A2-AD1D-5AAF627BFC73}" destId="{BEC53981-B7BD-439C-A4D2-CE749CB904FD}" srcOrd="1" destOrd="0" presId="urn:microsoft.com/office/officeart/2018/2/layout/IconLabelList"/>
    <dgm:cxn modelId="{EBDC92F8-D95E-4EBB-B0C8-90B8B03F22E3}" type="presParOf" srcId="{2DFEC228-8EC7-43A2-AD1D-5AAF627BFC73}" destId="{07FAF828-9298-40AF-91C4-6CD306750E00}"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3601E2-77A1-4A08-8122-DDBB75199A8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98314EA6-857B-4C53-9948-5FCD91AC39F1}">
      <dgm:prSet/>
      <dgm:spPr/>
      <dgm:t>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There are three types of data analysis:</a:t>
          </a:r>
          <a:endParaRPr lang="en-US" b="1" dirty="0">
            <a:latin typeface="Times New Roman" panose="02020603050405020304" pitchFamily="18" charset="0"/>
            <a:cs typeface="Times New Roman" panose="02020603050405020304" pitchFamily="18" charset="0"/>
          </a:endParaRPr>
        </a:p>
      </dgm:t>
    </dgm:pt>
    <dgm:pt modelId="{8B5C06E6-114D-4110-AA3E-FF39904B6027}" type="parTrans" cxnId="{E9B23A16-EDDB-4164-96FC-6C2ACD9F9C55}">
      <dgm:prSet/>
      <dgm:spPr/>
      <dgm:t>
        <a:bodyPr/>
        <a:lstStyle/>
        <a:p>
          <a:endParaRPr lang="en-US"/>
        </a:p>
      </dgm:t>
    </dgm:pt>
    <dgm:pt modelId="{061B856D-22DE-4414-A06A-D81848FD4F3B}" type="sibTrans" cxnId="{E9B23A16-EDDB-4164-96FC-6C2ACD9F9C55}">
      <dgm:prSet/>
      <dgm:spPr/>
      <dgm:t>
        <a:bodyPr/>
        <a:lstStyle/>
        <a:p>
          <a:endParaRPr lang="en-US"/>
        </a:p>
      </dgm:t>
    </dgm:pt>
    <dgm:pt modelId="{E1F699BE-7BE4-4EB4-9663-59A07043CE77}">
      <dgm:prSet/>
      <dgm:spPr/>
      <dgm:t>
        <a:bodyPr/>
        <a:lstStyle/>
        <a:p>
          <a:r>
            <a:rPr lang="en-IN" b="1" dirty="0">
              <a:latin typeface="Times New Roman" panose="02020603050405020304" pitchFamily="18" charset="0"/>
              <a:cs typeface="Times New Roman" panose="02020603050405020304" pitchFamily="18" charset="0"/>
            </a:rPr>
            <a:t>Univariate analysis:</a:t>
          </a:r>
          <a:endParaRPr lang="en-US" dirty="0">
            <a:latin typeface="Times New Roman" panose="02020603050405020304" pitchFamily="18" charset="0"/>
            <a:cs typeface="Times New Roman" panose="02020603050405020304" pitchFamily="18" charset="0"/>
          </a:endParaRPr>
        </a:p>
      </dgm:t>
    </dgm:pt>
    <dgm:pt modelId="{E98F92DA-531D-4551-85DB-13B3945966E6}" type="parTrans" cxnId="{9A94DCFA-D451-4A9E-BE80-F989B2CE5CAC}">
      <dgm:prSet/>
      <dgm:spPr/>
      <dgm:t>
        <a:bodyPr/>
        <a:lstStyle/>
        <a:p>
          <a:endParaRPr lang="en-US"/>
        </a:p>
      </dgm:t>
    </dgm:pt>
    <dgm:pt modelId="{F2683662-19EA-464B-A933-A33E053B045F}" type="sibTrans" cxnId="{9A94DCFA-D451-4A9E-BE80-F989B2CE5CAC}">
      <dgm:prSet/>
      <dgm:spPr/>
      <dgm:t>
        <a:bodyPr/>
        <a:lstStyle/>
        <a:p>
          <a:endParaRPr lang="en-US"/>
        </a:p>
      </dgm:t>
    </dgm:pt>
    <dgm:pt modelId="{C1F15B8F-0617-4691-93B2-191557E4FE40}">
      <dgm:prSet/>
      <dgm:spPr/>
      <dgm:t>
        <a:bodyPr/>
        <a:lstStyle/>
        <a:p>
          <a:pPr>
            <a:lnSpc>
              <a:spcPct val="150000"/>
            </a:lnSpc>
          </a:pPr>
          <a:r>
            <a:rPr lang="en-IN" dirty="0">
              <a:latin typeface="Times New Roman" panose="02020603050405020304" pitchFamily="18" charset="0"/>
              <a:cs typeface="Times New Roman" panose="02020603050405020304" pitchFamily="18" charset="0"/>
            </a:rPr>
            <a:t>Univariate analysis means taking single variable for the analysis either it may be Categorical or  Numerical. </a:t>
          </a:r>
          <a:endParaRPr lang="en-US" dirty="0">
            <a:latin typeface="Times New Roman" panose="02020603050405020304" pitchFamily="18" charset="0"/>
            <a:cs typeface="Times New Roman" panose="02020603050405020304" pitchFamily="18" charset="0"/>
          </a:endParaRPr>
        </a:p>
      </dgm:t>
    </dgm:pt>
    <dgm:pt modelId="{0E615072-FAB5-4DC1-BB3D-0926523B1E5D}" type="parTrans" cxnId="{AF240307-8DFF-4B17-9AC4-A5E92342D001}">
      <dgm:prSet/>
      <dgm:spPr/>
      <dgm:t>
        <a:bodyPr/>
        <a:lstStyle/>
        <a:p>
          <a:endParaRPr lang="en-US"/>
        </a:p>
      </dgm:t>
    </dgm:pt>
    <dgm:pt modelId="{BAFE3EC8-A2B7-4A7A-9543-F2FFD4DDC73F}" type="sibTrans" cxnId="{AF240307-8DFF-4B17-9AC4-A5E92342D001}">
      <dgm:prSet/>
      <dgm:spPr/>
      <dgm:t>
        <a:bodyPr/>
        <a:lstStyle/>
        <a:p>
          <a:endParaRPr lang="en-US"/>
        </a:p>
      </dgm:t>
    </dgm:pt>
    <dgm:pt modelId="{91FB7381-FAB9-4437-9AC8-E589CEAB5B6A}">
      <dgm:prSet/>
      <dgm:spPr/>
      <dgm:t>
        <a:bodyPr/>
        <a:lstStyle/>
        <a:p>
          <a:r>
            <a:rPr lang="en-IN" b="1" dirty="0">
              <a:latin typeface="Times New Roman" panose="02020603050405020304" pitchFamily="18" charset="0"/>
              <a:cs typeface="Times New Roman" panose="02020603050405020304" pitchFamily="18" charset="0"/>
            </a:rPr>
            <a:t>Bivariate analysis:</a:t>
          </a:r>
          <a:endParaRPr lang="en-US" dirty="0">
            <a:latin typeface="Times New Roman" panose="02020603050405020304" pitchFamily="18" charset="0"/>
            <a:cs typeface="Times New Roman" panose="02020603050405020304" pitchFamily="18" charset="0"/>
          </a:endParaRPr>
        </a:p>
      </dgm:t>
    </dgm:pt>
    <dgm:pt modelId="{13BC8954-676C-4D3F-9DCA-28E0E7E76BE7}" type="parTrans" cxnId="{83F04814-1335-43CE-85CE-0814D8D4816A}">
      <dgm:prSet/>
      <dgm:spPr/>
      <dgm:t>
        <a:bodyPr/>
        <a:lstStyle/>
        <a:p>
          <a:endParaRPr lang="en-US"/>
        </a:p>
      </dgm:t>
    </dgm:pt>
    <dgm:pt modelId="{A24CB2DD-0C3F-408A-A507-5058A4F7D146}" type="sibTrans" cxnId="{83F04814-1335-43CE-85CE-0814D8D4816A}">
      <dgm:prSet/>
      <dgm:spPr/>
      <dgm:t>
        <a:bodyPr/>
        <a:lstStyle/>
        <a:p>
          <a:endParaRPr lang="en-US"/>
        </a:p>
      </dgm:t>
    </dgm:pt>
    <dgm:pt modelId="{E073D23D-E0C6-4BCB-9A7B-78425616F2F5}">
      <dgm:prSet/>
      <dgm:spPr/>
      <dgm:t>
        <a:bodyPr/>
        <a:lstStyle/>
        <a:p>
          <a:pPr>
            <a:lnSpc>
              <a:spcPct val="150000"/>
            </a:lnSpc>
          </a:pPr>
          <a:r>
            <a:rPr lang="en-IN" dirty="0">
              <a:latin typeface="Times New Roman" panose="02020603050405020304" pitchFamily="18" charset="0"/>
              <a:cs typeface="Times New Roman" panose="02020603050405020304" pitchFamily="18" charset="0"/>
            </a:rPr>
            <a:t>Bivariate analysis means taking two variables for the analysis either it may be Categorical or Numerical.</a:t>
          </a:r>
          <a:endParaRPr lang="en-US" dirty="0">
            <a:latin typeface="Times New Roman" panose="02020603050405020304" pitchFamily="18" charset="0"/>
            <a:cs typeface="Times New Roman" panose="02020603050405020304" pitchFamily="18" charset="0"/>
          </a:endParaRPr>
        </a:p>
      </dgm:t>
    </dgm:pt>
    <dgm:pt modelId="{8DF26B5D-0A89-4473-913C-009A80C7DC7A}" type="parTrans" cxnId="{6F659453-98D8-4F38-A789-15F8136B6FFE}">
      <dgm:prSet/>
      <dgm:spPr/>
      <dgm:t>
        <a:bodyPr/>
        <a:lstStyle/>
        <a:p>
          <a:endParaRPr lang="en-US"/>
        </a:p>
      </dgm:t>
    </dgm:pt>
    <dgm:pt modelId="{1AF68470-C401-4757-A148-4A2DE36FEDF3}" type="sibTrans" cxnId="{6F659453-98D8-4F38-A789-15F8136B6FFE}">
      <dgm:prSet/>
      <dgm:spPr/>
      <dgm:t>
        <a:bodyPr/>
        <a:lstStyle/>
        <a:p>
          <a:endParaRPr lang="en-US"/>
        </a:p>
      </dgm:t>
    </dgm:pt>
    <dgm:pt modelId="{35175A76-8484-4314-8B32-167CC6A83E9D}">
      <dgm:prSet/>
      <dgm:spPr/>
      <dgm:t>
        <a:bodyPr/>
        <a:lstStyle/>
        <a:p>
          <a:r>
            <a:rPr lang="en-IN" b="1" dirty="0">
              <a:latin typeface="Times New Roman" panose="02020603050405020304" pitchFamily="18" charset="0"/>
              <a:cs typeface="Times New Roman" panose="02020603050405020304" pitchFamily="18" charset="0"/>
            </a:rPr>
            <a:t>Multivariate analysis:</a:t>
          </a:r>
          <a:endParaRPr lang="en-US" dirty="0">
            <a:latin typeface="Times New Roman" panose="02020603050405020304" pitchFamily="18" charset="0"/>
            <a:cs typeface="Times New Roman" panose="02020603050405020304" pitchFamily="18" charset="0"/>
          </a:endParaRPr>
        </a:p>
      </dgm:t>
    </dgm:pt>
    <dgm:pt modelId="{F1263EC0-F15F-4995-905F-B921F42A6E1D}" type="parTrans" cxnId="{7C4454FE-B488-42DC-AE2B-02739B629242}">
      <dgm:prSet/>
      <dgm:spPr/>
      <dgm:t>
        <a:bodyPr/>
        <a:lstStyle/>
        <a:p>
          <a:endParaRPr lang="en-US"/>
        </a:p>
      </dgm:t>
    </dgm:pt>
    <dgm:pt modelId="{E1B145A9-A56E-43F8-B9E1-C6F7F803BB77}" type="sibTrans" cxnId="{7C4454FE-B488-42DC-AE2B-02739B629242}">
      <dgm:prSet/>
      <dgm:spPr/>
      <dgm:t>
        <a:bodyPr/>
        <a:lstStyle/>
        <a:p>
          <a:endParaRPr lang="en-US"/>
        </a:p>
      </dgm:t>
    </dgm:pt>
    <dgm:pt modelId="{E3BF14F5-5A7C-483D-BBD3-DB26275A1BE8}">
      <dgm:prSet/>
      <dgm:spPr/>
      <dgm:t>
        <a:bodyPr/>
        <a:lstStyle/>
        <a:p>
          <a:pPr>
            <a:lnSpc>
              <a:spcPct val="150000"/>
            </a:lnSpc>
          </a:pPr>
          <a:r>
            <a:rPr lang="en-IN" dirty="0">
              <a:latin typeface="Times New Roman" panose="02020603050405020304" pitchFamily="18" charset="0"/>
              <a:cs typeface="Times New Roman" panose="02020603050405020304" pitchFamily="18" charset="0"/>
            </a:rPr>
            <a:t>Multivariate analysis means taking more than two variables for the analysis either it may be Categorical or Numerical.</a:t>
          </a:r>
          <a:endParaRPr lang="en-US" dirty="0">
            <a:latin typeface="Times New Roman" panose="02020603050405020304" pitchFamily="18" charset="0"/>
            <a:cs typeface="Times New Roman" panose="02020603050405020304" pitchFamily="18" charset="0"/>
          </a:endParaRPr>
        </a:p>
      </dgm:t>
    </dgm:pt>
    <dgm:pt modelId="{CFF134BD-63A4-4045-9DFC-D83031A9CA6E}" type="parTrans" cxnId="{7310D65F-D732-474B-A153-984A77CA340F}">
      <dgm:prSet/>
      <dgm:spPr/>
      <dgm:t>
        <a:bodyPr/>
        <a:lstStyle/>
        <a:p>
          <a:endParaRPr lang="en-US"/>
        </a:p>
      </dgm:t>
    </dgm:pt>
    <dgm:pt modelId="{F69FF7B6-8558-44C9-8F1C-9842A5A376E6}" type="sibTrans" cxnId="{7310D65F-D732-474B-A153-984A77CA340F}">
      <dgm:prSet/>
      <dgm:spPr/>
      <dgm:t>
        <a:bodyPr/>
        <a:lstStyle/>
        <a:p>
          <a:endParaRPr lang="en-US"/>
        </a:p>
      </dgm:t>
    </dgm:pt>
    <dgm:pt modelId="{787DB6EF-3836-48C0-B7E7-FB31E258FA28}">
      <dgm:prSet/>
      <dgm:spPr/>
      <dgm:t>
        <a:bodyPr/>
        <a:lstStyle/>
        <a:p>
          <a:pPr>
            <a:lnSpc>
              <a:spcPct val="150000"/>
            </a:lnSpc>
          </a:pPr>
          <a:r>
            <a:rPr lang="en-US" b="0" i="0" dirty="0">
              <a:latin typeface="Times New Roman" panose="02020603050405020304" pitchFamily="18" charset="0"/>
              <a:cs typeface="Times New Roman" panose="02020603050405020304" pitchFamily="18" charset="0"/>
            </a:rPr>
            <a:t>Univariate data requires to analyze each variable separately.</a:t>
          </a:r>
          <a:endParaRPr lang="en-US" dirty="0">
            <a:latin typeface="Times New Roman" panose="02020603050405020304" pitchFamily="18" charset="0"/>
            <a:cs typeface="Times New Roman" panose="02020603050405020304" pitchFamily="18" charset="0"/>
          </a:endParaRPr>
        </a:p>
      </dgm:t>
    </dgm:pt>
    <dgm:pt modelId="{2C7DC7BB-225B-4266-AEEA-26C77581114C}" type="parTrans" cxnId="{66A514B0-1939-4DD4-AA82-9D2D4CDC0B94}">
      <dgm:prSet/>
      <dgm:spPr/>
      <dgm:t>
        <a:bodyPr/>
        <a:lstStyle/>
        <a:p>
          <a:endParaRPr lang="en-IN"/>
        </a:p>
      </dgm:t>
    </dgm:pt>
    <dgm:pt modelId="{8B2B0D7D-1EE1-48D3-A0CC-5FED2328891A}" type="sibTrans" cxnId="{66A514B0-1939-4DD4-AA82-9D2D4CDC0B94}">
      <dgm:prSet/>
      <dgm:spPr/>
      <dgm:t>
        <a:bodyPr/>
        <a:lstStyle/>
        <a:p>
          <a:endParaRPr lang="en-IN"/>
        </a:p>
      </dgm:t>
    </dgm:pt>
    <dgm:pt modelId="{7A296D30-1136-4989-BAAD-284003BE1529}">
      <dgm:prSet/>
      <dgm:spPr/>
      <dgm:t>
        <a:bodyPr/>
        <a:lstStyle/>
        <a:p>
          <a:pPr>
            <a:lnSpc>
              <a:spcPct val="150000"/>
            </a:lnSpc>
          </a:pPr>
          <a:r>
            <a:rPr lang="en-IN" dirty="0">
              <a:latin typeface="Times New Roman" panose="02020603050405020304" pitchFamily="18" charset="0"/>
              <a:cs typeface="Times New Roman" panose="02020603050405020304" pitchFamily="18" charset="0"/>
            </a:rPr>
            <a:t> </a:t>
          </a:r>
          <a:r>
            <a:rPr lang="en-US" i="0" dirty="0">
              <a:latin typeface="Times New Roman" panose="02020603050405020304" pitchFamily="18" charset="0"/>
              <a:cs typeface="Times New Roman" panose="02020603050405020304" pitchFamily="18" charset="0"/>
            </a:rPr>
            <a:t>Bivariate analysis refers to the analysis to determine relationships between them.</a:t>
          </a:r>
          <a:endParaRPr lang="en-US" dirty="0">
            <a:latin typeface="Times New Roman" panose="02020603050405020304" pitchFamily="18" charset="0"/>
            <a:cs typeface="Times New Roman" panose="02020603050405020304" pitchFamily="18" charset="0"/>
          </a:endParaRPr>
        </a:p>
      </dgm:t>
    </dgm:pt>
    <dgm:pt modelId="{3916D9F0-8C44-42AB-ACFA-2600E4BA742B}" type="parTrans" cxnId="{81C8055A-9349-4F9E-9CF5-D9FC74776B18}">
      <dgm:prSet/>
      <dgm:spPr/>
      <dgm:t>
        <a:bodyPr/>
        <a:lstStyle/>
        <a:p>
          <a:endParaRPr lang="en-IN"/>
        </a:p>
      </dgm:t>
    </dgm:pt>
    <dgm:pt modelId="{2CFBD4F3-015F-4591-BF8E-1E21CC6761FE}" type="sibTrans" cxnId="{81C8055A-9349-4F9E-9CF5-D9FC74776B18}">
      <dgm:prSet/>
      <dgm:spPr/>
      <dgm:t>
        <a:bodyPr/>
        <a:lstStyle/>
        <a:p>
          <a:endParaRPr lang="en-IN"/>
        </a:p>
      </dgm:t>
    </dgm:pt>
    <dgm:pt modelId="{2C8D0117-0B24-40DC-B1D9-5EEB3DCB5C7A}">
      <dgm:prSet/>
      <dgm:spPr/>
      <dgm:t>
        <a:bodyPr/>
        <a:lstStyle/>
        <a:p>
          <a:pPr>
            <a:lnSpc>
              <a:spcPct val="150000"/>
            </a:lnSpc>
          </a:pPr>
          <a:r>
            <a:rPr lang="en-IN" dirty="0">
              <a:latin typeface="Times New Roman" panose="02020603050405020304" pitchFamily="18" charset="0"/>
              <a:cs typeface="Times New Roman" panose="02020603050405020304" pitchFamily="18" charset="0"/>
            </a:rPr>
            <a:t> </a:t>
          </a:r>
          <a:r>
            <a:rPr lang="en-US" i="0" dirty="0">
              <a:latin typeface="Times New Roman" panose="02020603050405020304" pitchFamily="18" charset="0"/>
              <a:cs typeface="Times New Roman" panose="02020603050405020304" pitchFamily="18" charset="0"/>
            </a:rPr>
            <a:t>Multivariate analysis determines relationships, dependence between them.</a:t>
          </a:r>
          <a:endParaRPr lang="en-US" dirty="0">
            <a:latin typeface="Times New Roman" panose="02020603050405020304" pitchFamily="18" charset="0"/>
            <a:cs typeface="Times New Roman" panose="02020603050405020304" pitchFamily="18" charset="0"/>
          </a:endParaRPr>
        </a:p>
      </dgm:t>
    </dgm:pt>
    <dgm:pt modelId="{A6B14C26-F3D6-4256-AF87-EB23D0D7BEA4}" type="parTrans" cxnId="{629CD574-C819-49C6-BE3F-233313B928F2}">
      <dgm:prSet/>
      <dgm:spPr/>
      <dgm:t>
        <a:bodyPr/>
        <a:lstStyle/>
        <a:p>
          <a:endParaRPr lang="en-IN"/>
        </a:p>
      </dgm:t>
    </dgm:pt>
    <dgm:pt modelId="{157BBF86-C2B6-4399-A387-36E618EDD32F}" type="sibTrans" cxnId="{629CD574-C819-49C6-BE3F-233313B928F2}">
      <dgm:prSet/>
      <dgm:spPr/>
      <dgm:t>
        <a:bodyPr/>
        <a:lstStyle/>
        <a:p>
          <a:endParaRPr lang="en-IN"/>
        </a:p>
      </dgm:t>
    </dgm:pt>
    <dgm:pt modelId="{520CF04A-D412-4EA5-8D97-517AB497C6C9}" type="pres">
      <dgm:prSet presAssocID="{F83601E2-77A1-4A08-8122-DDBB75199A86}" presName="linear" presStyleCnt="0">
        <dgm:presLayoutVars>
          <dgm:animLvl val="lvl"/>
          <dgm:resizeHandles val="exact"/>
        </dgm:presLayoutVars>
      </dgm:prSet>
      <dgm:spPr/>
    </dgm:pt>
    <dgm:pt modelId="{2465D4AF-B3CF-4DDD-AF82-E47CC32E5EBE}" type="pres">
      <dgm:prSet presAssocID="{98314EA6-857B-4C53-9948-5FCD91AC39F1}" presName="parentText" presStyleLbl="node1" presStyleIdx="0" presStyleCnt="4">
        <dgm:presLayoutVars>
          <dgm:chMax val="0"/>
          <dgm:bulletEnabled val="1"/>
        </dgm:presLayoutVars>
      </dgm:prSet>
      <dgm:spPr/>
    </dgm:pt>
    <dgm:pt modelId="{98FD7889-009C-473A-9A22-C70DE3F263EB}" type="pres">
      <dgm:prSet presAssocID="{061B856D-22DE-4414-A06A-D81848FD4F3B}" presName="spacer" presStyleCnt="0"/>
      <dgm:spPr/>
    </dgm:pt>
    <dgm:pt modelId="{A1314F11-96D2-47A6-8488-E1E71E49A228}" type="pres">
      <dgm:prSet presAssocID="{E1F699BE-7BE4-4EB4-9663-59A07043CE77}" presName="parentText" presStyleLbl="node1" presStyleIdx="1" presStyleCnt="4">
        <dgm:presLayoutVars>
          <dgm:chMax val="0"/>
          <dgm:bulletEnabled val="1"/>
        </dgm:presLayoutVars>
      </dgm:prSet>
      <dgm:spPr/>
    </dgm:pt>
    <dgm:pt modelId="{90F287D4-2490-433A-B2BF-BF4D6A40BBF8}" type="pres">
      <dgm:prSet presAssocID="{E1F699BE-7BE4-4EB4-9663-59A07043CE77}" presName="childText" presStyleLbl="revTx" presStyleIdx="0" presStyleCnt="3">
        <dgm:presLayoutVars>
          <dgm:bulletEnabled val="1"/>
        </dgm:presLayoutVars>
      </dgm:prSet>
      <dgm:spPr/>
    </dgm:pt>
    <dgm:pt modelId="{CE3C3F05-43A8-4FDD-B897-682D9B80B2EF}" type="pres">
      <dgm:prSet presAssocID="{91FB7381-FAB9-4437-9AC8-E589CEAB5B6A}" presName="parentText" presStyleLbl="node1" presStyleIdx="2" presStyleCnt="4">
        <dgm:presLayoutVars>
          <dgm:chMax val="0"/>
          <dgm:bulletEnabled val="1"/>
        </dgm:presLayoutVars>
      </dgm:prSet>
      <dgm:spPr/>
    </dgm:pt>
    <dgm:pt modelId="{67855A91-4714-48CD-B95D-38155AED08B0}" type="pres">
      <dgm:prSet presAssocID="{91FB7381-FAB9-4437-9AC8-E589CEAB5B6A}" presName="childText" presStyleLbl="revTx" presStyleIdx="1" presStyleCnt="3">
        <dgm:presLayoutVars>
          <dgm:bulletEnabled val="1"/>
        </dgm:presLayoutVars>
      </dgm:prSet>
      <dgm:spPr/>
    </dgm:pt>
    <dgm:pt modelId="{C9E347CA-F34F-4099-A0CD-FD95BD689B5D}" type="pres">
      <dgm:prSet presAssocID="{35175A76-8484-4314-8B32-167CC6A83E9D}" presName="parentText" presStyleLbl="node1" presStyleIdx="3" presStyleCnt="4">
        <dgm:presLayoutVars>
          <dgm:chMax val="0"/>
          <dgm:bulletEnabled val="1"/>
        </dgm:presLayoutVars>
      </dgm:prSet>
      <dgm:spPr/>
    </dgm:pt>
    <dgm:pt modelId="{5F92F0F4-7AEC-4F05-AB82-954B8F193CFC}" type="pres">
      <dgm:prSet presAssocID="{35175A76-8484-4314-8B32-167CC6A83E9D}" presName="childText" presStyleLbl="revTx" presStyleIdx="2" presStyleCnt="3">
        <dgm:presLayoutVars>
          <dgm:bulletEnabled val="1"/>
        </dgm:presLayoutVars>
      </dgm:prSet>
      <dgm:spPr/>
    </dgm:pt>
  </dgm:ptLst>
  <dgm:cxnLst>
    <dgm:cxn modelId="{F47DF902-C17F-4075-9B9D-94898BF87425}" type="presOf" srcId="{787DB6EF-3836-48C0-B7E7-FB31E258FA28}" destId="{90F287D4-2490-433A-B2BF-BF4D6A40BBF8}" srcOrd="0" destOrd="1" presId="urn:microsoft.com/office/officeart/2005/8/layout/vList2"/>
    <dgm:cxn modelId="{AF240307-8DFF-4B17-9AC4-A5E92342D001}" srcId="{E1F699BE-7BE4-4EB4-9663-59A07043CE77}" destId="{C1F15B8F-0617-4691-93B2-191557E4FE40}" srcOrd="0" destOrd="0" parTransId="{0E615072-FAB5-4DC1-BB3D-0926523B1E5D}" sibTransId="{BAFE3EC8-A2B7-4A7A-9543-F2FFD4DDC73F}"/>
    <dgm:cxn modelId="{735A0408-B404-4198-ABFF-AD656CA8BCAB}" type="presOf" srcId="{91FB7381-FAB9-4437-9AC8-E589CEAB5B6A}" destId="{CE3C3F05-43A8-4FDD-B897-682D9B80B2EF}" srcOrd="0" destOrd="0" presId="urn:microsoft.com/office/officeart/2005/8/layout/vList2"/>
    <dgm:cxn modelId="{83F04814-1335-43CE-85CE-0814D8D4816A}" srcId="{F83601E2-77A1-4A08-8122-DDBB75199A86}" destId="{91FB7381-FAB9-4437-9AC8-E589CEAB5B6A}" srcOrd="2" destOrd="0" parTransId="{13BC8954-676C-4D3F-9DCA-28E0E7E76BE7}" sibTransId="{A24CB2DD-0C3F-408A-A507-5058A4F7D146}"/>
    <dgm:cxn modelId="{E9B23A16-EDDB-4164-96FC-6C2ACD9F9C55}" srcId="{F83601E2-77A1-4A08-8122-DDBB75199A86}" destId="{98314EA6-857B-4C53-9948-5FCD91AC39F1}" srcOrd="0" destOrd="0" parTransId="{8B5C06E6-114D-4110-AA3E-FF39904B6027}" sibTransId="{061B856D-22DE-4414-A06A-D81848FD4F3B}"/>
    <dgm:cxn modelId="{4195521F-2D8A-477C-A230-01C609DCCC0A}" type="presOf" srcId="{35175A76-8484-4314-8B32-167CC6A83E9D}" destId="{C9E347CA-F34F-4099-A0CD-FD95BD689B5D}" srcOrd="0" destOrd="0" presId="urn:microsoft.com/office/officeart/2005/8/layout/vList2"/>
    <dgm:cxn modelId="{69D28E3F-7A7E-4135-ADC6-C3E3193E8BDC}" type="presOf" srcId="{E073D23D-E0C6-4BCB-9A7B-78425616F2F5}" destId="{67855A91-4714-48CD-B95D-38155AED08B0}" srcOrd="0" destOrd="0" presId="urn:microsoft.com/office/officeart/2005/8/layout/vList2"/>
    <dgm:cxn modelId="{7310D65F-D732-474B-A153-984A77CA340F}" srcId="{35175A76-8484-4314-8B32-167CC6A83E9D}" destId="{E3BF14F5-5A7C-483D-BBD3-DB26275A1BE8}" srcOrd="0" destOrd="0" parTransId="{CFF134BD-63A4-4045-9DFC-D83031A9CA6E}" sibTransId="{F69FF7B6-8558-44C9-8F1C-9842A5A376E6}"/>
    <dgm:cxn modelId="{B1856A70-DA21-4316-A688-687866AD5293}" type="presOf" srcId="{F83601E2-77A1-4A08-8122-DDBB75199A86}" destId="{520CF04A-D412-4EA5-8D97-517AB497C6C9}" srcOrd="0" destOrd="0" presId="urn:microsoft.com/office/officeart/2005/8/layout/vList2"/>
    <dgm:cxn modelId="{6F659453-98D8-4F38-A789-15F8136B6FFE}" srcId="{91FB7381-FAB9-4437-9AC8-E589CEAB5B6A}" destId="{E073D23D-E0C6-4BCB-9A7B-78425616F2F5}" srcOrd="0" destOrd="0" parTransId="{8DF26B5D-0A89-4473-913C-009A80C7DC7A}" sibTransId="{1AF68470-C401-4757-A148-4A2DE36FEDF3}"/>
    <dgm:cxn modelId="{629CD574-C819-49C6-BE3F-233313B928F2}" srcId="{35175A76-8484-4314-8B32-167CC6A83E9D}" destId="{2C8D0117-0B24-40DC-B1D9-5EEB3DCB5C7A}" srcOrd="1" destOrd="0" parTransId="{A6B14C26-F3D6-4256-AF87-EB23D0D7BEA4}" sibTransId="{157BBF86-C2B6-4399-A387-36E618EDD32F}"/>
    <dgm:cxn modelId="{A2C9BE55-5451-4559-81E9-348DC483542A}" type="presOf" srcId="{C1F15B8F-0617-4691-93B2-191557E4FE40}" destId="{90F287D4-2490-433A-B2BF-BF4D6A40BBF8}" srcOrd="0" destOrd="0" presId="urn:microsoft.com/office/officeart/2005/8/layout/vList2"/>
    <dgm:cxn modelId="{81C8055A-9349-4F9E-9CF5-D9FC74776B18}" srcId="{91FB7381-FAB9-4437-9AC8-E589CEAB5B6A}" destId="{7A296D30-1136-4989-BAAD-284003BE1529}" srcOrd="1" destOrd="0" parTransId="{3916D9F0-8C44-42AB-ACFA-2600E4BA742B}" sibTransId="{2CFBD4F3-015F-4591-BF8E-1E21CC6761FE}"/>
    <dgm:cxn modelId="{9EE7E07C-5FC4-4D79-ABA3-5B9F98E88FD2}" type="presOf" srcId="{E3BF14F5-5A7C-483D-BBD3-DB26275A1BE8}" destId="{5F92F0F4-7AEC-4F05-AB82-954B8F193CFC}" srcOrd="0" destOrd="0" presId="urn:microsoft.com/office/officeart/2005/8/layout/vList2"/>
    <dgm:cxn modelId="{66A514B0-1939-4DD4-AA82-9D2D4CDC0B94}" srcId="{E1F699BE-7BE4-4EB4-9663-59A07043CE77}" destId="{787DB6EF-3836-48C0-B7E7-FB31E258FA28}" srcOrd="1" destOrd="0" parTransId="{2C7DC7BB-225B-4266-AEEA-26C77581114C}" sibTransId="{8B2B0D7D-1EE1-48D3-A0CC-5FED2328891A}"/>
    <dgm:cxn modelId="{EB4D64B7-AD7B-4675-9446-176C2723FB88}" type="presOf" srcId="{E1F699BE-7BE4-4EB4-9663-59A07043CE77}" destId="{A1314F11-96D2-47A6-8488-E1E71E49A228}" srcOrd="0" destOrd="0" presId="urn:microsoft.com/office/officeart/2005/8/layout/vList2"/>
    <dgm:cxn modelId="{A576D9D4-3F3D-466B-B8B0-A6872241798B}" type="presOf" srcId="{2C8D0117-0B24-40DC-B1D9-5EEB3DCB5C7A}" destId="{5F92F0F4-7AEC-4F05-AB82-954B8F193CFC}" srcOrd="0" destOrd="1" presId="urn:microsoft.com/office/officeart/2005/8/layout/vList2"/>
    <dgm:cxn modelId="{EF53E6D8-23F5-47D1-912A-9FF678F06261}" type="presOf" srcId="{7A296D30-1136-4989-BAAD-284003BE1529}" destId="{67855A91-4714-48CD-B95D-38155AED08B0}" srcOrd="0" destOrd="1" presId="urn:microsoft.com/office/officeart/2005/8/layout/vList2"/>
    <dgm:cxn modelId="{B0117CF0-7EC1-4004-8E41-5230852541E8}" type="presOf" srcId="{98314EA6-857B-4C53-9948-5FCD91AC39F1}" destId="{2465D4AF-B3CF-4DDD-AF82-E47CC32E5EBE}" srcOrd="0" destOrd="0" presId="urn:microsoft.com/office/officeart/2005/8/layout/vList2"/>
    <dgm:cxn modelId="{9A94DCFA-D451-4A9E-BE80-F989B2CE5CAC}" srcId="{F83601E2-77A1-4A08-8122-DDBB75199A86}" destId="{E1F699BE-7BE4-4EB4-9663-59A07043CE77}" srcOrd="1" destOrd="0" parTransId="{E98F92DA-531D-4551-85DB-13B3945966E6}" sibTransId="{F2683662-19EA-464B-A933-A33E053B045F}"/>
    <dgm:cxn modelId="{7C4454FE-B488-42DC-AE2B-02739B629242}" srcId="{F83601E2-77A1-4A08-8122-DDBB75199A86}" destId="{35175A76-8484-4314-8B32-167CC6A83E9D}" srcOrd="3" destOrd="0" parTransId="{F1263EC0-F15F-4995-905F-B921F42A6E1D}" sibTransId="{E1B145A9-A56E-43F8-B9E1-C6F7F803BB77}"/>
    <dgm:cxn modelId="{6792B32E-F0F7-43C8-89DE-6C30B2CA7B7E}" type="presParOf" srcId="{520CF04A-D412-4EA5-8D97-517AB497C6C9}" destId="{2465D4AF-B3CF-4DDD-AF82-E47CC32E5EBE}" srcOrd="0" destOrd="0" presId="urn:microsoft.com/office/officeart/2005/8/layout/vList2"/>
    <dgm:cxn modelId="{FEEDC69C-DC39-4CB7-9857-D5A6EF6D4F7C}" type="presParOf" srcId="{520CF04A-D412-4EA5-8D97-517AB497C6C9}" destId="{98FD7889-009C-473A-9A22-C70DE3F263EB}" srcOrd="1" destOrd="0" presId="urn:microsoft.com/office/officeart/2005/8/layout/vList2"/>
    <dgm:cxn modelId="{F9D02C8C-3081-480E-B390-C24925AA941B}" type="presParOf" srcId="{520CF04A-D412-4EA5-8D97-517AB497C6C9}" destId="{A1314F11-96D2-47A6-8488-E1E71E49A228}" srcOrd="2" destOrd="0" presId="urn:microsoft.com/office/officeart/2005/8/layout/vList2"/>
    <dgm:cxn modelId="{420B95C9-F74E-43E2-9198-4F4CBF260DA6}" type="presParOf" srcId="{520CF04A-D412-4EA5-8D97-517AB497C6C9}" destId="{90F287D4-2490-433A-B2BF-BF4D6A40BBF8}" srcOrd="3" destOrd="0" presId="urn:microsoft.com/office/officeart/2005/8/layout/vList2"/>
    <dgm:cxn modelId="{2965C867-A11C-401A-B0B2-C0279CDEF046}" type="presParOf" srcId="{520CF04A-D412-4EA5-8D97-517AB497C6C9}" destId="{CE3C3F05-43A8-4FDD-B897-682D9B80B2EF}" srcOrd="4" destOrd="0" presId="urn:microsoft.com/office/officeart/2005/8/layout/vList2"/>
    <dgm:cxn modelId="{54F36620-0719-4EFD-A126-54DAC9663E79}" type="presParOf" srcId="{520CF04A-D412-4EA5-8D97-517AB497C6C9}" destId="{67855A91-4714-48CD-B95D-38155AED08B0}" srcOrd="5" destOrd="0" presId="urn:microsoft.com/office/officeart/2005/8/layout/vList2"/>
    <dgm:cxn modelId="{7D7CBF40-DBAC-4F71-A20A-A3E5E8FBF8FA}" type="presParOf" srcId="{520CF04A-D412-4EA5-8D97-517AB497C6C9}" destId="{C9E347CA-F34F-4099-A0CD-FD95BD689B5D}" srcOrd="6" destOrd="0" presId="urn:microsoft.com/office/officeart/2005/8/layout/vList2"/>
    <dgm:cxn modelId="{41F3D599-77F6-4404-BA2C-73F0C0DD9D9F}" type="presParOf" srcId="{520CF04A-D412-4EA5-8D97-517AB497C6C9}" destId="{5F92F0F4-7AEC-4F05-AB82-954B8F193CF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18EEE-5D43-4B24-B653-FEE8BC3F9672}">
      <dsp:nvSpPr>
        <dsp:cNvPr id="0" name=""/>
        <dsp:cNvSpPr/>
      </dsp:nvSpPr>
      <dsp:spPr>
        <a:xfrm>
          <a:off x="1460678" y="638088"/>
          <a:ext cx="305456" cy="91440"/>
        </a:xfrm>
        <a:custGeom>
          <a:avLst/>
          <a:gdLst/>
          <a:ahLst/>
          <a:cxnLst/>
          <a:rect l="0" t="0" r="0" b="0"/>
          <a:pathLst>
            <a:path>
              <a:moveTo>
                <a:pt x="0" y="45720"/>
              </a:moveTo>
              <a:lnTo>
                <a:pt x="305456"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605005" y="682128"/>
        <a:ext cx="16802" cy="3360"/>
      </dsp:txXfrm>
    </dsp:sp>
    <dsp:sp modelId="{4CF8A2FC-CEDA-466D-89FC-807CBE6CFCDE}">
      <dsp:nvSpPr>
        <dsp:cNvPr id="0" name=""/>
        <dsp:cNvSpPr/>
      </dsp:nvSpPr>
      <dsp:spPr>
        <a:xfrm>
          <a:off x="1364" y="245473"/>
          <a:ext cx="1461114" cy="876668"/>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kern="1200"/>
            <a:t>Objective</a:t>
          </a:r>
        </a:p>
      </dsp:txBody>
      <dsp:txXfrm>
        <a:off x="1364" y="245473"/>
        <a:ext cx="1461114" cy="876668"/>
      </dsp:txXfrm>
    </dsp:sp>
    <dsp:sp modelId="{67D8F2B8-7E71-4F39-AD8E-74196B433D69}">
      <dsp:nvSpPr>
        <dsp:cNvPr id="0" name=""/>
        <dsp:cNvSpPr/>
      </dsp:nvSpPr>
      <dsp:spPr>
        <a:xfrm>
          <a:off x="3257849" y="638088"/>
          <a:ext cx="305456" cy="91440"/>
        </a:xfrm>
        <a:custGeom>
          <a:avLst/>
          <a:gdLst/>
          <a:ahLst/>
          <a:cxnLst/>
          <a:rect l="0" t="0" r="0" b="0"/>
          <a:pathLst>
            <a:path>
              <a:moveTo>
                <a:pt x="0" y="45720"/>
              </a:moveTo>
              <a:lnTo>
                <a:pt x="305456" y="45720"/>
              </a:lnTo>
            </a:path>
          </a:pathLst>
        </a:custGeom>
        <a:noFill/>
        <a:ln w="9525" cap="rnd" cmpd="sng" algn="ctr">
          <a:solidFill>
            <a:schemeClr val="accent2">
              <a:hueOff val="145081"/>
              <a:satOff val="-1293"/>
              <a:lumOff val="-27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02176" y="682128"/>
        <a:ext cx="16802" cy="3360"/>
      </dsp:txXfrm>
    </dsp:sp>
    <dsp:sp modelId="{E25B8B62-F0AD-443D-A9D8-6FF82B7330E8}">
      <dsp:nvSpPr>
        <dsp:cNvPr id="0" name=""/>
        <dsp:cNvSpPr/>
      </dsp:nvSpPr>
      <dsp:spPr>
        <a:xfrm>
          <a:off x="1798535" y="245473"/>
          <a:ext cx="1461114" cy="876668"/>
        </a:xfrm>
        <a:prstGeom prst="rect">
          <a:avLst/>
        </a:prstGeom>
        <a:gradFill rotWithShape="0">
          <a:gsLst>
            <a:gs pos="0">
              <a:schemeClr val="accent2">
                <a:hueOff val="128961"/>
                <a:satOff val="-1149"/>
                <a:lumOff val="-240"/>
                <a:alphaOff val="0"/>
                <a:tint val="96000"/>
                <a:lumMod val="102000"/>
              </a:schemeClr>
            </a:gs>
            <a:gs pos="100000">
              <a:schemeClr val="accent2">
                <a:hueOff val="128961"/>
                <a:satOff val="-1149"/>
                <a:lumOff val="-24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kern="1200"/>
            <a:t>Problem Statement</a:t>
          </a:r>
        </a:p>
      </dsp:txBody>
      <dsp:txXfrm>
        <a:off x="1798535" y="245473"/>
        <a:ext cx="1461114" cy="876668"/>
      </dsp:txXfrm>
    </dsp:sp>
    <dsp:sp modelId="{31A5115F-8ADE-4C92-B6BC-703845D74709}">
      <dsp:nvSpPr>
        <dsp:cNvPr id="0" name=""/>
        <dsp:cNvSpPr/>
      </dsp:nvSpPr>
      <dsp:spPr>
        <a:xfrm>
          <a:off x="5055020" y="638088"/>
          <a:ext cx="305456" cy="91440"/>
        </a:xfrm>
        <a:custGeom>
          <a:avLst/>
          <a:gdLst/>
          <a:ahLst/>
          <a:cxnLst/>
          <a:rect l="0" t="0" r="0" b="0"/>
          <a:pathLst>
            <a:path>
              <a:moveTo>
                <a:pt x="0" y="45720"/>
              </a:moveTo>
              <a:lnTo>
                <a:pt x="305456" y="45720"/>
              </a:lnTo>
            </a:path>
          </a:pathLst>
        </a:custGeom>
        <a:noFill/>
        <a:ln w="9525" cap="rnd" cmpd="sng" algn="ctr">
          <a:solidFill>
            <a:schemeClr val="accent2">
              <a:hueOff val="290162"/>
              <a:satOff val="-2586"/>
              <a:lumOff val="-53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99347" y="682128"/>
        <a:ext cx="16802" cy="3360"/>
      </dsp:txXfrm>
    </dsp:sp>
    <dsp:sp modelId="{2306A97C-6CCF-492C-B1AF-EBB9B614C658}">
      <dsp:nvSpPr>
        <dsp:cNvPr id="0" name=""/>
        <dsp:cNvSpPr/>
      </dsp:nvSpPr>
      <dsp:spPr>
        <a:xfrm>
          <a:off x="3595706" y="245473"/>
          <a:ext cx="1461114" cy="876668"/>
        </a:xfrm>
        <a:prstGeom prst="rect">
          <a:avLst/>
        </a:prstGeom>
        <a:gradFill rotWithShape="0">
          <a:gsLst>
            <a:gs pos="0">
              <a:schemeClr val="accent2">
                <a:hueOff val="257922"/>
                <a:satOff val="-2298"/>
                <a:lumOff val="-479"/>
                <a:alphaOff val="0"/>
                <a:tint val="96000"/>
                <a:lumMod val="102000"/>
              </a:schemeClr>
            </a:gs>
            <a:gs pos="100000">
              <a:schemeClr val="accent2">
                <a:hueOff val="257922"/>
                <a:satOff val="-2298"/>
                <a:lumOff val="-47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b="0" i="0" kern="1200" dirty="0"/>
            <a:t>Architecture Data Collection </a:t>
          </a:r>
          <a:endParaRPr lang="en-US" sz="1700" kern="1200" dirty="0"/>
        </a:p>
      </dsp:txBody>
      <dsp:txXfrm>
        <a:off x="3595706" y="245473"/>
        <a:ext cx="1461114" cy="876668"/>
      </dsp:txXfrm>
    </dsp:sp>
    <dsp:sp modelId="{877E4FCB-40B9-4554-BFB2-2BE792BB4646}">
      <dsp:nvSpPr>
        <dsp:cNvPr id="0" name=""/>
        <dsp:cNvSpPr/>
      </dsp:nvSpPr>
      <dsp:spPr>
        <a:xfrm>
          <a:off x="731921" y="1120342"/>
          <a:ext cx="5391513" cy="305456"/>
        </a:xfrm>
        <a:custGeom>
          <a:avLst/>
          <a:gdLst/>
          <a:ahLst/>
          <a:cxnLst/>
          <a:rect l="0" t="0" r="0" b="0"/>
          <a:pathLst>
            <a:path>
              <a:moveTo>
                <a:pt x="5391513" y="0"/>
              </a:moveTo>
              <a:lnTo>
                <a:pt x="5391513" y="169828"/>
              </a:lnTo>
              <a:lnTo>
                <a:pt x="0" y="169828"/>
              </a:lnTo>
              <a:lnTo>
                <a:pt x="0" y="305456"/>
              </a:lnTo>
            </a:path>
          </a:pathLst>
        </a:custGeom>
        <a:noFill/>
        <a:ln w="9525" cap="rnd" cmpd="sng" algn="ctr">
          <a:solidFill>
            <a:schemeClr val="accent2">
              <a:hueOff val="435243"/>
              <a:satOff val="-3879"/>
              <a:lumOff val="-80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2628" y="1271390"/>
        <a:ext cx="270098" cy="3360"/>
      </dsp:txXfrm>
    </dsp:sp>
    <dsp:sp modelId="{B436E1B2-A6E1-4DB1-8D53-D01CD911CC51}">
      <dsp:nvSpPr>
        <dsp:cNvPr id="0" name=""/>
        <dsp:cNvSpPr/>
      </dsp:nvSpPr>
      <dsp:spPr>
        <a:xfrm>
          <a:off x="5392877" y="245473"/>
          <a:ext cx="1461114" cy="876668"/>
        </a:xfrm>
        <a:prstGeom prst="rect">
          <a:avLst/>
        </a:prstGeom>
        <a:gradFill rotWithShape="0">
          <a:gsLst>
            <a:gs pos="0">
              <a:schemeClr val="accent2">
                <a:hueOff val="386882"/>
                <a:satOff val="-3448"/>
                <a:lumOff val="-719"/>
                <a:alphaOff val="0"/>
                <a:tint val="96000"/>
                <a:lumMod val="102000"/>
              </a:schemeClr>
            </a:gs>
            <a:gs pos="100000">
              <a:schemeClr val="accent2">
                <a:hueOff val="386882"/>
                <a:satOff val="-3448"/>
                <a:lumOff val="-71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kern="1200"/>
            <a:t>Process of  Web Scraping</a:t>
          </a:r>
        </a:p>
      </dsp:txBody>
      <dsp:txXfrm>
        <a:off x="5392877" y="245473"/>
        <a:ext cx="1461114" cy="876668"/>
      </dsp:txXfrm>
    </dsp:sp>
    <dsp:sp modelId="{B52787B7-8185-436D-A2B1-FFE7F7549076}">
      <dsp:nvSpPr>
        <dsp:cNvPr id="0" name=""/>
        <dsp:cNvSpPr/>
      </dsp:nvSpPr>
      <dsp:spPr>
        <a:xfrm>
          <a:off x="1460678" y="1850813"/>
          <a:ext cx="305456" cy="91440"/>
        </a:xfrm>
        <a:custGeom>
          <a:avLst/>
          <a:gdLst/>
          <a:ahLst/>
          <a:cxnLst/>
          <a:rect l="0" t="0" r="0" b="0"/>
          <a:pathLst>
            <a:path>
              <a:moveTo>
                <a:pt x="0" y="45720"/>
              </a:moveTo>
              <a:lnTo>
                <a:pt x="305456" y="45720"/>
              </a:lnTo>
            </a:path>
          </a:pathLst>
        </a:custGeom>
        <a:noFill/>
        <a:ln w="9525" cap="rnd" cmpd="sng" algn="ctr">
          <a:solidFill>
            <a:schemeClr val="accent2">
              <a:hueOff val="580323"/>
              <a:satOff val="-5172"/>
              <a:lumOff val="-107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05005" y="1894853"/>
        <a:ext cx="16802" cy="3360"/>
      </dsp:txXfrm>
    </dsp:sp>
    <dsp:sp modelId="{16B45AF7-9EDB-4EF9-9E3A-CB4961DBABA2}">
      <dsp:nvSpPr>
        <dsp:cNvPr id="0" name=""/>
        <dsp:cNvSpPr/>
      </dsp:nvSpPr>
      <dsp:spPr>
        <a:xfrm>
          <a:off x="1364" y="1458199"/>
          <a:ext cx="1461114" cy="876668"/>
        </a:xfrm>
        <a:prstGeom prst="rect">
          <a:avLst/>
        </a:prstGeom>
        <a:gradFill rotWithShape="0">
          <a:gsLst>
            <a:gs pos="0">
              <a:schemeClr val="accent2">
                <a:hueOff val="515843"/>
                <a:satOff val="-4597"/>
                <a:lumOff val="-959"/>
                <a:alphaOff val="0"/>
                <a:tint val="96000"/>
                <a:lumMod val="102000"/>
              </a:schemeClr>
            </a:gs>
            <a:gs pos="100000">
              <a:schemeClr val="accent2">
                <a:hueOff val="515843"/>
                <a:satOff val="-4597"/>
                <a:lumOff val="-95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kern="1200"/>
            <a:t>Creation of Data frame</a:t>
          </a:r>
        </a:p>
      </dsp:txBody>
      <dsp:txXfrm>
        <a:off x="1364" y="1458199"/>
        <a:ext cx="1461114" cy="876668"/>
      </dsp:txXfrm>
    </dsp:sp>
    <dsp:sp modelId="{2ACB30E9-0990-4854-9D46-1502D6CB6651}">
      <dsp:nvSpPr>
        <dsp:cNvPr id="0" name=""/>
        <dsp:cNvSpPr/>
      </dsp:nvSpPr>
      <dsp:spPr>
        <a:xfrm>
          <a:off x="3257849" y="1850813"/>
          <a:ext cx="305456" cy="91440"/>
        </a:xfrm>
        <a:custGeom>
          <a:avLst/>
          <a:gdLst/>
          <a:ahLst/>
          <a:cxnLst/>
          <a:rect l="0" t="0" r="0" b="0"/>
          <a:pathLst>
            <a:path>
              <a:moveTo>
                <a:pt x="0" y="45720"/>
              </a:moveTo>
              <a:lnTo>
                <a:pt x="305456" y="45720"/>
              </a:lnTo>
            </a:path>
          </a:pathLst>
        </a:custGeom>
        <a:noFill/>
        <a:ln w="9525" cap="rnd" cmpd="sng" algn="ctr">
          <a:solidFill>
            <a:schemeClr val="accent2">
              <a:hueOff val="725404"/>
              <a:satOff val="-6464"/>
              <a:lumOff val="-134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02176" y="1894853"/>
        <a:ext cx="16802" cy="3360"/>
      </dsp:txXfrm>
    </dsp:sp>
    <dsp:sp modelId="{7F142AC6-1A7F-4E40-A2BF-84ED5BA770A7}">
      <dsp:nvSpPr>
        <dsp:cNvPr id="0" name=""/>
        <dsp:cNvSpPr/>
      </dsp:nvSpPr>
      <dsp:spPr>
        <a:xfrm>
          <a:off x="1798535" y="1458199"/>
          <a:ext cx="1461114" cy="876668"/>
        </a:xfrm>
        <a:prstGeom prst="rect">
          <a:avLst/>
        </a:prstGeom>
        <a:gradFill rotWithShape="0">
          <a:gsLst>
            <a:gs pos="0">
              <a:schemeClr val="accent2">
                <a:hueOff val="644804"/>
                <a:satOff val="-5746"/>
                <a:lumOff val="-1198"/>
                <a:alphaOff val="0"/>
                <a:tint val="96000"/>
                <a:lumMod val="102000"/>
              </a:schemeClr>
            </a:gs>
            <a:gs pos="100000">
              <a:schemeClr val="accent2">
                <a:hueOff val="644804"/>
                <a:satOff val="-5746"/>
                <a:lumOff val="-119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kern="1200"/>
            <a:t>Data cleaning</a:t>
          </a:r>
        </a:p>
      </dsp:txBody>
      <dsp:txXfrm>
        <a:off x="1798535" y="1458199"/>
        <a:ext cx="1461114" cy="876668"/>
      </dsp:txXfrm>
    </dsp:sp>
    <dsp:sp modelId="{1211AFA8-0DDA-4EE2-89F5-8707F11BBD6B}">
      <dsp:nvSpPr>
        <dsp:cNvPr id="0" name=""/>
        <dsp:cNvSpPr/>
      </dsp:nvSpPr>
      <dsp:spPr>
        <a:xfrm>
          <a:off x="5055020" y="1850813"/>
          <a:ext cx="305456" cy="91440"/>
        </a:xfrm>
        <a:custGeom>
          <a:avLst/>
          <a:gdLst/>
          <a:ahLst/>
          <a:cxnLst/>
          <a:rect l="0" t="0" r="0" b="0"/>
          <a:pathLst>
            <a:path>
              <a:moveTo>
                <a:pt x="0" y="45720"/>
              </a:moveTo>
              <a:lnTo>
                <a:pt x="305456" y="45720"/>
              </a:lnTo>
            </a:path>
          </a:pathLst>
        </a:custGeom>
        <a:noFill/>
        <a:ln w="9525" cap="rnd" cmpd="sng" algn="ctr">
          <a:solidFill>
            <a:schemeClr val="accent2">
              <a:hueOff val="870485"/>
              <a:satOff val="-7757"/>
              <a:lumOff val="-16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9347" y="1894853"/>
        <a:ext cx="16802" cy="3360"/>
      </dsp:txXfrm>
    </dsp:sp>
    <dsp:sp modelId="{C4538EF4-0D09-4DD7-A2CB-91E5AEC2E5EA}">
      <dsp:nvSpPr>
        <dsp:cNvPr id="0" name=""/>
        <dsp:cNvSpPr/>
      </dsp:nvSpPr>
      <dsp:spPr>
        <a:xfrm>
          <a:off x="3595706" y="1458199"/>
          <a:ext cx="1461114" cy="876668"/>
        </a:xfrm>
        <a:prstGeom prst="rect">
          <a:avLst/>
        </a:prstGeom>
        <a:gradFill rotWithShape="0">
          <a:gsLst>
            <a:gs pos="0">
              <a:schemeClr val="accent2">
                <a:hueOff val="773765"/>
                <a:satOff val="-6895"/>
                <a:lumOff val="-1438"/>
                <a:alphaOff val="0"/>
                <a:tint val="96000"/>
                <a:lumMod val="102000"/>
              </a:schemeClr>
            </a:gs>
            <a:gs pos="100000">
              <a:schemeClr val="accent2">
                <a:hueOff val="773765"/>
                <a:satOff val="-6895"/>
                <a:lumOff val="-143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kern="1200"/>
            <a:t>Data Visualization</a:t>
          </a:r>
        </a:p>
      </dsp:txBody>
      <dsp:txXfrm>
        <a:off x="3595706" y="1458199"/>
        <a:ext cx="1461114" cy="876668"/>
      </dsp:txXfrm>
    </dsp:sp>
    <dsp:sp modelId="{1951B0EE-2B78-4FE2-B6D8-0F360CD74C0B}">
      <dsp:nvSpPr>
        <dsp:cNvPr id="0" name=""/>
        <dsp:cNvSpPr/>
      </dsp:nvSpPr>
      <dsp:spPr>
        <a:xfrm>
          <a:off x="731921" y="2333067"/>
          <a:ext cx="5391513" cy="305456"/>
        </a:xfrm>
        <a:custGeom>
          <a:avLst/>
          <a:gdLst/>
          <a:ahLst/>
          <a:cxnLst/>
          <a:rect l="0" t="0" r="0" b="0"/>
          <a:pathLst>
            <a:path>
              <a:moveTo>
                <a:pt x="5391513" y="0"/>
              </a:moveTo>
              <a:lnTo>
                <a:pt x="5391513" y="169828"/>
              </a:lnTo>
              <a:lnTo>
                <a:pt x="0" y="169828"/>
              </a:lnTo>
              <a:lnTo>
                <a:pt x="0" y="305456"/>
              </a:lnTo>
            </a:path>
          </a:pathLst>
        </a:custGeom>
        <a:noFill/>
        <a:ln w="9525" cap="rnd" cmpd="sng" algn="ctr">
          <a:solidFill>
            <a:schemeClr val="accent2">
              <a:hueOff val="1015566"/>
              <a:satOff val="-9050"/>
              <a:lumOff val="-188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2628" y="2484115"/>
        <a:ext cx="270098" cy="3360"/>
      </dsp:txXfrm>
    </dsp:sp>
    <dsp:sp modelId="{50E489DE-A913-4001-8BA3-A73ADE4FADA4}">
      <dsp:nvSpPr>
        <dsp:cNvPr id="0" name=""/>
        <dsp:cNvSpPr/>
      </dsp:nvSpPr>
      <dsp:spPr>
        <a:xfrm>
          <a:off x="5392877" y="1458199"/>
          <a:ext cx="1461114" cy="876668"/>
        </a:xfrm>
        <a:prstGeom prst="rect">
          <a:avLst/>
        </a:prstGeom>
        <a:gradFill rotWithShape="0">
          <a:gsLst>
            <a:gs pos="0">
              <a:schemeClr val="accent2">
                <a:hueOff val="902725"/>
                <a:satOff val="-8045"/>
                <a:lumOff val="-1678"/>
                <a:alphaOff val="0"/>
                <a:tint val="96000"/>
                <a:lumMod val="102000"/>
              </a:schemeClr>
            </a:gs>
            <a:gs pos="100000">
              <a:schemeClr val="accent2">
                <a:hueOff val="902725"/>
                <a:satOff val="-8045"/>
                <a:lumOff val="-167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kern="1200"/>
            <a:t>Conclusion</a:t>
          </a:r>
        </a:p>
      </dsp:txBody>
      <dsp:txXfrm>
        <a:off x="5392877" y="1458199"/>
        <a:ext cx="1461114" cy="876668"/>
      </dsp:txXfrm>
    </dsp:sp>
    <dsp:sp modelId="{03968FA0-81FB-4704-BF2B-84B252B5A1B1}">
      <dsp:nvSpPr>
        <dsp:cNvPr id="0" name=""/>
        <dsp:cNvSpPr/>
      </dsp:nvSpPr>
      <dsp:spPr>
        <a:xfrm>
          <a:off x="1460678" y="3063538"/>
          <a:ext cx="305456" cy="91440"/>
        </a:xfrm>
        <a:custGeom>
          <a:avLst/>
          <a:gdLst/>
          <a:ahLst/>
          <a:cxnLst/>
          <a:rect l="0" t="0" r="0" b="0"/>
          <a:pathLst>
            <a:path>
              <a:moveTo>
                <a:pt x="0" y="45720"/>
              </a:moveTo>
              <a:lnTo>
                <a:pt x="305456" y="45720"/>
              </a:lnTo>
            </a:path>
          </a:pathLst>
        </a:custGeom>
        <a:noFill/>
        <a:ln w="9525" cap="rnd" cmpd="sng" algn="ctr">
          <a:solidFill>
            <a:schemeClr val="accent2">
              <a:hueOff val="1160647"/>
              <a:satOff val="-10343"/>
              <a:lumOff val="-21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605005" y="3107578"/>
        <a:ext cx="16802" cy="3360"/>
      </dsp:txXfrm>
    </dsp:sp>
    <dsp:sp modelId="{67316EC4-4AE9-4D95-84E3-B1839314EAE1}">
      <dsp:nvSpPr>
        <dsp:cNvPr id="0" name=""/>
        <dsp:cNvSpPr/>
      </dsp:nvSpPr>
      <dsp:spPr>
        <a:xfrm>
          <a:off x="1364" y="2670924"/>
          <a:ext cx="1461114" cy="876668"/>
        </a:xfrm>
        <a:prstGeom prst="rect">
          <a:avLst/>
        </a:prstGeom>
        <a:gradFill rotWithShape="0">
          <a:gsLst>
            <a:gs pos="0">
              <a:schemeClr val="accent2">
                <a:hueOff val="1031686"/>
                <a:satOff val="-9194"/>
                <a:lumOff val="-1917"/>
                <a:alphaOff val="0"/>
                <a:tint val="96000"/>
                <a:lumMod val="102000"/>
              </a:schemeClr>
            </a:gs>
            <a:gs pos="100000">
              <a:schemeClr val="accent2">
                <a:hueOff val="1031686"/>
                <a:satOff val="-9194"/>
                <a:lumOff val="-191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kern="1200"/>
            <a:t>Experience in the Project</a:t>
          </a:r>
        </a:p>
      </dsp:txBody>
      <dsp:txXfrm>
        <a:off x="1364" y="2670924"/>
        <a:ext cx="1461114" cy="876668"/>
      </dsp:txXfrm>
    </dsp:sp>
    <dsp:sp modelId="{312FCEA1-17A6-4179-9716-1DC95A0063D5}">
      <dsp:nvSpPr>
        <dsp:cNvPr id="0" name=""/>
        <dsp:cNvSpPr/>
      </dsp:nvSpPr>
      <dsp:spPr>
        <a:xfrm>
          <a:off x="1798535" y="2670924"/>
          <a:ext cx="1461114" cy="876668"/>
        </a:xfrm>
        <a:prstGeom prst="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1596" tIns="75152" rIns="71596" bIns="75152" numCol="1" spcCol="1270" anchor="ctr" anchorCtr="0">
          <a:noAutofit/>
        </a:bodyPr>
        <a:lstStyle/>
        <a:p>
          <a:pPr marL="0" lvl="0" indent="0" algn="ctr" defTabSz="755650">
            <a:lnSpc>
              <a:spcPct val="90000"/>
            </a:lnSpc>
            <a:spcBef>
              <a:spcPct val="0"/>
            </a:spcBef>
            <a:spcAft>
              <a:spcPct val="35000"/>
            </a:spcAft>
            <a:buNone/>
          </a:pPr>
          <a:r>
            <a:rPr lang="en-US" sz="1700" kern="1200"/>
            <a:t>Q&amp;A</a:t>
          </a:r>
        </a:p>
      </dsp:txBody>
      <dsp:txXfrm>
        <a:off x="1798535" y="2670924"/>
        <a:ext cx="1461114" cy="876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CA710-56DC-41CA-A14C-F4455763D312}">
      <dsp:nvSpPr>
        <dsp:cNvPr id="0" name=""/>
        <dsp:cNvSpPr/>
      </dsp:nvSpPr>
      <dsp:spPr>
        <a:xfrm>
          <a:off x="726437" y="49137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7EA6E2-3237-43C8-B5A1-2649A8177E80}">
      <dsp:nvSpPr>
        <dsp:cNvPr id="0" name=""/>
        <dsp:cNvSpPr/>
      </dsp:nvSpPr>
      <dsp:spPr>
        <a:xfrm>
          <a:off x="231437" y="16077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Based on NIRF RANK</a:t>
          </a:r>
        </a:p>
      </dsp:txBody>
      <dsp:txXfrm>
        <a:off x="231437" y="1607700"/>
        <a:ext cx="1800000" cy="720000"/>
      </dsp:txXfrm>
    </dsp:sp>
    <dsp:sp modelId="{A9AD32F7-798B-4977-B9C3-7E314A60F1B0}">
      <dsp:nvSpPr>
        <dsp:cNvPr id="0" name=""/>
        <dsp:cNvSpPr/>
      </dsp:nvSpPr>
      <dsp:spPr>
        <a:xfrm>
          <a:off x="2841437" y="49137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2BF9C1-09ED-4180-AE44-03A38A1C311E}">
      <dsp:nvSpPr>
        <dsp:cNvPr id="0" name=""/>
        <dsp:cNvSpPr/>
      </dsp:nvSpPr>
      <dsp:spPr>
        <a:xfrm>
          <a:off x="2346437" y="16077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Based on fee and salary</a:t>
          </a:r>
          <a:endParaRPr lang="en-US" sz="2100" kern="1200"/>
        </a:p>
      </dsp:txBody>
      <dsp:txXfrm>
        <a:off x="2346437" y="1607700"/>
        <a:ext cx="1800000" cy="720000"/>
      </dsp:txXfrm>
    </dsp:sp>
    <dsp:sp modelId="{587F2514-5E45-40D6-8E3A-32A45E980C6E}">
      <dsp:nvSpPr>
        <dsp:cNvPr id="0" name=""/>
        <dsp:cNvSpPr/>
      </dsp:nvSpPr>
      <dsp:spPr>
        <a:xfrm>
          <a:off x="4956437" y="49137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6D4190-5D15-4E8E-B2EA-F23428CE109F}">
      <dsp:nvSpPr>
        <dsp:cNvPr id="0" name=""/>
        <dsp:cNvSpPr/>
      </dsp:nvSpPr>
      <dsp:spPr>
        <a:xfrm>
          <a:off x="4461437" y="16077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Placements offered</a:t>
          </a:r>
          <a:endParaRPr lang="en-US" sz="2100" kern="1200"/>
        </a:p>
      </dsp:txBody>
      <dsp:txXfrm>
        <a:off x="4461437" y="1607700"/>
        <a:ext cx="1800000" cy="720000"/>
      </dsp:txXfrm>
    </dsp:sp>
    <dsp:sp modelId="{8FDF552C-D21B-464D-8EA7-16210033429D}">
      <dsp:nvSpPr>
        <dsp:cNvPr id="0" name=""/>
        <dsp:cNvSpPr/>
      </dsp:nvSpPr>
      <dsp:spPr>
        <a:xfrm>
          <a:off x="726437" y="277770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74291D-6B4A-436A-AEA1-D9FBE23CDFF8}">
      <dsp:nvSpPr>
        <dsp:cNvPr id="0" name=""/>
        <dsp:cNvSpPr/>
      </dsp:nvSpPr>
      <dsp:spPr>
        <a:xfrm>
          <a:off x="231437" y="38940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Faculty and value for money</a:t>
          </a:r>
          <a:endParaRPr lang="en-US" sz="2100" kern="1200"/>
        </a:p>
      </dsp:txBody>
      <dsp:txXfrm>
        <a:off x="231437" y="3894024"/>
        <a:ext cx="1800000" cy="720000"/>
      </dsp:txXfrm>
    </dsp:sp>
    <dsp:sp modelId="{86CAAA65-38E5-4F74-BF2F-CABDDCC262E5}">
      <dsp:nvSpPr>
        <dsp:cNvPr id="0" name=""/>
        <dsp:cNvSpPr/>
      </dsp:nvSpPr>
      <dsp:spPr>
        <a:xfrm>
          <a:off x="2841437" y="277770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29C4F0-8635-478D-9256-5C3A3B540EB4}">
      <dsp:nvSpPr>
        <dsp:cNvPr id="0" name=""/>
        <dsp:cNvSpPr/>
      </dsp:nvSpPr>
      <dsp:spPr>
        <a:xfrm>
          <a:off x="2346437" y="38940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Campus and Infrastructure</a:t>
          </a:r>
        </a:p>
      </dsp:txBody>
      <dsp:txXfrm>
        <a:off x="2346437" y="3894024"/>
        <a:ext cx="1800000" cy="720000"/>
      </dsp:txXfrm>
    </dsp:sp>
    <dsp:sp modelId="{6A415948-F9F3-40CD-A81A-D183A8F9C5B6}">
      <dsp:nvSpPr>
        <dsp:cNvPr id="0" name=""/>
        <dsp:cNvSpPr/>
      </dsp:nvSpPr>
      <dsp:spPr>
        <a:xfrm>
          <a:off x="4956437" y="2777700"/>
          <a:ext cx="810000" cy="81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FAF828-9298-40AF-91C4-6CD306750E00}">
      <dsp:nvSpPr>
        <dsp:cNvPr id="0" name=""/>
        <dsp:cNvSpPr/>
      </dsp:nvSpPr>
      <dsp:spPr>
        <a:xfrm>
          <a:off x="4461437" y="38940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Overall rating </a:t>
          </a:r>
          <a:endParaRPr lang="en-US" sz="2100" kern="1200"/>
        </a:p>
      </dsp:txBody>
      <dsp:txXfrm>
        <a:off x="4461437" y="3894024"/>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5D4AF-B3CF-4DDD-AF82-E47CC32E5EBE}">
      <dsp:nvSpPr>
        <dsp:cNvPr id="0" name=""/>
        <dsp:cNvSpPr/>
      </dsp:nvSpPr>
      <dsp:spPr>
        <a:xfrm>
          <a:off x="0" y="92089"/>
          <a:ext cx="7031039" cy="51480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latin typeface="Times New Roman" panose="02020603050405020304" pitchFamily="18" charset="0"/>
              <a:cs typeface="Times New Roman" panose="02020603050405020304" pitchFamily="18" charset="0"/>
            </a:rPr>
            <a:t>       </a:t>
          </a:r>
          <a:r>
            <a:rPr lang="en-IN" sz="2200" b="1" kern="1200" dirty="0">
              <a:latin typeface="Times New Roman" panose="02020603050405020304" pitchFamily="18" charset="0"/>
              <a:cs typeface="Times New Roman" panose="02020603050405020304" pitchFamily="18" charset="0"/>
            </a:rPr>
            <a:t>There are three types of data analysis:</a:t>
          </a:r>
          <a:endParaRPr lang="en-US" sz="2200" b="1" kern="1200" dirty="0">
            <a:latin typeface="Times New Roman" panose="02020603050405020304" pitchFamily="18" charset="0"/>
            <a:cs typeface="Times New Roman" panose="02020603050405020304" pitchFamily="18" charset="0"/>
          </a:endParaRPr>
        </a:p>
      </dsp:txBody>
      <dsp:txXfrm>
        <a:off x="25130" y="117219"/>
        <a:ext cx="6980779" cy="464540"/>
      </dsp:txXfrm>
    </dsp:sp>
    <dsp:sp modelId="{A1314F11-96D2-47A6-8488-E1E71E49A228}">
      <dsp:nvSpPr>
        <dsp:cNvPr id="0" name=""/>
        <dsp:cNvSpPr/>
      </dsp:nvSpPr>
      <dsp:spPr>
        <a:xfrm>
          <a:off x="0" y="670249"/>
          <a:ext cx="7031039" cy="51480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latin typeface="Times New Roman" panose="02020603050405020304" pitchFamily="18" charset="0"/>
              <a:cs typeface="Times New Roman" panose="02020603050405020304" pitchFamily="18" charset="0"/>
            </a:rPr>
            <a:t>Univariate analysis:</a:t>
          </a:r>
          <a:endParaRPr lang="en-US" sz="2200" kern="1200" dirty="0">
            <a:latin typeface="Times New Roman" panose="02020603050405020304" pitchFamily="18" charset="0"/>
            <a:cs typeface="Times New Roman" panose="02020603050405020304" pitchFamily="18" charset="0"/>
          </a:endParaRPr>
        </a:p>
      </dsp:txBody>
      <dsp:txXfrm>
        <a:off x="25130" y="695379"/>
        <a:ext cx="6980779" cy="464540"/>
      </dsp:txXfrm>
    </dsp:sp>
    <dsp:sp modelId="{90F287D4-2490-433A-B2BF-BF4D6A40BBF8}">
      <dsp:nvSpPr>
        <dsp:cNvPr id="0" name=""/>
        <dsp:cNvSpPr/>
      </dsp:nvSpPr>
      <dsp:spPr>
        <a:xfrm>
          <a:off x="0" y="1185049"/>
          <a:ext cx="7031039"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35" tIns="27940" rIns="156464" bIns="27940" numCol="1" spcCol="1270" anchor="t" anchorCtr="0">
          <a:noAutofit/>
        </a:bodyPr>
        <a:lstStyle/>
        <a:p>
          <a:pPr marL="171450" lvl="1" indent="-171450" algn="l" defTabSz="755650">
            <a:lnSpc>
              <a:spcPct val="150000"/>
            </a:lnSpc>
            <a:spcBef>
              <a:spcPct val="0"/>
            </a:spcBef>
            <a:spcAft>
              <a:spcPct val="20000"/>
            </a:spcAft>
            <a:buChar char="•"/>
          </a:pPr>
          <a:r>
            <a:rPr lang="en-IN" sz="1700" kern="1200" dirty="0">
              <a:latin typeface="Times New Roman" panose="02020603050405020304" pitchFamily="18" charset="0"/>
              <a:cs typeface="Times New Roman" panose="02020603050405020304" pitchFamily="18" charset="0"/>
            </a:rPr>
            <a:t>Univariate analysis means taking single variable for the analysis either it may be Categorical or  Numerical. </a:t>
          </a:r>
          <a:endParaRPr lang="en-US" sz="1700" kern="1200" dirty="0">
            <a:latin typeface="Times New Roman" panose="02020603050405020304" pitchFamily="18" charset="0"/>
            <a:cs typeface="Times New Roman" panose="02020603050405020304" pitchFamily="18" charset="0"/>
          </a:endParaRPr>
        </a:p>
        <a:p>
          <a:pPr marL="171450" lvl="1" indent="-171450" algn="l" defTabSz="755650">
            <a:lnSpc>
              <a:spcPct val="150000"/>
            </a:lnSpc>
            <a:spcBef>
              <a:spcPct val="0"/>
            </a:spcBef>
            <a:spcAft>
              <a:spcPct val="20000"/>
            </a:spcAft>
            <a:buChar char="•"/>
          </a:pPr>
          <a:r>
            <a:rPr lang="en-US" sz="1700" b="0" i="0" kern="1200" dirty="0">
              <a:latin typeface="Times New Roman" panose="02020603050405020304" pitchFamily="18" charset="0"/>
              <a:cs typeface="Times New Roman" panose="02020603050405020304" pitchFamily="18" charset="0"/>
            </a:rPr>
            <a:t>Univariate data requires to analyze each variable separately.</a:t>
          </a:r>
          <a:endParaRPr lang="en-US" sz="1700" kern="1200" dirty="0">
            <a:latin typeface="Times New Roman" panose="02020603050405020304" pitchFamily="18" charset="0"/>
            <a:cs typeface="Times New Roman" panose="02020603050405020304" pitchFamily="18" charset="0"/>
          </a:endParaRPr>
        </a:p>
      </dsp:txBody>
      <dsp:txXfrm>
        <a:off x="0" y="1185049"/>
        <a:ext cx="7031039" cy="1184040"/>
      </dsp:txXfrm>
    </dsp:sp>
    <dsp:sp modelId="{CE3C3F05-43A8-4FDD-B897-682D9B80B2EF}">
      <dsp:nvSpPr>
        <dsp:cNvPr id="0" name=""/>
        <dsp:cNvSpPr/>
      </dsp:nvSpPr>
      <dsp:spPr>
        <a:xfrm>
          <a:off x="0" y="2369089"/>
          <a:ext cx="7031039" cy="51480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latin typeface="Times New Roman" panose="02020603050405020304" pitchFamily="18" charset="0"/>
              <a:cs typeface="Times New Roman" panose="02020603050405020304" pitchFamily="18" charset="0"/>
            </a:rPr>
            <a:t>Bivariate analysis:</a:t>
          </a:r>
          <a:endParaRPr lang="en-US" sz="2200" kern="1200" dirty="0">
            <a:latin typeface="Times New Roman" panose="02020603050405020304" pitchFamily="18" charset="0"/>
            <a:cs typeface="Times New Roman" panose="02020603050405020304" pitchFamily="18" charset="0"/>
          </a:endParaRPr>
        </a:p>
      </dsp:txBody>
      <dsp:txXfrm>
        <a:off x="25130" y="2394219"/>
        <a:ext cx="6980779" cy="464540"/>
      </dsp:txXfrm>
    </dsp:sp>
    <dsp:sp modelId="{67855A91-4714-48CD-B95D-38155AED08B0}">
      <dsp:nvSpPr>
        <dsp:cNvPr id="0" name=""/>
        <dsp:cNvSpPr/>
      </dsp:nvSpPr>
      <dsp:spPr>
        <a:xfrm>
          <a:off x="0" y="2883889"/>
          <a:ext cx="7031039"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35" tIns="27940" rIns="156464" bIns="27940" numCol="1" spcCol="1270" anchor="t" anchorCtr="0">
          <a:noAutofit/>
        </a:bodyPr>
        <a:lstStyle/>
        <a:p>
          <a:pPr marL="171450" lvl="1" indent="-171450" algn="l" defTabSz="755650">
            <a:lnSpc>
              <a:spcPct val="150000"/>
            </a:lnSpc>
            <a:spcBef>
              <a:spcPct val="0"/>
            </a:spcBef>
            <a:spcAft>
              <a:spcPct val="20000"/>
            </a:spcAft>
            <a:buChar char="•"/>
          </a:pPr>
          <a:r>
            <a:rPr lang="en-IN" sz="1700" kern="1200" dirty="0">
              <a:latin typeface="Times New Roman" panose="02020603050405020304" pitchFamily="18" charset="0"/>
              <a:cs typeface="Times New Roman" panose="02020603050405020304" pitchFamily="18" charset="0"/>
            </a:rPr>
            <a:t>Bivariate analysis means taking two variables for the analysis either it may be Categorical or Numerical.</a:t>
          </a:r>
          <a:endParaRPr lang="en-US" sz="1700" kern="1200" dirty="0">
            <a:latin typeface="Times New Roman" panose="02020603050405020304" pitchFamily="18" charset="0"/>
            <a:cs typeface="Times New Roman" panose="02020603050405020304" pitchFamily="18" charset="0"/>
          </a:endParaRPr>
        </a:p>
        <a:p>
          <a:pPr marL="171450" lvl="1" indent="-171450" algn="l" defTabSz="755650">
            <a:lnSpc>
              <a:spcPct val="150000"/>
            </a:lnSpc>
            <a:spcBef>
              <a:spcPct val="0"/>
            </a:spcBef>
            <a:spcAft>
              <a:spcPct val="20000"/>
            </a:spcAft>
            <a:buChar char="•"/>
          </a:pPr>
          <a:r>
            <a:rPr lang="en-IN" sz="1700" kern="1200" dirty="0">
              <a:latin typeface="Times New Roman" panose="02020603050405020304" pitchFamily="18" charset="0"/>
              <a:cs typeface="Times New Roman" panose="02020603050405020304" pitchFamily="18" charset="0"/>
            </a:rPr>
            <a:t> </a:t>
          </a:r>
          <a:r>
            <a:rPr lang="en-US" sz="1700" i="0" kern="1200" dirty="0">
              <a:latin typeface="Times New Roman" panose="02020603050405020304" pitchFamily="18" charset="0"/>
              <a:cs typeface="Times New Roman" panose="02020603050405020304" pitchFamily="18" charset="0"/>
            </a:rPr>
            <a:t>Bivariate analysis refers to the analysis to determine relationships between them.</a:t>
          </a:r>
          <a:endParaRPr lang="en-US" sz="1700" kern="1200" dirty="0">
            <a:latin typeface="Times New Roman" panose="02020603050405020304" pitchFamily="18" charset="0"/>
            <a:cs typeface="Times New Roman" panose="02020603050405020304" pitchFamily="18" charset="0"/>
          </a:endParaRPr>
        </a:p>
      </dsp:txBody>
      <dsp:txXfrm>
        <a:off x="0" y="2883889"/>
        <a:ext cx="7031039" cy="1593900"/>
      </dsp:txXfrm>
    </dsp:sp>
    <dsp:sp modelId="{C9E347CA-F34F-4099-A0CD-FD95BD689B5D}">
      <dsp:nvSpPr>
        <dsp:cNvPr id="0" name=""/>
        <dsp:cNvSpPr/>
      </dsp:nvSpPr>
      <dsp:spPr>
        <a:xfrm>
          <a:off x="0" y="4477789"/>
          <a:ext cx="7031039" cy="51480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latin typeface="Times New Roman" panose="02020603050405020304" pitchFamily="18" charset="0"/>
              <a:cs typeface="Times New Roman" panose="02020603050405020304" pitchFamily="18" charset="0"/>
            </a:rPr>
            <a:t>Multivariate analysis:</a:t>
          </a:r>
          <a:endParaRPr lang="en-US" sz="2200" kern="1200" dirty="0">
            <a:latin typeface="Times New Roman" panose="02020603050405020304" pitchFamily="18" charset="0"/>
            <a:cs typeface="Times New Roman" panose="02020603050405020304" pitchFamily="18" charset="0"/>
          </a:endParaRPr>
        </a:p>
      </dsp:txBody>
      <dsp:txXfrm>
        <a:off x="25130" y="4502919"/>
        <a:ext cx="6980779" cy="464540"/>
      </dsp:txXfrm>
    </dsp:sp>
    <dsp:sp modelId="{5F92F0F4-7AEC-4F05-AB82-954B8F193CFC}">
      <dsp:nvSpPr>
        <dsp:cNvPr id="0" name=""/>
        <dsp:cNvSpPr/>
      </dsp:nvSpPr>
      <dsp:spPr>
        <a:xfrm>
          <a:off x="0" y="4992589"/>
          <a:ext cx="7031039"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235" tIns="27940" rIns="156464" bIns="27940" numCol="1" spcCol="1270" anchor="t" anchorCtr="0">
          <a:noAutofit/>
        </a:bodyPr>
        <a:lstStyle/>
        <a:p>
          <a:pPr marL="171450" lvl="1" indent="-171450" algn="l" defTabSz="755650">
            <a:lnSpc>
              <a:spcPct val="150000"/>
            </a:lnSpc>
            <a:spcBef>
              <a:spcPct val="0"/>
            </a:spcBef>
            <a:spcAft>
              <a:spcPct val="20000"/>
            </a:spcAft>
            <a:buChar char="•"/>
          </a:pPr>
          <a:r>
            <a:rPr lang="en-IN" sz="1700" kern="1200" dirty="0">
              <a:latin typeface="Times New Roman" panose="02020603050405020304" pitchFamily="18" charset="0"/>
              <a:cs typeface="Times New Roman" panose="02020603050405020304" pitchFamily="18" charset="0"/>
            </a:rPr>
            <a:t>Multivariate analysis means taking more than two variables for the analysis either it may be Categorical or Numerical.</a:t>
          </a:r>
          <a:endParaRPr lang="en-US" sz="1700" kern="1200" dirty="0">
            <a:latin typeface="Times New Roman" panose="02020603050405020304" pitchFamily="18" charset="0"/>
            <a:cs typeface="Times New Roman" panose="02020603050405020304" pitchFamily="18" charset="0"/>
          </a:endParaRPr>
        </a:p>
        <a:p>
          <a:pPr marL="171450" lvl="1" indent="-171450" algn="l" defTabSz="755650">
            <a:lnSpc>
              <a:spcPct val="150000"/>
            </a:lnSpc>
            <a:spcBef>
              <a:spcPct val="0"/>
            </a:spcBef>
            <a:spcAft>
              <a:spcPct val="20000"/>
            </a:spcAft>
            <a:buChar char="•"/>
          </a:pPr>
          <a:r>
            <a:rPr lang="en-IN" sz="1700" kern="1200" dirty="0">
              <a:latin typeface="Times New Roman" panose="02020603050405020304" pitchFamily="18" charset="0"/>
              <a:cs typeface="Times New Roman" panose="02020603050405020304" pitchFamily="18" charset="0"/>
            </a:rPr>
            <a:t> </a:t>
          </a:r>
          <a:r>
            <a:rPr lang="en-US" sz="1700" i="0" kern="1200" dirty="0">
              <a:latin typeface="Times New Roman" panose="02020603050405020304" pitchFamily="18" charset="0"/>
              <a:cs typeface="Times New Roman" panose="02020603050405020304" pitchFamily="18" charset="0"/>
            </a:rPr>
            <a:t>Multivariate analysis determines relationships, dependence between them.</a:t>
          </a:r>
          <a:endParaRPr lang="en-US" sz="1700" kern="1200" dirty="0">
            <a:latin typeface="Times New Roman" panose="02020603050405020304" pitchFamily="18" charset="0"/>
            <a:cs typeface="Times New Roman" panose="02020603050405020304" pitchFamily="18" charset="0"/>
          </a:endParaRPr>
        </a:p>
      </dsp:txBody>
      <dsp:txXfrm>
        <a:off x="0" y="4992589"/>
        <a:ext cx="7031039" cy="118404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E823-7FF4-4B2C-9456-4744B3B1A83D}" type="datetimeFigureOut">
              <a:rPr lang="en-IN" smtClean="0"/>
              <a:t>22-12-2022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4AA02-F86E-4374-83B8-13EB74363BF9}" type="slidenum">
              <a:rPr lang="en-IN" smtClean="0"/>
              <a:t>‹#›</a:t>
            </a:fld>
            <a:endParaRPr lang="en-IN"/>
          </a:p>
        </p:txBody>
      </p:sp>
    </p:spTree>
    <p:extLst>
      <p:ext uri="{BB962C8B-B14F-4D97-AF65-F5344CB8AC3E}">
        <p14:creationId xmlns:p14="http://schemas.microsoft.com/office/powerpoint/2010/main" val="2854582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344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4464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2" y="1380070"/>
            <a:ext cx="8574623"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a:xfrm>
            <a:off x="5332413" y="5883277"/>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3" y="4343400"/>
            <a:ext cx="10018713" cy="1447800"/>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3" y="3428999"/>
            <a:ext cx="8532815" cy="381000"/>
          </a:xfrm>
        </p:spPr>
        <p:txBody>
          <a:bodyPr anchor="ctr">
            <a:normAutofit/>
          </a:bodyPr>
          <a:lstStyle>
            <a:lvl1pPr marL="0" indent="0">
              <a:buFontTx/>
              <a:buNone/>
              <a:defRPr sz="18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1" cy="860400"/>
          </a:xfrm>
        </p:spPr>
        <p:txBody>
          <a:bodyPr anchor="t">
            <a:normAutofit/>
          </a:bodyPr>
          <a:lstStyle>
            <a:lvl1pPr marL="0" indent="0" algn="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4"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1" cy="1016000"/>
          </a:xfrm>
        </p:spPr>
        <p:txBody>
          <a:bodyPr anchor="t">
            <a:normAutofit/>
          </a:bodyPr>
          <a:lstStyle>
            <a:lvl1pPr marL="0" indent="0" algn="r">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3"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3" y="4343400"/>
            <a:ext cx="10018713" cy="14478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7"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3" y="685800"/>
            <a:ext cx="801974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8" y="5867133"/>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9" y="4777381"/>
            <a:ext cx="8930748" cy="860400"/>
          </a:xfrm>
        </p:spPr>
        <p:txBody>
          <a:bodyPr anchor="t">
            <a:normAutofit/>
          </a:bodyPr>
          <a:lstStyle>
            <a:lvl1pPr marL="0" indent="0" algn="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4" y="2667001"/>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9" y="2667000"/>
            <a:ext cx="4622537" cy="576262"/>
          </a:xfrm>
        </p:spPr>
        <p:txBody>
          <a:bodyPr anchor="b">
            <a:noAutofit/>
          </a:bodyPr>
          <a:lstStyle>
            <a:lvl1pPr marL="0" indent="0">
              <a:buNone/>
              <a:defRPr sz="2800" b="0">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3"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4" y="685801"/>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3" y="2971800"/>
            <a:ext cx="3549121" cy="1828800"/>
          </a:xfrm>
        </p:spPr>
        <p:txBody>
          <a:bodyPr>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5" y="1752599"/>
            <a:ext cx="542615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5" y="3124199"/>
            <a:ext cx="5426159" cy="1828800"/>
          </a:xfrm>
        </p:spPr>
        <p:txBody>
          <a:bodyPr>
            <a:normAutofit/>
          </a:bodyPr>
          <a:lstStyle>
            <a:lvl1pPr marL="0" indent="0" algn="ctr">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2"/>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3" y="685802"/>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1" y="2667001"/>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12/22/2022</a:t>
            </a:fld>
            <a:endParaRPr lang="en-US" dirty="0"/>
          </a:p>
        </p:txBody>
      </p:sp>
      <p:sp>
        <p:nvSpPr>
          <p:cNvPr id="5" name="Footer Placeholder 4"/>
          <p:cNvSpPr>
            <a:spLocks noGrp="1"/>
          </p:cNvSpPr>
          <p:nvPr>
            <p:ph type="ftr" sz="quarter" idx="3"/>
          </p:nvPr>
        </p:nvSpPr>
        <p:spPr>
          <a:xfrm>
            <a:off x="2572281" y="588327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8" y="5883277"/>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189"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32" indent="-285744" algn="l" defTabSz="457189"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21" indent="-285744" algn="l" defTabSz="457189"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12" indent="-171446" algn="l" defTabSz="457189"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01" indent="-171446"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537"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726"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8914"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103"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5.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microsoft.com/office/2007/relationships/hdphoto" Target="../media/hdphoto1.wdp"/><Relationship Id="rId5" Type="http://schemas.openxmlformats.org/officeDocument/2006/relationships/image" Target="../media/image22.png"/><Relationship Id="rId10" Type="http://schemas.openxmlformats.org/officeDocument/2006/relationships/image" Target="../media/image3.png"/><Relationship Id="rId4" Type="http://schemas.openxmlformats.org/officeDocument/2006/relationships/image" Target="../media/image21.jpe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7" y="-66102"/>
            <a:ext cx="12190815" cy="6924102"/>
          </a:xfrm>
          <a:prstGeom prst="rect">
            <a:avLst/>
          </a:prstGeom>
          <a:noFill/>
          <a:ln>
            <a:noFill/>
          </a:ln>
        </p:spPr>
      </p:pic>
      <p:sp>
        <p:nvSpPr>
          <p:cNvPr id="99" name="Google Shape;99;p1"/>
          <p:cNvSpPr txBox="1"/>
          <p:nvPr/>
        </p:nvSpPr>
        <p:spPr>
          <a:xfrm>
            <a:off x="2147784" y="3941354"/>
            <a:ext cx="7727736" cy="1708120"/>
          </a:xfrm>
          <a:prstGeom prst="rect">
            <a:avLst/>
          </a:prstGeom>
          <a:noFill/>
          <a:ln>
            <a:noFill/>
          </a:ln>
        </p:spPr>
        <p:txBody>
          <a:bodyPr spcFirstLastPara="1" wrap="square" lIns="91425" tIns="45700" rIns="91425" bIns="45700" anchor="t" anchorCtr="0">
            <a:spAutoFit/>
          </a:bodyPr>
          <a:lstStyle/>
          <a:p>
            <a:pPr algn="ctr"/>
            <a:r>
              <a:rPr lang="en-IN" sz="3500" dirty="0">
                <a:solidFill>
                  <a:srgbClr val="C00000"/>
                </a:solidFill>
                <a:effectLst>
                  <a:outerShdw blurRad="38100" dist="38100" dir="2700000" algn="tl">
                    <a:srgbClr val="000000">
                      <a:alpha val="43137"/>
                    </a:srgbClr>
                  </a:outerShdw>
                </a:effectLst>
                <a:latin typeface="Gill Sans Nova" panose="020B0602020104020203" pitchFamily="34" charset="0"/>
                <a:ea typeface="Calibri"/>
                <a:cs typeface="Calibri"/>
                <a:sym typeface="Calibri"/>
              </a:rPr>
              <a:t> </a:t>
            </a:r>
            <a:r>
              <a:rPr lang="en-IN" sz="3500" dirty="0">
                <a:solidFill>
                  <a:srgbClr val="C00000"/>
                </a:solidFill>
                <a:effectLst>
                  <a:outerShdw blurRad="38100" dist="38100" dir="2700000" algn="tl">
                    <a:srgbClr val="000000">
                      <a:alpha val="43137"/>
                    </a:srgbClr>
                  </a:outerShdw>
                </a:effectLst>
                <a:latin typeface="Georgia Pro" panose="020B0604020202020204" pitchFamily="18" charset="0"/>
                <a:ea typeface="Calibri"/>
                <a:cs typeface="Calibri"/>
                <a:sym typeface="Calibri"/>
              </a:rPr>
              <a:t>WEB </a:t>
            </a:r>
            <a:r>
              <a:rPr lang="en-IN" sz="3400" dirty="0">
                <a:solidFill>
                  <a:srgbClr val="C00000"/>
                </a:solidFill>
                <a:effectLst>
                  <a:outerShdw blurRad="38100" dist="38100" dir="2700000" algn="tl">
                    <a:srgbClr val="000000">
                      <a:alpha val="43137"/>
                    </a:srgbClr>
                  </a:outerShdw>
                </a:effectLst>
                <a:latin typeface="Georgia Pro" panose="020B0604020202020204" pitchFamily="18" charset="0"/>
                <a:ea typeface="Calibri"/>
                <a:cs typeface="Calibri"/>
                <a:sym typeface="Calibri"/>
              </a:rPr>
              <a:t>SCRAPING</a:t>
            </a:r>
            <a:r>
              <a:rPr lang="en-IN" sz="3500" dirty="0">
                <a:solidFill>
                  <a:srgbClr val="C00000"/>
                </a:solidFill>
                <a:effectLst>
                  <a:outerShdw blurRad="38100" dist="38100" dir="2700000" algn="tl">
                    <a:srgbClr val="000000">
                      <a:alpha val="43137"/>
                    </a:srgbClr>
                  </a:outerShdw>
                </a:effectLst>
                <a:latin typeface="Georgia Pro" panose="020B0604020202020204" pitchFamily="18" charset="0"/>
                <a:ea typeface="Calibri"/>
                <a:cs typeface="Calibri"/>
                <a:sym typeface="Calibri"/>
              </a:rPr>
              <a:t> of SHIKSHA Website using EDA</a:t>
            </a:r>
            <a:br>
              <a:rPr lang="en-IN" sz="3500" dirty="0">
                <a:solidFill>
                  <a:srgbClr val="C00000"/>
                </a:solidFill>
                <a:effectLst>
                  <a:outerShdw blurRad="38100" dist="38100" dir="2700000" algn="tl">
                    <a:srgbClr val="000000">
                      <a:alpha val="43137"/>
                    </a:srgbClr>
                  </a:outerShdw>
                </a:effectLst>
                <a:latin typeface="Calibri"/>
                <a:ea typeface="Calibri"/>
                <a:cs typeface="Calibri"/>
                <a:sym typeface="Calibri"/>
              </a:rPr>
            </a:br>
            <a:endParaRPr sz="35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491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149A-E75B-9EE2-DC09-096241608C73}"/>
              </a:ext>
            </a:extLst>
          </p:cNvPr>
          <p:cNvSpPr>
            <a:spLocks noGrp="1"/>
          </p:cNvSpPr>
          <p:nvPr>
            <p:ph type="title"/>
          </p:nvPr>
        </p:nvSpPr>
        <p:spPr>
          <a:xfrm>
            <a:off x="4374257" y="-9779"/>
            <a:ext cx="4952628" cy="1336040"/>
          </a:xfrm>
        </p:spPr>
        <p:txBody>
          <a:bodyPr>
            <a:normAutofit/>
          </a:bodyPr>
          <a:lstStyle/>
          <a:p>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Creation </a:t>
            </a:r>
            <a:r>
              <a:rPr lang="en-IN" sz="3200" dirty="0">
                <a:ln w="0"/>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of</a:t>
            </a:r>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 Data Frame</a:t>
            </a:r>
            <a:b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br>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Observe </a:t>
            </a:r>
            <a:r>
              <a:rPr lang="en-IN" sz="3200" dirty="0">
                <a:ln w="0"/>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the</a:t>
            </a:r>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 Missing Values</a:t>
            </a:r>
          </a:p>
        </p:txBody>
      </p:sp>
      <p:sp>
        <p:nvSpPr>
          <p:cNvPr id="3" name="Text Placeholder 2">
            <a:extLst>
              <a:ext uri="{FF2B5EF4-FFF2-40B4-BE49-F238E27FC236}">
                <a16:creationId xmlns:a16="http://schemas.microsoft.com/office/drawing/2014/main" id="{5B267245-4849-80C6-1DAE-8DE7F654B07A}"/>
              </a:ext>
            </a:extLst>
          </p:cNvPr>
          <p:cNvSpPr>
            <a:spLocks noGrp="1"/>
          </p:cNvSpPr>
          <p:nvPr>
            <p:ph type="body" idx="1"/>
          </p:nvPr>
        </p:nvSpPr>
        <p:spPr>
          <a:xfrm>
            <a:off x="1529454" y="1542475"/>
            <a:ext cx="1498228" cy="426987"/>
          </a:xfrm>
        </p:spPr>
        <p:txBody>
          <a:bodyPr/>
          <a:lstStyle/>
          <a:p>
            <a:r>
              <a:rPr lang="en-IN" sz="3200" b="1" dirty="0"/>
              <a:t>Before</a:t>
            </a:r>
          </a:p>
        </p:txBody>
      </p:sp>
      <p:pic>
        <p:nvPicPr>
          <p:cNvPr id="8" name="Content Placeholder 7" descr="A screenshot of a list">
            <a:extLst>
              <a:ext uri="{FF2B5EF4-FFF2-40B4-BE49-F238E27FC236}">
                <a16:creationId xmlns:a16="http://schemas.microsoft.com/office/drawing/2014/main" id="{8110EFDE-7FE8-10D2-E71C-AF4FF75E8257}"/>
              </a:ext>
            </a:extLst>
          </p:cNvPr>
          <p:cNvPicPr>
            <a:picLocks noGrp="1" noChangeAspect="1"/>
          </p:cNvPicPr>
          <p:nvPr>
            <p:ph sz="half" idx="2"/>
          </p:nvPr>
        </p:nvPicPr>
        <p:blipFill>
          <a:blip r:embed="rId2"/>
          <a:stretch>
            <a:fillRect/>
          </a:stretch>
        </p:blipFill>
        <p:spPr>
          <a:xfrm>
            <a:off x="3027680" y="1606689"/>
            <a:ext cx="3449579" cy="4409059"/>
          </a:xfrm>
        </p:spPr>
      </p:pic>
      <p:sp>
        <p:nvSpPr>
          <p:cNvPr id="5" name="Text Placeholder 4">
            <a:extLst>
              <a:ext uri="{FF2B5EF4-FFF2-40B4-BE49-F238E27FC236}">
                <a16:creationId xmlns:a16="http://schemas.microsoft.com/office/drawing/2014/main" id="{F1E324BB-6775-A2E3-AAA3-A858A561BE89}"/>
              </a:ext>
            </a:extLst>
          </p:cNvPr>
          <p:cNvSpPr>
            <a:spLocks noGrp="1"/>
          </p:cNvSpPr>
          <p:nvPr>
            <p:ph type="body" sz="quarter" idx="3"/>
          </p:nvPr>
        </p:nvSpPr>
        <p:spPr>
          <a:xfrm>
            <a:off x="6758571" y="1393199"/>
            <a:ext cx="1216919" cy="576263"/>
          </a:xfrm>
        </p:spPr>
        <p:txBody>
          <a:bodyPr/>
          <a:lstStyle/>
          <a:p>
            <a:r>
              <a:rPr lang="en-IN" sz="3200" b="1" dirty="0"/>
              <a:t>After</a:t>
            </a:r>
          </a:p>
        </p:txBody>
      </p:sp>
      <p:pic>
        <p:nvPicPr>
          <p:cNvPr id="10" name="Content Placeholder 9" descr="Table&#10;&#10;Description automatically generated">
            <a:extLst>
              <a:ext uri="{FF2B5EF4-FFF2-40B4-BE49-F238E27FC236}">
                <a16:creationId xmlns:a16="http://schemas.microsoft.com/office/drawing/2014/main" id="{3800F6D3-08CA-CC51-1B8E-456191110C53}"/>
              </a:ext>
            </a:extLst>
          </p:cNvPr>
          <p:cNvPicPr>
            <a:picLocks noGrp="1" noChangeAspect="1"/>
          </p:cNvPicPr>
          <p:nvPr>
            <p:ph sz="quarter" idx="4"/>
          </p:nvPr>
        </p:nvPicPr>
        <p:blipFill>
          <a:blip r:embed="rId3"/>
          <a:stretch>
            <a:fillRect/>
          </a:stretch>
        </p:blipFill>
        <p:spPr>
          <a:xfrm>
            <a:off x="7975484" y="1606689"/>
            <a:ext cx="3529337" cy="4390055"/>
          </a:xfrm>
        </p:spPr>
      </p:pic>
      <p:pic>
        <p:nvPicPr>
          <p:cNvPr id="4" name="Picture 3">
            <a:extLst>
              <a:ext uri="{FF2B5EF4-FFF2-40B4-BE49-F238E27FC236}">
                <a16:creationId xmlns:a16="http://schemas.microsoft.com/office/drawing/2014/main" id="{13320BA7-B9E0-4C2D-7A24-C1705EA711D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Tree>
    <p:extLst>
      <p:ext uri="{BB962C8B-B14F-4D97-AF65-F5344CB8AC3E}">
        <p14:creationId xmlns:p14="http://schemas.microsoft.com/office/powerpoint/2010/main" val="180389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FB2526-25FC-EE8F-668F-F8364953C516}"/>
              </a:ext>
            </a:extLst>
          </p:cNvPr>
          <p:cNvPicPr>
            <a:picLocks noChangeAspect="1"/>
          </p:cNvPicPr>
          <p:nvPr/>
        </p:nvPicPr>
        <p:blipFill>
          <a:blip r:embed="rId2"/>
          <a:stretch>
            <a:fillRect/>
          </a:stretch>
        </p:blipFill>
        <p:spPr>
          <a:xfrm>
            <a:off x="1620773" y="615157"/>
            <a:ext cx="10489947" cy="5176047"/>
          </a:xfrm>
          <a:prstGeom prst="rect">
            <a:avLst/>
          </a:prstGeom>
        </p:spPr>
      </p:pic>
      <p:sp>
        <p:nvSpPr>
          <p:cNvPr id="8" name="TextBox 7">
            <a:extLst>
              <a:ext uri="{FF2B5EF4-FFF2-40B4-BE49-F238E27FC236}">
                <a16:creationId xmlns:a16="http://schemas.microsoft.com/office/drawing/2014/main" id="{896914E7-C201-C3A0-B765-388B8F1B2EF3}"/>
              </a:ext>
            </a:extLst>
          </p:cNvPr>
          <p:cNvSpPr txBox="1"/>
          <p:nvPr/>
        </p:nvSpPr>
        <p:spPr>
          <a:xfrm>
            <a:off x="2123303" y="91933"/>
            <a:ext cx="3251200" cy="523220"/>
          </a:xfrm>
          <a:prstGeom prst="rect">
            <a:avLst/>
          </a:prstGeom>
          <a:noFill/>
        </p:spPr>
        <p:txBody>
          <a:bodyPr wrap="square" rtlCol="0">
            <a:spAutoFit/>
          </a:bodyPr>
          <a:lstStyle/>
          <a:p>
            <a:r>
              <a:rPr lang="en-US" sz="2800" b="1" dirty="0">
                <a:solidFill>
                  <a:schemeClr val="accent1"/>
                </a:solidFill>
                <a:latin typeface="+mj-lt"/>
              </a:rPr>
              <a:t>After Cleaning</a:t>
            </a:r>
            <a:endParaRPr lang="en-IN" sz="2800" dirty="0">
              <a:latin typeface="+mj-lt"/>
            </a:endParaRPr>
          </a:p>
        </p:txBody>
      </p:sp>
      <p:pic>
        <p:nvPicPr>
          <p:cNvPr id="9" name="Picture 8">
            <a:extLst>
              <a:ext uri="{FF2B5EF4-FFF2-40B4-BE49-F238E27FC236}">
                <a16:creationId xmlns:a16="http://schemas.microsoft.com/office/drawing/2014/main" id="{D5B8B932-AE55-EC7D-56B7-6E2ADCA2BE4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Tree>
    <p:extLst>
      <p:ext uri="{BB962C8B-B14F-4D97-AF65-F5344CB8AC3E}">
        <p14:creationId xmlns:p14="http://schemas.microsoft.com/office/powerpoint/2010/main" val="36207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54" name="Group 153">
            <a:extLst>
              <a:ext uri="{FF2B5EF4-FFF2-40B4-BE49-F238E27FC236}">
                <a16:creationId xmlns:a16="http://schemas.microsoft.com/office/drawing/2014/main" id="{312C0452-6062-42D9-A0C6-9DBFE67C08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1"/>
            <a:ext cx="2436813" cy="6858001"/>
            <a:chOff x="1320800" y="0"/>
            <a:chExt cx="2436813" cy="6858001"/>
          </a:xfrm>
        </p:grpSpPr>
        <p:sp>
          <p:nvSpPr>
            <p:cNvPr id="155" name="Freeform 6">
              <a:extLst>
                <a:ext uri="{FF2B5EF4-FFF2-40B4-BE49-F238E27FC236}">
                  <a16:creationId xmlns:a16="http://schemas.microsoft.com/office/drawing/2014/main" id="{0A71DE7B-A740-46D4-B219-C1BA69D9E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6" name="Freeform 7">
              <a:extLst>
                <a:ext uri="{FF2B5EF4-FFF2-40B4-BE49-F238E27FC236}">
                  <a16:creationId xmlns:a16="http://schemas.microsoft.com/office/drawing/2014/main" id="{DF6D67EE-F95D-4366-8A21-66EE5F65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7" name="Freeform 8">
              <a:extLst>
                <a:ext uri="{FF2B5EF4-FFF2-40B4-BE49-F238E27FC236}">
                  <a16:creationId xmlns:a16="http://schemas.microsoft.com/office/drawing/2014/main" id="{02E296A9-18D7-400F-9508-FB1ECD382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8" name="Freeform 9">
              <a:extLst>
                <a:ext uri="{FF2B5EF4-FFF2-40B4-BE49-F238E27FC236}">
                  <a16:creationId xmlns:a16="http://schemas.microsoft.com/office/drawing/2014/main" id="{6260610D-4A1E-4C59-B2E8-7EFCC004A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9" name="Freeform 10">
              <a:extLst>
                <a:ext uri="{FF2B5EF4-FFF2-40B4-BE49-F238E27FC236}">
                  <a16:creationId xmlns:a16="http://schemas.microsoft.com/office/drawing/2014/main" id="{9C3FADD6-A325-45AB-BB6D-DBE6233E24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0" name="Freeform 11">
              <a:extLst>
                <a:ext uri="{FF2B5EF4-FFF2-40B4-BE49-F238E27FC236}">
                  <a16:creationId xmlns:a16="http://schemas.microsoft.com/office/drawing/2014/main" id="{5C84403D-0C49-415B-A354-1317213DE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62" name="Rectangle 161">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BB89F9D0-EF7A-4635-F906-CAE44CAA094B}"/>
              </a:ext>
            </a:extLst>
          </p:cNvPr>
          <p:cNvSpPr txBox="1"/>
          <p:nvPr/>
        </p:nvSpPr>
        <p:spPr>
          <a:xfrm>
            <a:off x="475481" y="685799"/>
            <a:ext cx="2639963" cy="5105400"/>
          </a:xfrm>
          <a:prstGeom prst="rect">
            <a:avLst/>
          </a:prstGeom>
        </p:spPr>
        <p:txBody>
          <a:bodyPr vert="horz" lIns="91440" tIns="45720" rIns="91440" bIns="45720" rtlCol="0" anchor="ctr">
            <a:normAutofit/>
          </a:bodyPr>
          <a:lstStyle/>
          <a:p>
            <a:pPr algn="ctr">
              <a:spcBef>
                <a:spcPct val="0"/>
              </a:spcBef>
              <a:spcAft>
                <a:spcPts val="600"/>
              </a:spcAft>
              <a:buClr>
                <a:schemeClr val="dk1"/>
              </a:buClr>
              <a:buSzPct val="100000"/>
            </a:pPr>
            <a:r>
              <a:rPr lang="en-US" sz="4000" b="1" dirty="0">
                <a:ln w="3175" cmpd="sng">
                  <a:noFill/>
                </a:ln>
                <a:solidFill>
                  <a:srgbClr val="FFFFFF"/>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Data Analysis</a:t>
            </a:r>
          </a:p>
        </p:txBody>
      </p:sp>
      <p:grpSp>
        <p:nvGrpSpPr>
          <p:cNvPr id="166" name="Group 165">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1"/>
            <a:ext cx="2436813" cy="6858001"/>
            <a:chOff x="1320800" y="0"/>
            <a:chExt cx="2436813" cy="6858001"/>
          </a:xfrm>
        </p:grpSpPr>
        <p:sp>
          <p:nvSpPr>
            <p:cNvPr id="167"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8"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9"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0"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1"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2"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39" name="TextBox 5">
            <a:extLst>
              <a:ext uri="{FF2B5EF4-FFF2-40B4-BE49-F238E27FC236}">
                <a16:creationId xmlns:a16="http://schemas.microsoft.com/office/drawing/2014/main" id="{9C585A50-DD60-247B-9F03-A805B38CA0F2}"/>
              </a:ext>
            </a:extLst>
          </p:cNvPr>
          <p:cNvGraphicFramePr/>
          <p:nvPr>
            <p:extLst>
              <p:ext uri="{D42A27DB-BD31-4B8C-83A1-F6EECF244321}">
                <p14:modId xmlns:p14="http://schemas.microsoft.com/office/powerpoint/2010/main" val="4215747510"/>
              </p:ext>
            </p:extLst>
          </p:nvPr>
        </p:nvGraphicFramePr>
        <p:xfrm>
          <a:off x="5010153" y="20325"/>
          <a:ext cx="7031039" cy="6268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601BEAFB-54AB-4A6C-318F-310D7051BF8C}"/>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Effect>
                      <a14:brightnessContrast bright="-20000"/>
                    </a14:imgEffect>
                  </a14:imgLayer>
                </a14:imgProps>
              </a:ext>
            </a:extLst>
          </a:blip>
          <a:stretch>
            <a:fillRect/>
          </a:stretch>
        </p:blipFill>
        <p:spPr>
          <a:xfrm>
            <a:off x="8784080" y="6289044"/>
            <a:ext cx="2950720" cy="469433"/>
          </a:xfrm>
          <a:prstGeom prst="rect">
            <a:avLst/>
          </a:prstGeom>
        </p:spPr>
      </p:pic>
    </p:spTree>
    <p:extLst>
      <p:ext uri="{BB962C8B-B14F-4D97-AF65-F5344CB8AC3E}">
        <p14:creationId xmlns:p14="http://schemas.microsoft.com/office/powerpoint/2010/main" val="39540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29">
            <a:extLst>
              <a:ext uri="{FF2B5EF4-FFF2-40B4-BE49-F238E27FC236}">
                <a16:creationId xmlns:a16="http://schemas.microsoft.com/office/drawing/2014/main" id="{1BE13223-D3D1-42C5-B4C3-6ECA53585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1" name="Freeform 6">
              <a:extLst>
                <a:ext uri="{FF2B5EF4-FFF2-40B4-BE49-F238E27FC236}">
                  <a16:creationId xmlns:a16="http://schemas.microsoft.com/office/drawing/2014/main" id="{3A891607-F768-41F9-A2E9-BB38370DE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DFFDBE37-1DFE-4594-9095-CF67C8A11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F17ED4D4-301C-4B04-A0BA-3E375BF76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D638DC08-E258-4B63-8732-1347A7250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703EEC3E-6C68-4D71-8D2F-9EF6065C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A25FF1C4-BA3B-45E8-907B-A362C65A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B69A55D-9F63-0829-A787-F549E708184F}"/>
              </a:ext>
            </a:extLst>
          </p:cNvPr>
          <p:cNvSpPr txBox="1">
            <a:spLocks/>
          </p:cNvSpPr>
          <p:nvPr/>
        </p:nvSpPr>
        <p:spPr>
          <a:xfrm>
            <a:off x="1743729" y="-5623"/>
            <a:ext cx="10212388" cy="69095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dk1"/>
                </a:solidFill>
                <a:effectLst/>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spcAft>
                <a:spcPts val="600"/>
              </a:spcAft>
            </a:pPr>
            <a:r>
              <a:rPr lang="en-US" dirty="0">
                <a:solidFill>
                  <a:schemeClr val="tx1"/>
                </a:solidFill>
                <a:latin typeface="Times New Roman" panose="02020603050405020304" pitchFamily="18" charset="0"/>
                <a:ea typeface="+mj-ea"/>
                <a:cs typeface="Times New Roman" panose="02020603050405020304" pitchFamily="18" charset="0"/>
              </a:rPr>
              <a:t>Univariate analysis</a:t>
            </a:r>
          </a:p>
        </p:txBody>
      </p:sp>
      <p:pic>
        <p:nvPicPr>
          <p:cNvPr id="3" name="Picture Placeholder 5">
            <a:extLst>
              <a:ext uri="{FF2B5EF4-FFF2-40B4-BE49-F238E27FC236}">
                <a16:creationId xmlns:a16="http://schemas.microsoft.com/office/drawing/2014/main" id="{94E92841-9F0C-54A0-6FEF-B842F534F48B}"/>
              </a:ext>
            </a:extLst>
          </p:cNvPr>
          <p:cNvPicPr>
            <a:picLocks noChangeAspect="1"/>
          </p:cNvPicPr>
          <p:nvPr/>
        </p:nvPicPr>
        <p:blipFill rotWithShape="1">
          <a:blip r:embed="rId2"/>
          <a:srcRect r="11311" b="2"/>
          <a:stretch/>
        </p:blipFill>
        <p:spPr>
          <a:xfrm>
            <a:off x="1359922" y="1487816"/>
            <a:ext cx="4665820" cy="447165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4" name="Text Placeholder 3">
            <a:extLst>
              <a:ext uri="{FF2B5EF4-FFF2-40B4-BE49-F238E27FC236}">
                <a16:creationId xmlns:a16="http://schemas.microsoft.com/office/drawing/2014/main" id="{7F2823A9-603B-2781-7DCD-FD5ACC84879E}"/>
              </a:ext>
            </a:extLst>
          </p:cNvPr>
          <p:cNvSpPr txBox="1">
            <a:spLocks/>
          </p:cNvSpPr>
          <p:nvPr/>
        </p:nvSpPr>
        <p:spPr>
          <a:xfrm>
            <a:off x="6229605" y="1827109"/>
            <a:ext cx="5726512" cy="37930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800" u="sng" dirty="0">
                <a:solidFill>
                  <a:srgbClr val="FF0000"/>
                </a:solidFill>
              </a:rPr>
              <a:t>Observation</a:t>
            </a:r>
            <a:r>
              <a:rPr lang="en-US" dirty="0">
                <a:solidFill>
                  <a:srgbClr val="FF0000"/>
                </a:solidFill>
              </a:rPr>
              <a:t> </a:t>
            </a:r>
            <a:r>
              <a:rPr lang="en-US" dirty="0"/>
              <a:t>: </a:t>
            </a:r>
          </a:p>
          <a:p>
            <a:r>
              <a:rPr lang="en-US" dirty="0"/>
              <a:t>The Pie chat explains about the sharing of Based on reviews.</a:t>
            </a:r>
          </a:p>
          <a:p>
            <a:r>
              <a:rPr lang="en-US" dirty="0"/>
              <a:t>The major part are falling in the Very good category followed by Above Average</a:t>
            </a:r>
          </a:p>
        </p:txBody>
      </p:sp>
      <p:pic>
        <p:nvPicPr>
          <p:cNvPr id="5" name="Picture 4">
            <a:extLst>
              <a:ext uri="{FF2B5EF4-FFF2-40B4-BE49-F238E27FC236}">
                <a16:creationId xmlns:a16="http://schemas.microsoft.com/office/drawing/2014/main" id="{C5D9C454-3023-E430-AEFF-4A57848A480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Tree>
    <p:extLst>
      <p:ext uri="{BB962C8B-B14F-4D97-AF65-F5344CB8AC3E}">
        <p14:creationId xmlns:p14="http://schemas.microsoft.com/office/powerpoint/2010/main" val="83081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673C3C9-104F-1E57-78A7-E05EBDE3965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889763" y="168283"/>
            <a:ext cx="9814495" cy="40244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C7F655-D06D-1314-201C-C0E33A3A89B0}"/>
              </a:ext>
            </a:extLst>
          </p:cNvPr>
          <p:cNvSpPr txBox="1"/>
          <p:nvPr/>
        </p:nvSpPr>
        <p:spPr>
          <a:xfrm>
            <a:off x="4189386" y="4765133"/>
            <a:ext cx="7514872" cy="1323439"/>
          </a:xfrm>
          <a:prstGeom prst="rect">
            <a:avLst/>
          </a:prstGeom>
          <a:noFill/>
        </p:spPr>
        <p:txBody>
          <a:bodyPr wrap="square">
            <a:spAutoFit/>
          </a:bodyPr>
          <a:lstStyle/>
          <a:p>
            <a:pPr marL="342891" indent="-342891">
              <a:buFont typeface="Wingdings" panose="05000000000000000000" pitchFamily="2" charset="2"/>
              <a:buChar char="Ø"/>
            </a:pPr>
            <a:r>
              <a:rPr lang="en-US" sz="2000" dirty="0">
                <a:latin typeface="+mj-lt"/>
              </a:rPr>
              <a:t> It shows about the count of each </a:t>
            </a:r>
            <a:r>
              <a:rPr lang="en-US" sz="2000" b="1" dirty="0">
                <a:latin typeface="+mj-lt"/>
              </a:rPr>
              <a:t>college type</a:t>
            </a:r>
            <a:r>
              <a:rPr lang="en-US" sz="2000" dirty="0">
                <a:latin typeface="+mj-lt"/>
              </a:rPr>
              <a:t> in overall DataFrame.</a:t>
            </a:r>
          </a:p>
          <a:p>
            <a:pPr marL="342891" indent="-342891">
              <a:buFont typeface="Wingdings" panose="05000000000000000000" pitchFamily="2" charset="2"/>
              <a:buChar char="Ø"/>
            </a:pPr>
            <a:r>
              <a:rPr lang="en-US" sz="2000" dirty="0">
                <a:latin typeface="+mj-lt"/>
              </a:rPr>
              <a:t>By above </a:t>
            </a:r>
            <a:r>
              <a:rPr lang="en-US" sz="2000" b="1" dirty="0">
                <a:latin typeface="+mj-lt"/>
              </a:rPr>
              <a:t>Barchart</a:t>
            </a:r>
            <a:r>
              <a:rPr lang="en-US" sz="2000" dirty="0">
                <a:latin typeface="+mj-lt"/>
              </a:rPr>
              <a:t> we can say we have more Engineering colleges in our DataFrame compared to MBA and Medical colleges.</a:t>
            </a:r>
          </a:p>
        </p:txBody>
      </p:sp>
      <p:sp>
        <p:nvSpPr>
          <p:cNvPr id="5" name="TextBox 4">
            <a:extLst>
              <a:ext uri="{FF2B5EF4-FFF2-40B4-BE49-F238E27FC236}">
                <a16:creationId xmlns:a16="http://schemas.microsoft.com/office/drawing/2014/main" id="{8D0DB7AC-03EB-C0C0-D7F8-66484B9D728E}"/>
              </a:ext>
            </a:extLst>
          </p:cNvPr>
          <p:cNvSpPr txBox="1"/>
          <p:nvPr/>
        </p:nvSpPr>
        <p:spPr>
          <a:xfrm>
            <a:off x="1889760" y="4276002"/>
            <a:ext cx="6096000" cy="584775"/>
          </a:xfrm>
          <a:prstGeom prst="rect">
            <a:avLst/>
          </a:prstGeom>
          <a:noFill/>
        </p:spPr>
        <p:txBody>
          <a:bodyPr wrap="square">
            <a:spAutoFit/>
          </a:bodyPr>
          <a:lstStyle/>
          <a:p>
            <a:r>
              <a:rPr lang="en-IN" sz="2800" u="sng" dirty="0">
                <a:solidFill>
                  <a:schemeClr val="accent1"/>
                </a:solidFill>
                <a:latin typeface="+mj-lt"/>
              </a:rPr>
              <a:t>Observation</a:t>
            </a:r>
            <a:r>
              <a:rPr lang="en-IN" sz="3200" dirty="0">
                <a:solidFill>
                  <a:schemeClr val="accent1"/>
                </a:solidFill>
                <a:latin typeface="+mj-lt"/>
              </a:rPr>
              <a:t>:</a:t>
            </a:r>
          </a:p>
        </p:txBody>
      </p:sp>
      <p:pic>
        <p:nvPicPr>
          <p:cNvPr id="2" name="Picture 1">
            <a:extLst>
              <a:ext uri="{FF2B5EF4-FFF2-40B4-BE49-F238E27FC236}">
                <a16:creationId xmlns:a16="http://schemas.microsoft.com/office/drawing/2014/main" id="{E084A2A4-420F-EE6D-8B44-DA5BF4367B2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Tree>
    <p:extLst>
      <p:ext uri="{BB962C8B-B14F-4D97-AF65-F5344CB8AC3E}">
        <p14:creationId xmlns:p14="http://schemas.microsoft.com/office/powerpoint/2010/main" val="230379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824D945-C11F-DF29-FD33-66EDBF7FF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58" y="132598"/>
            <a:ext cx="8772976" cy="43521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B69E5C-6BB3-5AC0-CF35-FC4379F3B7B8}"/>
              </a:ext>
            </a:extLst>
          </p:cNvPr>
          <p:cNvSpPr txBox="1"/>
          <p:nvPr/>
        </p:nvSpPr>
        <p:spPr>
          <a:xfrm>
            <a:off x="3929333" y="4837882"/>
            <a:ext cx="6823008" cy="1391226"/>
          </a:xfrm>
          <a:prstGeom prst="rect">
            <a:avLst/>
          </a:prstGeom>
          <a:noFill/>
        </p:spPr>
        <p:txBody>
          <a:bodyPr wrap="square" rtlCol="0">
            <a:spAutoFit/>
          </a:bodyPr>
          <a:lstStyle/>
          <a:p>
            <a:pPr marL="342891" indent="-342891">
              <a:buFont typeface="Wingdings" panose="05000000000000000000" pitchFamily="2" charset="2"/>
              <a:buChar char="Ø"/>
            </a:pPr>
            <a:r>
              <a:rPr lang="en-US" sz="2000" dirty="0">
                <a:solidFill>
                  <a:srgbClr val="000000"/>
                </a:solidFill>
                <a:latin typeface="+mj-lt"/>
              </a:rPr>
              <a:t>The countplot is about the how many colleges are falling under each unique ratings.</a:t>
            </a:r>
          </a:p>
          <a:p>
            <a:pPr marL="342891" indent="-342891">
              <a:buFont typeface="Wingdings" panose="05000000000000000000" pitchFamily="2" charset="2"/>
              <a:buChar char="Ø"/>
            </a:pPr>
            <a:r>
              <a:rPr lang="en-US" sz="2000" dirty="0">
                <a:solidFill>
                  <a:srgbClr val="000000"/>
                </a:solidFill>
                <a:latin typeface="+mj-lt"/>
              </a:rPr>
              <a:t>By above countplot we can say maximum colleges are having the ratings between 3.9 t0 4.4 in our dataframe</a:t>
            </a:r>
            <a:r>
              <a:rPr lang="en-US" sz="2400" dirty="0">
                <a:solidFill>
                  <a:srgbClr val="000000"/>
                </a:solidFill>
                <a:latin typeface="+mj-lt"/>
              </a:rPr>
              <a:t>.</a:t>
            </a:r>
            <a:endParaRPr lang="en-IN" sz="2400" dirty="0">
              <a:latin typeface="+mj-lt"/>
            </a:endParaRPr>
          </a:p>
        </p:txBody>
      </p:sp>
      <p:sp>
        <p:nvSpPr>
          <p:cNvPr id="6" name="TextBox 5">
            <a:extLst>
              <a:ext uri="{FF2B5EF4-FFF2-40B4-BE49-F238E27FC236}">
                <a16:creationId xmlns:a16="http://schemas.microsoft.com/office/drawing/2014/main" id="{D7530990-BD4C-BB0C-6795-CD22FCE69751}"/>
              </a:ext>
            </a:extLst>
          </p:cNvPr>
          <p:cNvSpPr txBox="1"/>
          <p:nvPr/>
        </p:nvSpPr>
        <p:spPr>
          <a:xfrm>
            <a:off x="2111688" y="4368449"/>
            <a:ext cx="6096000" cy="584775"/>
          </a:xfrm>
          <a:prstGeom prst="rect">
            <a:avLst/>
          </a:prstGeom>
          <a:noFill/>
        </p:spPr>
        <p:txBody>
          <a:bodyPr wrap="square">
            <a:spAutoFit/>
          </a:bodyPr>
          <a:lstStyle/>
          <a:p>
            <a:r>
              <a:rPr lang="en-IN" sz="2800" dirty="0">
                <a:solidFill>
                  <a:schemeClr val="accent1"/>
                </a:solidFill>
                <a:latin typeface="+mj-lt"/>
              </a:rPr>
              <a:t>Observation</a:t>
            </a:r>
            <a:r>
              <a:rPr lang="en-IN" sz="3200" dirty="0">
                <a:solidFill>
                  <a:schemeClr val="accent1"/>
                </a:solidFill>
                <a:latin typeface="+mj-lt"/>
              </a:rPr>
              <a:t>:</a:t>
            </a:r>
          </a:p>
        </p:txBody>
      </p:sp>
      <p:pic>
        <p:nvPicPr>
          <p:cNvPr id="3" name="Picture 2">
            <a:extLst>
              <a:ext uri="{FF2B5EF4-FFF2-40B4-BE49-F238E27FC236}">
                <a16:creationId xmlns:a16="http://schemas.microsoft.com/office/drawing/2014/main" id="{F8EB5DFF-786F-C24F-6F54-03FB7332440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15000"/>
                    </a14:imgEffect>
                  </a14:imgLayer>
                </a14:imgProps>
              </a:ext>
            </a:extLst>
          </a:blip>
          <a:stretch>
            <a:fillRect/>
          </a:stretch>
        </p:blipFill>
        <p:spPr>
          <a:xfrm>
            <a:off x="8985501" y="6229108"/>
            <a:ext cx="2950720" cy="469433"/>
          </a:xfrm>
          <a:prstGeom prst="rect">
            <a:avLst/>
          </a:prstGeom>
        </p:spPr>
      </p:pic>
    </p:spTree>
    <p:extLst>
      <p:ext uri="{BB962C8B-B14F-4D97-AF65-F5344CB8AC3E}">
        <p14:creationId xmlns:p14="http://schemas.microsoft.com/office/powerpoint/2010/main" val="179986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01C70CB-201B-902A-3D37-5090250E5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171" y="784383"/>
            <a:ext cx="9558969" cy="41855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DCCB9B-4EFF-AC8B-0DA1-6D8B8C8478B4}"/>
              </a:ext>
            </a:extLst>
          </p:cNvPr>
          <p:cNvSpPr txBox="1"/>
          <p:nvPr/>
        </p:nvSpPr>
        <p:spPr>
          <a:xfrm>
            <a:off x="1931379" y="4885961"/>
            <a:ext cx="6096000" cy="523220"/>
          </a:xfrm>
          <a:prstGeom prst="rect">
            <a:avLst/>
          </a:prstGeom>
          <a:noFill/>
        </p:spPr>
        <p:txBody>
          <a:bodyPr wrap="square">
            <a:spAutoFit/>
          </a:bodyPr>
          <a:lstStyle/>
          <a:p>
            <a:r>
              <a:rPr lang="en-IN" sz="2800" u="sng" dirty="0">
                <a:solidFill>
                  <a:schemeClr val="accent1"/>
                </a:solidFill>
                <a:latin typeface="+mj-lt"/>
              </a:rPr>
              <a:t>Observation</a:t>
            </a:r>
            <a:r>
              <a:rPr lang="en-IN" sz="2800" dirty="0">
                <a:solidFill>
                  <a:schemeClr val="accent1"/>
                </a:solidFill>
                <a:latin typeface="+mj-lt"/>
              </a:rPr>
              <a:t>:</a:t>
            </a:r>
          </a:p>
        </p:txBody>
      </p:sp>
      <p:pic>
        <p:nvPicPr>
          <p:cNvPr id="9" name="Picture 8">
            <a:extLst>
              <a:ext uri="{FF2B5EF4-FFF2-40B4-BE49-F238E27FC236}">
                <a16:creationId xmlns:a16="http://schemas.microsoft.com/office/drawing/2014/main" id="{297F1997-C572-94B7-500C-2B50B2B7AF4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
        <p:nvSpPr>
          <p:cNvPr id="2" name="Rectangle 1">
            <a:extLst>
              <a:ext uri="{FF2B5EF4-FFF2-40B4-BE49-F238E27FC236}">
                <a16:creationId xmlns:a16="http://schemas.microsoft.com/office/drawing/2014/main" id="{BFFE06C3-2555-BDEC-F68F-1E9FDC3144BC}"/>
              </a:ext>
            </a:extLst>
          </p:cNvPr>
          <p:cNvSpPr/>
          <p:nvPr/>
        </p:nvSpPr>
        <p:spPr>
          <a:xfrm>
            <a:off x="2071171" y="0"/>
            <a:ext cx="9558969" cy="58477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3200" b="0" cap="none" spc="0" dirty="0">
                <a:ln w="0"/>
                <a:solidFill>
                  <a:schemeClr val="accent1">
                    <a:lumMod val="75000"/>
                  </a:schemeClr>
                </a:solidFill>
                <a:latin typeface="Times New Roman" panose="02020603050405020304" pitchFamily="18" charset="0"/>
                <a:cs typeface="Times New Roman" panose="02020603050405020304" pitchFamily="18" charset="0"/>
              </a:rPr>
              <a:t>Bivariate Analysis</a:t>
            </a:r>
          </a:p>
        </p:txBody>
      </p:sp>
      <p:sp>
        <p:nvSpPr>
          <p:cNvPr id="3" name="TextBox 2">
            <a:extLst>
              <a:ext uri="{FF2B5EF4-FFF2-40B4-BE49-F238E27FC236}">
                <a16:creationId xmlns:a16="http://schemas.microsoft.com/office/drawing/2014/main" id="{E14D633F-58DA-5C4F-0413-29B23FB6B279}"/>
              </a:ext>
            </a:extLst>
          </p:cNvPr>
          <p:cNvSpPr txBox="1"/>
          <p:nvPr/>
        </p:nvSpPr>
        <p:spPr>
          <a:xfrm>
            <a:off x="4726236" y="5409181"/>
            <a:ext cx="3988106"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5809AF44-4206-343C-82A4-B0CF438E944A}"/>
              </a:ext>
            </a:extLst>
          </p:cNvPr>
          <p:cNvSpPr txBox="1"/>
          <p:nvPr/>
        </p:nvSpPr>
        <p:spPr>
          <a:xfrm>
            <a:off x="4340646" y="5213673"/>
            <a:ext cx="464485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Counting of each college type based on Reviews</a:t>
            </a:r>
          </a:p>
          <a:p>
            <a:pPr marL="285750" indent="-285750">
              <a:buFont typeface="Wingdings" panose="05000000000000000000" pitchFamily="2" charset="2"/>
              <a:buChar char="Ø"/>
            </a:pPr>
            <a:r>
              <a:rPr lang="en-US" dirty="0"/>
              <a:t>From above we can say in each category of college type we have more Very good colleges </a:t>
            </a:r>
            <a:endParaRPr lang="en-IN" dirty="0"/>
          </a:p>
        </p:txBody>
      </p:sp>
    </p:spTree>
    <p:extLst>
      <p:ext uri="{BB962C8B-B14F-4D97-AF65-F5344CB8AC3E}">
        <p14:creationId xmlns:p14="http://schemas.microsoft.com/office/powerpoint/2010/main" val="1376546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D9D981C-8DEC-7FC9-643F-435D1F1A5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524" y="584775"/>
            <a:ext cx="9098851" cy="42346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DE5B23-0D1B-C5CD-B3CD-BC418DC5D790}"/>
              </a:ext>
            </a:extLst>
          </p:cNvPr>
          <p:cNvSpPr txBox="1"/>
          <p:nvPr/>
        </p:nvSpPr>
        <p:spPr>
          <a:xfrm>
            <a:off x="1798321" y="4749716"/>
            <a:ext cx="2108269" cy="523220"/>
          </a:xfrm>
          <a:prstGeom prst="rect">
            <a:avLst/>
          </a:prstGeom>
          <a:noFill/>
        </p:spPr>
        <p:txBody>
          <a:bodyPr wrap="none" rtlCol="0">
            <a:spAutoFit/>
          </a:bodyPr>
          <a:lstStyle/>
          <a:p>
            <a:r>
              <a:rPr lang="en-IN" sz="2800" u="sng" dirty="0">
                <a:solidFill>
                  <a:schemeClr val="accent1"/>
                </a:solidFill>
                <a:latin typeface="+mj-lt"/>
              </a:rPr>
              <a:t>Observation</a:t>
            </a:r>
            <a:r>
              <a:rPr lang="en-IN" sz="2800" dirty="0">
                <a:solidFill>
                  <a:schemeClr val="accent1"/>
                </a:solidFill>
                <a:latin typeface="+mj-lt"/>
              </a:rPr>
              <a:t>:</a:t>
            </a:r>
          </a:p>
        </p:txBody>
      </p:sp>
      <p:pic>
        <p:nvPicPr>
          <p:cNvPr id="3" name="Picture 2">
            <a:extLst>
              <a:ext uri="{FF2B5EF4-FFF2-40B4-BE49-F238E27FC236}">
                <a16:creationId xmlns:a16="http://schemas.microsoft.com/office/drawing/2014/main" id="{E230191A-97F5-D2C9-DF82-C00F0942FE8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
        <p:nvSpPr>
          <p:cNvPr id="5" name="TextBox 4">
            <a:extLst>
              <a:ext uri="{FF2B5EF4-FFF2-40B4-BE49-F238E27FC236}">
                <a16:creationId xmlns:a16="http://schemas.microsoft.com/office/drawing/2014/main" id="{8927C51A-EA67-8BD2-34F2-03DD4A3910E1}"/>
              </a:ext>
            </a:extLst>
          </p:cNvPr>
          <p:cNvSpPr txBox="1"/>
          <p:nvPr/>
        </p:nvSpPr>
        <p:spPr>
          <a:xfrm>
            <a:off x="4242221" y="5115672"/>
            <a:ext cx="4923813"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By above we have highly positive correlated values in Overall rating</a:t>
            </a:r>
          </a:p>
          <a:p>
            <a:pPr marL="285750" indent="-285750">
              <a:buFont typeface="Wingdings" panose="05000000000000000000" pitchFamily="2" charset="2"/>
              <a:buChar char="Ø"/>
            </a:pPr>
            <a:r>
              <a:rPr lang="en-US" dirty="0"/>
              <a:t>We can observe that placements rating and faculty rating are affecting the overall rating more than others</a:t>
            </a:r>
          </a:p>
        </p:txBody>
      </p:sp>
      <p:sp>
        <p:nvSpPr>
          <p:cNvPr id="6" name="Rectangle 5">
            <a:extLst>
              <a:ext uri="{FF2B5EF4-FFF2-40B4-BE49-F238E27FC236}">
                <a16:creationId xmlns:a16="http://schemas.microsoft.com/office/drawing/2014/main" id="{8B3AA7AC-D3B0-14DA-1E7A-74DD3ADF04AC}"/>
              </a:ext>
            </a:extLst>
          </p:cNvPr>
          <p:cNvSpPr/>
          <p:nvPr/>
        </p:nvSpPr>
        <p:spPr>
          <a:xfrm>
            <a:off x="1717407" y="0"/>
            <a:ext cx="9707086" cy="58477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3200" dirty="0">
                <a:ln w="0"/>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Multi-</a:t>
            </a:r>
            <a:r>
              <a:rPr lang="en-US" sz="3200" b="0" cap="none" spc="0" dirty="0">
                <a:ln w="0"/>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variate Analysis</a:t>
            </a:r>
          </a:p>
        </p:txBody>
      </p:sp>
    </p:spTree>
    <p:extLst>
      <p:ext uri="{BB962C8B-B14F-4D97-AF65-F5344CB8AC3E}">
        <p14:creationId xmlns:p14="http://schemas.microsoft.com/office/powerpoint/2010/main" val="798659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1EEFAFC-60AE-9744-BE5A-A54F2AA07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520" y="177964"/>
            <a:ext cx="10149840" cy="42924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CC68256-27F8-F02B-1890-463E7B9254C2}"/>
              </a:ext>
            </a:extLst>
          </p:cNvPr>
          <p:cNvSpPr txBox="1"/>
          <p:nvPr/>
        </p:nvSpPr>
        <p:spPr>
          <a:xfrm>
            <a:off x="1604301" y="4392801"/>
            <a:ext cx="2108269" cy="523220"/>
          </a:xfrm>
          <a:prstGeom prst="rect">
            <a:avLst/>
          </a:prstGeom>
          <a:noFill/>
        </p:spPr>
        <p:txBody>
          <a:bodyPr wrap="none" rtlCol="0">
            <a:spAutoFit/>
          </a:bodyPr>
          <a:lstStyle/>
          <a:p>
            <a:r>
              <a:rPr lang="en-IN" sz="2800" u="sng" dirty="0">
                <a:solidFill>
                  <a:schemeClr val="accent1"/>
                </a:solidFill>
                <a:latin typeface="+mj-lt"/>
              </a:rPr>
              <a:t>Observation</a:t>
            </a:r>
            <a:r>
              <a:rPr lang="en-IN" sz="2800" dirty="0">
                <a:solidFill>
                  <a:schemeClr val="accent1"/>
                </a:solidFill>
                <a:latin typeface="+mj-lt"/>
              </a:rPr>
              <a:t>:</a:t>
            </a:r>
          </a:p>
        </p:txBody>
      </p:sp>
      <p:pic>
        <p:nvPicPr>
          <p:cNvPr id="3" name="Picture 2">
            <a:extLst>
              <a:ext uri="{FF2B5EF4-FFF2-40B4-BE49-F238E27FC236}">
                <a16:creationId xmlns:a16="http://schemas.microsoft.com/office/drawing/2014/main" id="{3BFBB09A-A79B-57B5-8A43-88E9DAF4348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15000"/>
                    </a14:imgEffect>
                  </a14:imgLayer>
                </a14:imgProps>
              </a:ext>
            </a:extLst>
          </a:blip>
          <a:stretch>
            <a:fillRect/>
          </a:stretch>
        </p:blipFill>
        <p:spPr>
          <a:xfrm>
            <a:off x="9100877" y="6350234"/>
            <a:ext cx="2950720" cy="469433"/>
          </a:xfrm>
          <a:prstGeom prst="rect">
            <a:avLst/>
          </a:prstGeom>
        </p:spPr>
      </p:pic>
      <p:sp>
        <p:nvSpPr>
          <p:cNvPr id="4" name="TextBox 3">
            <a:extLst>
              <a:ext uri="{FF2B5EF4-FFF2-40B4-BE49-F238E27FC236}">
                <a16:creationId xmlns:a16="http://schemas.microsoft.com/office/drawing/2014/main" id="{8A79B2C2-C3F0-F3F5-92A2-1FF443A15A4B}"/>
              </a:ext>
            </a:extLst>
          </p:cNvPr>
          <p:cNvSpPr txBox="1"/>
          <p:nvPr/>
        </p:nvSpPr>
        <p:spPr>
          <a:xfrm>
            <a:off x="3341785" y="4782491"/>
            <a:ext cx="8285965"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The above graph describes us about salaries for top 10 NIRF ranking colleges in each college type</a:t>
            </a:r>
          </a:p>
          <a:p>
            <a:pPr marL="285750" indent="-285750">
              <a:buFont typeface="Wingdings" panose="05000000000000000000" pitchFamily="2" charset="2"/>
              <a:buChar char="Ø"/>
            </a:pPr>
            <a:r>
              <a:rPr lang="en-US" dirty="0"/>
              <a:t>By observing we can say that rank no.4 college is offering high salaries Out of top 10 Engineering colleges,rank no.1 college is offering high salaries out of top 10 MBA colleges and rank no.6 college is offering high salaries out of top 10 Medical colleges </a:t>
            </a:r>
            <a:endParaRPr lang="en-IN" dirty="0"/>
          </a:p>
        </p:txBody>
      </p:sp>
    </p:spTree>
    <p:extLst>
      <p:ext uri="{BB962C8B-B14F-4D97-AF65-F5344CB8AC3E}">
        <p14:creationId xmlns:p14="http://schemas.microsoft.com/office/powerpoint/2010/main" val="260001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12926FD-2D61-6C92-66EC-A87833C6E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415" y="110173"/>
            <a:ext cx="10434320" cy="48174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5CA4C7-DD77-ECD8-2BFF-FD01792C4BFA}"/>
              </a:ext>
            </a:extLst>
          </p:cNvPr>
          <p:cNvSpPr txBox="1"/>
          <p:nvPr/>
        </p:nvSpPr>
        <p:spPr>
          <a:xfrm>
            <a:off x="1676401" y="4927600"/>
            <a:ext cx="2108269" cy="523220"/>
          </a:xfrm>
          <a:prstGeom prst="rect">
            <a:avLst/>
          </a:prstGeom>
          <a:noFill/>
        </p:spPr>
        <p:txBody>
          <a:bodyPr wrap="none" rtlCol="0">
            <a:spAutoFit/>
          </a:bodyPr>
          <a:lstStyle/>
          <a:p>
            <a:r>
              <a:rPr lang="en-IN" sz="2800" u="sng" dirty="0">
                <a:solidFill>
                  <a:schemeClr val="accent1"/>
                </a:solidFill>
                <a:latin typeface="+mj-lt"/>
              </a:rPr>
              <a:t>Observation</a:t>
            </a:r>
            <a:r>
              <a:rPr lang="en-IN" sz="2800" dirty="0">
                <a:solidFill>
                  <a:schemeClr val="accent1"/>
                </a:solidFill>
                <a:latin typeface="+mj-lt"/>
              </a:rPr>
              <a:t>:</a:t>
            </a:r>
          </a:p>
        </p:txBody>
      </p:sp>
      <p:pic>
        <p:nvPicPr>
          <p:cNvPr id="3" name="Picture 2">
            <a:extLst>
              <a:ext uri="{FF2B5EF4-FFF2-40B4-BE49-F238E27FC236}">
                <a16:creationId xmlns:a16="http://schemas.microsoft.com/office/drawing/2014/main" id="{EAB7E084-3B46-67DF-1C1D-748FE33482D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
        <p:nvSpPr>
          <p:cNvPr id="4" name="TextBox 3">
            <a:extLst>
              <a:ext uri="{FF2B5EF4-FFF2-40B4-BE49-F238E27FC236}">
                <a16:creationId xmlns:a16="http://schemas.microsoft.com/office/drawing/2014/main" id="{43AE467C-B9B5-60E3-707D-8DA23A95E89E}"/>
              </a:ext>
            </a:extLst>
          </p:cNvPr>
          <p:cNvSpPr txBox="1"/>
          <p:nvPr/>
        </p:nvSpPr>
        <p:spPr>
          <a:xfrm>
            <a:off x="3032531" y="5343129"/>
            <a:ext cx="8557213"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By observing this we can say that Maximum number of  engineering, MBA and Medical colleges falls under the 4.6 where fee are affordable, 4.8 where fee are high and 3.9 but the fee are extremely high for the students.</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47503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54DC-4D6C-AD6F-73DF-0A737C52A2E9}"/>
              </a:ext>
            </a:extLst>
          </p:cNvPr>
          <p:cNvSpPr>
            <a:spLocks noGrp="1"/>
          </p:cNvSpPr>
          <p:nvPr>
            <p:ph type="title"/>
          </p:nvPr>
        </p:nvSpPr>
        <p:spPr>
          <a:xfrm>
            <a:off x="4904007" y="215901"/>
            <a:ext cx="2950720" cy="1173480"/>
          </a:xfrm>
        </p:spPr>
        <p:txBody>
          <a:bodyPr>
            <a:normAutofit/>
          </a:bodyPr>
          <a:lstStyle/>
          <a:p>
            <a:r>
              <a:rPr lang="en-IN"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About Us</a:t>
            </a:r>
          </a:p>
        </p:txBody>
      </p:sp>
      <p:sp>
        <p:nvSpPr>
          <p:cNvPr id="3" name="Text Placeholder 2">
            <a:extLst>
              <a:ext uri="{FF2B5EF4-FFF2-40B4-BE49-F238E27FC236}">
                <a16:creationId xmlns:a16="http://schemas.microsoft.com/office/drawing/2014/main" id="{4E44A046-7696-2363-B056-EE73FF095E96}"/>
              </a:ext>
            </a:extLst>
          </p:cNvPr>
          <p:cNvSpPr>
            <a:spLocks noGrp="1"/>
          </p:cNvSpPr>
          <p:nvPr>
            <p:ph type="body" idx="1"/>
          </p:nvPr>
        </p:nvSpPr>
        <p:spPr>
          <a:xfrm>
            <a:off x="1488815" y="2598741"/>
            <a:ext cx="4607188" cy="576263"/>
          </a:xfrm>
        </p:spPr>
        <p:txBody>
          <a:bodyPr/>
          <a:lstStyle/>
          <a:p>
            <a:r>
              <a:rPr lang="en-IN" b="1" dirty="0"/>
              <a:t>P. Sanjay Kumar</a:t>
            </a:r>
          </a:p>
        </p:txBody>
      </p:sp>
      <p:sp>
        <p:nvSpPr>
          <p:cNvPr id="4" name="Content Placeholder 3">
            <a:extLst>
              <a:ext uri="{FF2B5EF4-FFF2-40B4-BE49-F238E27FC236}">
                <a16:creationId xmlns:a16="http://schemas.microsoft.com/office/drawing/2014/main" id="{E4B44A2F-C9CC-1418-42F3-9B849049F3CD}"/>
              </a:ext>
            </a:extLst>
          </p:cNvPr>
          <p:cNvSpPr>
            <a:spLocks noGrp="1"/>
          </p:cNvSpPr>
          <p:nvPr>
            <p:ph sz="half" idx="2"/>
          </p:nvPr>
        </p:nvSpPr>
        <p:spPr>
          <a:xfrm>
            <a:off x="1484311" y="3375981"/>
            <a:ext cx="4895056" cy="2455863"/>
          </a:xfrm>
        </p:spPr>
        <p:txBody>
          <a:bodyPr>
            <a:normAutofit/>
          </a:bodyPr>
          <a:lstStyle/>
          <a:p>
            <a:r>
              <a:rPr lang="en-US" sz="2000" dirty="0"/>
              <a:t>Qualification: </a:t>
            </a:r>
            <a:r>
              <a:rPr lang="en-US" sz="2000" b="1" dirty="0"/>
              <a:t>M.Sc(Statistics)</a:t>
            </a:r>
          </a:p>
          <a:p>
            <a:r>
              <a:rPr lang="en-US" sz="2000" dirty="0"/>
              <a:t>Experience: </a:t>
            </a:r>
            <a:r>
              <a:rPr lang="en-US" sz="2000" b="1" dirty="0"/>
              <a:t>AVOC Associate in Amazon</a:t>
            </a:r>
          </a:p>
          <a:p>
            <a:r>
              <a:rPr lang="en-US" sz="2000" dirty="0"/>
              <a:t>Duration: </a:t>
            </a:r>
            <a:r>
              <a:rPr lang="en-US" sz="2000" b="1" dirty="0"/>
              <a:t>6 months</a:t>
            </a:r>
          </a:p>
          <a:p>
            <a:r>
              <a:rPr lang="en-US" sz="2000" dirty="0"/>
              <a:t>Batch No: </a:t>
            </a:r>
            <a:r>
              <a:rPr lang="en-US" sz="2000" b="1" dirty="0">
                <a:latin typeface="Calisto MT" panose="02040603050505030304" pitchFamily="18" charset="0"/>
              </a:rPr>
              <a:t>191</a:t>
            </a:r>
            <a:endParaRPr lang="en-US" sz="2000" b="1" dirty="0"/>
          </a:p>
          <a:p>
            <a:endParaRPr lang="en-IN" sz="2000" dirty="0"/>
          </a:p>
        </p:txBody>
      </p:sp>
      <p:sp>
        <p:nvSpPr>
          <p:cNvPr id="5" name="Text Placeholder 4">
            <a:extLst>
              <a:ext uri="{FF2B5EF4-FFF2-40B4-BE49-F238E27FC236}">
                <a16:creationId xmlns:a16="http://schemas.microsoft.com/office/drawing/2014/main" id="{8442C739-24FB-52A0-6DA6-782B2ED58A9A}"/>
              </a:ext>
            </a:extLst>
          </p:cNvPr>
          <p:cNvSpPr>
            <a:spLocks noGrp="1"/>
          </p:cNvSpPr>
          <p:nvPr>
            <p:ph type="body" sz="quarter" idx="3"/>
          </p:nvPr>
        </p:nvSpPr>
        <p:spPr>
          <a:xfrm>
            <a:off x="6620298" y="2598741"/>
            <a:ext cx="4622537" cy="576263"/>
          </a:xfrm>
        </p:spPr>
        <p:txBody>
          <a:bodyPr/>
          <a:lstStyle/>
          <a:p>
            <a:r>
              <a:rPr lang="en-IN" b="1" dirty="0"/>
              <a:t>G. Praveen Raj</a:t>
            </a:r>
          </a:p>
        </p:txBody>
      </p:sp>
      <p:sp>
        <p:nvSpPr>
          <p:cNvPr id="6" name="Content Placeholder 5">
            <a:extLst>
              <a:ext uri="{FF2B5EF4-FFF2-40B4-BE49-F238E27FC236}">
                <a16:creationId xmlns:a16="http://schemas.microsoft.com/office/drawing/2014/main" id="{80BC5E82-CF5D-4455-05C9-A943C2A0DA68}"/>
              </a:ext>
            </a:extLst>
          </p:cNvPr>
          <p:cNvSpPr>
            <a:spLocks noGrp="1"/>
          </p:cNvSpPr>
          <p:nvPr>
            <p:ph sz="quarter" idx="4"/>
          </p:nvPr>
        </p:nvSpPr>
        <p:spPr/>
        <p:txBody>
          <a:bodyPr>
            <a:normAutofit/>
          </a:bodyPr>
          <a:lstStyle/>
          <a:p>
            <a:r>
              <a:rPr lang="en-US" sz="2000" dirty="0"/>
              <a:t>Qualification: </a:t>
            </a:r>
            <a:r>
              <a:rPr lang="en-US" sz="2000" b="1" dirty="0"/>
              <a:t>MBA</a:t>
            </a:r>
          </a:p>
          <a:p>
            <a:r>
              <a:rPr lang="en-US" sz="2000" dirty="0"/>
              <a:t>Experience: </a:t>
            </a:r>
            <a:r>
              <a:rPr lang="en-US" sz="2000" b="1" dirty="0"/>
              <a:t>Associate Content analyst</a:t>
            </a:r>
          </a:p>
          <a:p>
            <a:r>
              <a:rPr lang="en-US" sz="2000" dirty="0"/>
              <a:t>Duration: </a:t>
            </a:r>
            <a:r>
              <a:rPr lang="en-US" sz="2000" b="1" dirty="0"/>
              <a:t>9 months</a:t>
            </a:r>
          </a:p>
          <a:p>
            <a:r>
              <a:rPr lang="en-US" sz="2000" dirty="0"/>
              <a:t>Batch No: </a:t>
            </a:r>
            <a:r>
              <a:rPr lang="en-US" sz="2000" b="1" dirty="0">
                <a:latin typeface="Calisto MT" panose="02040603050505030304" pitchFamily="18" charset="0"/>
              </a:rPr>
              <a:t>191</a:t>
            </a:r>
          </a:p>
          <a:p>
            <a:endParaRPr lang="en-IN" sz="2000" dirty="0"/>
          </a:p>
        </p:txBody>
      </p:sp>
      <p:pic>
        <p:nvPicPr>
          <p:cNvPr id="7" name="Picture 6">
            <a:extLst>
              <a:ext uri="{FF2B5EF4-FFF2-40B4-BE49-F238E27FC236}">
                <a16:creationId xmlns:a16="http://schemas.microsoft.com/office/drawing/2014/main" id="{686BCC51-BB7E-686F-15F3-359A9467D9C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15000"/>
                    </a14:imgEffect>
                  </a14:imgLayer>
                </a14:imgProps>
              </a:ext>
            </a:extLst>
          </a:blip>
          <a:stretch>
            <a:fillRect/>
          </a:stretch>
        </p:blipFill>
        <p:spPr>
          <a:xfrm>
            <a:off x="9046461" y="6220292"/>
            <a:ext cx="2950720" cy="469433"/>
          </a:xfrm>
          <a:prstGeom prst="rect">
            <a:avLst/>
          </a:prstGeom>
        </p:spPr>
      </p:pic>
    </p:spTree>
    <p:extLst>
      <p:ext uri="{BB962C8B-B14F-4D97-AF65-F5344CB8AC3E}">
        <p14:creationId xmlns:p14="http://schemas.microsoft.com/office/powerpoint/2010/main" val="1602465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9096FF-EF3E-03E7-BD18-FDB190A41C38}"/>
              </a:ext>
            </a:extLst>
          </p:cNvPr>
          <p:cNvSpPr txBox="1"/>
          <p:nvPr/>
        </p:nvSpPr>
        <p:spPr>
          <a:xfrm>
            <a:off x="3806769" y="237944"/>
            <a:ext cx="7502150" cy="1200329"/>
          </a:xfrm>
          <a:prstGeom prst="rect">
            <a:avLst/>
          </a:prstGeom>
          <a:noFill/>
        </p:spPr>
        <p:txBody>
          <a:bodyPr wrap="square" rtlCol="0">
            <a:spAutoFit/>
          </a:bodyPr>
          <a:lstStyle/>
          <a:p>
            <a:r>
              <a:rPr lang="en-IN" sz="3600" dirty="0">
                <a:solidFill>
                  <a:schemeClr val="accent1">
                    <a:lumMod val="75000"/>
                  </a:schemeClr>
                </a:solidFill>
                <a:latin typeface="Times New Roman" panose="02020603050405020304" pitchFamily="18" charset="0"/>
                <a:cs typeface="Times New Roman" panose="02020603050405020304" pitchFamily="18" charset="0"/>
              </a:rPr>
              <a:t>Functions for sorting the data</a:t>
            </a:r>
          </a:p>
          <a:p>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0BB8E7-52E0-8ABF-2182-31FA7EE58E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pic>
        <p:nvPicPr>
          <p:cNvPr id="7" name="Picture 6">
            <a:extLst>
              <a:ext uri="{FF2B5EF4-FFF2-40B4-BE49-F238E27FC236}">
                <a16:creationId xmlns:a16="http://schemas.microsoft.com/office/drawing/2014/main" id="{89BC2C9A-C60D-12B3-6359-CC2378961233}"/>
              </a:ext>
            </a:extLst>
          </p:cNvPr>
          <p:cNvPicPr>
            <a:picLocks noChangeAspect="1"/>
          </p:cNvPicPr>
          <p:nvPr/>
        </p:nvPicPr>
        <p:blipFill>
          <a:blip r:embed="rId4"/>
          <a:stretch>
            <a:fillRect/>
          </a:stretch>
        </p:blipFill>
        <p:spPr>
          <a:xfrm>
            <a:off x="1233471" y="3923167"/>
            <a:ext cx="4693604" cy="1798289"/>
          </a:xfrm>
          <a:prstGeom prst="rect">
            <a:avLst/>
          </a:prstGeom>
        </p:spPr>
      </p:pic>
      <p:pic>
        <p:nvPicPr>
          <p:cNvPr id="9" name="Picture 8">
            <a:extLst>
              <a:ext uri="{FF2B5EF4-FFF2-40B4-BE49-F238E27FC236}">
                <a16:creationId xmlns:a16="http://schemas.microsoft.com/office/drawing/2014/main" id="{4EDA1133-3691-D2E2-3043-9064B523DA30}"/>
              </a:ext>
            </a:extLst>
          </p:cNvPr>
          <p:cNvPicPr>
            <a:picLocks noChangeAspect="1"/>
          </p:cNvPicPr>
          <p:nvPr/>
        </p:nvPicPr>
        <p:blipFill>
          <a:blip r:embed="rId5"/>
          <a:stretch>
            <a:fillRect/>
          </a:stretch>
        </p:blipFill>
        <p:spPr>
          <a:xfrm>
            <a:off x="3457322" y="1975680"/>
            <a:ext cx="8286048" cy="1798289"/>
          </a:xfrm>
          <a:prstGeom prst="rect">
            <a:avLst/>
          </a:prstGeom>
        </p:spPr>
      </p:pic>
      <p:sp>
        <p:nvSpPr>
          <p:cNvPr id="10" name="TextBox 9">
            <a:extLst>
              <a:ext uri="{FF2B5EF4-FFF2-40B4-BE49-F238E27FC236}">
                <a16:creationId xmlns:a16="http://schemas.microsoft.com/office/drawing/2014/main" id="{A15FE28D-6A09-A6D6-2255-BD600EA352AF}"/>
              </a:ext>
            </a:extLst>
          </p:cNvPr>
          <p:cNvSpPr txBox="1"/>
          <p:nvPr/>
        </p:nvSpPr>
        <p:spPr>
          <a:xfrm>
            <a:off x="1459149" y="1356199"/>
            <a:ext cx="5029786"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Function to find top 10 colleges in each stream</a:t>
            </a:r>
          </a:p>
        </p:txBody>
      </p:sp>
      <p:sp>
        <p:nvSpPr>
          <p:cNvPr id="11" name="TextBox 10">
            <a:extLst>
              <a:ext uri="{FF2B5EF4-FFF2-40B4-BE49-F238E27FC236}">
                <a16:creationId xmlns:a16="http://schemas.microsoft.com/office/drawing/2014/main" id="{95415125-1D44-1E0E-804F-313A910EE6D1}"/>
              </a:ext>
            </a:extLst>
          </p:cNvPr>
          <p:cNvSpPr txBox="1"/>
          <p:nvPr/>
        </p:nvSpPr>
        <p:spPr>
          <a:xfrm>
            <a:off x="6422835" y="4360863"/>
            <a:ext cx="3701666"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Function to find the required  colleges based on fee and salaries</a:t>
            </a:r>
            <a:endParaRPr lang="en-IN" sz="2000" dirty="0"/>
          </a:p>
        </p:txBody>
      </p:sp>
    </p:spTree>
    <p:extLst>
      <p:ext uri="{BB962C8B-B14F-4D97-AF65-F5344CB8AC3E}">
        <p14:creationId xmlns:p14="http://schemas.microsoft.com/office/powerpoint/2010/main" val="2355612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E03FEF2-83FF-EEDB-381F-2780C0E162E3}"/>
              </a:ext>
            </a:extLst>
          </p:cNvPr>
          <p:cNvSpPr>
            <a:spLocks noGrp="1"/>
          </p:cNvSpPr>
          <p:nvPr>
            <p:ph type="title"/>
          </p:nvPr>
        </p:nvSpPr>
        <p:spPr>
          <a:xfrm>
            <a:off x="683609" y="764372"/>
            <a:ext cx="3173688" cy="5216013"/>
          </a:xfrm>
        </p:spPr>
        <p:txBody>
          <a:bodyPr>
            <a:normAutofit/>
          </a:bodyPr>
          <a:lstStyle/>
          <a:p>
            <a:pPr algn="l"/>
            <a:r>
              <a:rPr lang="en-US" sz="4800" dirty="0"/>
              <a:t>Conclusion</a:t>
            </a:r>
            <a:endParaRPr lang="en-IN" sz="4800" dirty="0"/>
          </a:p>
        </p:txBody>
      </p:sp>
      <p:cxnSp>
        <p:nvCxnSpPr>
          <p:cNvPr id="32" name="Straight Connector 31">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5DFE334-058A-E168-09C2-6D3E5547BB04}"/>
              </a:ext>
            </a:extLst>
          </p:cNvPr>
          <p:cNvSpPr>
            <a:spLocks noGrp="1"/>
          </p:cNvSpPr>
          <p:nvPr>
            <p:ph idx="1"/>
          </p:nvPr>
        </p:nvSpPr>
        <p:spPr>
          <a:xfrm>
            <a:off x="4370138" y="764372"/>
            <a:ext cx="7086600" cy="5216013"/>
          </a:xfrm>
        </p:spPr>
        <p:txBody>
          <a:bodyPr anchor="ctr">
            <a:normAutofit/>
          </a:bodyPr>
          <a:lstStyle/>
          <a:p>
            <a:r>
              <a:rPr lang="en-US" dirty="0"/>
              <a:t>Our Data Frame is mainly useful for Engineering colleges.</a:t>
            </a:r>
          </a:p>
          <a:p>
            <a:r>
              <a:rPr lang="en-US" dirty="0"/>
              <a:t>MBA colleges are having high fee structure.</a:t>
            </a:r>
          </a:p>
          <a:p>
            <a:r>
              <a:rPr lang="en-US" dirty="0"/>
              <a:t>Medical colleges are giving high average salaries	compared to other streams.</a:t>
            </a:r>
          </a:p>
          <a:p>
            <a:r>
              <a:rPr lang="en-US" dirty="0"/>
              <a:t>Top 10 colleges are based on Overall Rating.</a:t>
            </a:r>
          </a:p>
          <a:p>
            <a:r>
              <a:rPr lang="en-US" dirty="0"/>
              <a:t>We gains lot of knowledge by doing this project.</a:t>
            </a:r>
          </a:p>
          <a:p>
            <a:endParaRPr lang="en-IN" dirty="0"/>
          </a:p>
        </p:txBody>
      </p:sp>
      <p:pic>
        <p:nvPicPr>
          <p:cNvPr id="4" name="Picture 3">
            <a:extLst>
              <a:ext uri="{FF2B5EF4-FFF2-40B4-BE49-F238E27FC236}">
                <a16:creationId xmlns:a16="http://schemas.microsoft.com/office/drawing/2014/main" id="{B54913D5-D441-594B-D615-8D3353194DD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Tree>
    <p:extLst>
      <p:ext uri="{BB962C8B-B14F-4D97-AF65-F5344CB8AC3E}">
        <p14:creationId xmlns:p14="http://schemas.microsoft.com/office/powerpoint/2010/main" val="179828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prstClr val="white"/>
              </a:solidFill>
              <a:latin typeface="Century Gothic" panose="020B0502020202020204"/>
            </a:endParaRPr>
          </a:p>
        </p:txBody>
      </p:sp>
      <p:sp>
        <p:nvSpPr>
          <p:cNvPr id="2" name="Title 1">
            <a:extLst>
              <a:ext uri="{FF2B5EF4-FFF2-40B4-BE49-F238E27FC236}">
                <a16:creationId xmlns:a16="http://schemas.microsoft.com/office/drawing/2014/main" id="{D7EA4260-1899-BBD0-5C6C-F8838A852BDE}"/>
              </a:ext>
            </a:extLst>
          </p:cNvPr>
          <p:cNvSpPr>
            <a:spLocks noGrp="1"/>
          </p:cNvSpPr>
          <p:nvPr>
            <p:ph type="title"/>
          </p:nvPr>
        </p:nvSpPr>
        <p:spPr>
          <a:xfrm>
            <a:off x="683609" y="764372"/>
            <a:ext cx="3173688" cy="5216013"/>
          </a:xfrm>
        </p:spPr>
        <p:txBody>
          <a:bodyPr>
            <a:normAutofit/>
          </a:bodyPr>
          <a:lstStyle/>
          <a:p>
            <a:pPr algn="l"/>
            <a:r>
              <a:rPr lang="en-US" dirty="0"/>
              <a:t>Experience on this </a:t>
            </a:r>
            <a:r>
              <a:rPr lang="en-US" b="1" dirty="0"/>
              <a:t>Project</a:t>
            </a:r>
            <a:endParaRPr lang="en-IN" b="1" dirty="0"/>
          </a:p>
        </p:txBody>
      </p:sp>
      <p:cxnSp>
        <p:nvCxnSpPr>
          <p:cNvPr id="35"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B6A140-E743-E0B5-D962-2B926A8325C4}"/>
              </a:ext>
            </a:extLst>
          </p:cNvPr>
          <p:cNvSpPr>
            <a:spLocks noGrp="1"/>
          </p:cNvSpPr>
          <p:nvPr>
            <p:ph idx="1"/>
          </p:nvPr>
        </p:nvSpPr>
        <p:spPr>
          <a:xfrm>
            <a:off x="4370139" y="764372"/>
            <a:ext cx="7086600" cy="5216013"/>
          </a:xfrm>
        </p:spPr>
        <p:txBody>
          <a:bodyPr anchor="ctr">
            <a:normAutofit/>
          </a:bodyPr>
          <a:lstStyle/>
          <a:p>
            <a:r>
              <a:rPr lang="en-US" sz="2000" dirty="0"/>
              <a:t>We found and tried different types of websites.</a:t>
            </a:r>
          </a:p>
          <a:p>
            <a:r>
              <a:rPr lang="en-US" sz="2000" dirty="0"/>
              <a:t>The Extraction of some websites required other libraries also.</a:t>
            </a:r>
          </a:p>
          <a:p>
            <a:r>
              <a:rPr lang="en-US" sz="2000" dirty="0"/>
              <a:t>We observed that there more to learn on going forward.</a:t>
            </a:r>
          </a:p>
          <a:p>
            <a:r>
              <a:rPr lang="en-US" sz="2000" dirty="0"/>
              <a:t>We have tried many techniques to scrape the data and the website pages like scrolling type and page numbered type.</a:t>
            </a:r>
          </a:p>
          <a:p>
            <a:r>
              <a:rPr lang="en-US" sz="2000" dirty="0">
                <a:latin typeface="+mj-lt"/>
              </a:rPr>
              <a:t>We have also tried many visualization techniques for analysis.</a:t>
            </a:r>
          </a:p>
          <a:p>
            <a:r>
              <a:rPr lang="en-IN" sz="2000" dirty="0">
                <a:latin typeface="+mj-lt"/>
                <a:cs typeface="Times New Roman" panose="02020603050405020304" pitchFamily="18" charset="0"/>
              </a:rPr>
              <a:t>We gain lots of knowledge by doing this project and other web scraping techniques.</a:t>
            </a:r>
            <a:endParaRPr lang="en-US" sz="2000" dirty="0">
              <a:latin typeface="+mj-lt"/>
            </a:endParaRPr>
          </a:p>
          <a:p>
            <a:r>
              <a:rPr lang="en-US" sz="2000" dirty="0"/>
              <a:t>We have tried plotly and these is another visualization techniques but struggled a lot.</a:t>
            </a:r>
          </a:p>
        </p:txBody>
      </p:sp>
      <p:pic>
        <p:nvPicPr>
          <p:cNvPr id="4" name="Picture 3">
            <a:extLst>
              <a:ext uri="{FF2B5EF4-FFF2-40B4-BE49-F238E27FC236}">
                <a16:creationId xmlns:a16="http://schemas.microsoft.com/office/drawing/2014/main" id="{CE7E0C86-3EBC-FF7A-82D1-4ECBF46CE93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Tree>
    <p:extLst>
      <p:ext uri="{BB962C8B-B14F-4D97-AF65-F5344CB8AC3E}">
        <p14:creationId xmlns:p14="http://schemas.microsoft.com/office/powerpoint/2010/main" val="8607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FDFFB3D7-9AA4-868D-F8C3-2442D2CC7F00}"/>
              </a:ext>
            </a:extLst>
          </p:cNvPr>
          <p:cNvSpPr>
            <a:spLocks noGrp="1"/>
          </p:cNvSpPr>
          <p:nvPr>
            <p:ph type="title"/>
          </p:nvPr>
        </p:nvSpPr>
        <p:spPr>
          <a:xfrm>
            <a:off x="792482" y="821265"/>
            <a:ext cx="6979918" cy="5222117"/>
          </a:xfrm>
        </p:spPr>
        <p:txBody>
          <a:bodyPr vert="horz" lIns="91440" tIns="45720" rIns="91440" bIns="45720" rtlCol="0" anchor="ctr">
            <a:normAutofit/>
          </a:bodyPr>
          <a:lstStyle/>
          <a:p>
            <a:pPr algn="r" defTabSz="457200"/>
            <a:r>
              <a:rPr lang="en-US" sz="6000" dirty="0"/>
              <a:t>Any Queries?</a:t>
            </a:r>
          </a:p>
        </p:txBody>
      </p:sp>
      <p:cxnSp>
        <p:nvCxnSpPr>
          <p:cNvPr id="19" name="Straight Connector 18">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FC736B-8A98-E932-9188-CCFAEDC2BD0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Tree>
    <p:extLst>
      <p:ext uri="{BB962C8B-B14F-4D97-AF65-F5344CB8AC3E}">
        <p14:creationId xmlns:p14="http://schemas.microsoft.com/office/powerpoint/2010/main" val="3385759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prstClr val="white"/>
              </a:solidFill>
              <a:latin typeface="Century Gothic" panose="020B0502020202020204"/>
            </a:endParaRPr>
          </a:p>
        </p:txBody>
      </p:sp>
      <p:sp>
        <p:nvSpPr>
          <p:cNvPr id="2" name="Title 1">
            <a:extLst>
              <a:ext uri="{FF2B5EF4-FFF2-40B4-BE49-F238E27FC236}">
                <a16:creationId xmlns:a16="http://schemas.microsoft.com/office/drawing/2014/main" id="{C423F50C-980A-2795-2B22-C84DE315C4B3}"/>
              </a:ext>
            </a:extLst>
          </p:cNvPr>
          <p:cNvSpPr>
            <a:spLocks noGrp="1"/>
          </p:cNvSpPr>
          <p:nvPr>
            <p:ph type="title"/>
          </p:nvPr>
        </p:nvSpPr>
        <p:spPr>
          <a:xfrm>
            <a:off x="792485" y="821266"/>
            <a:ext cx="6979919" cy="5222117"/>
          </a:xfrm>
        </p:spPr>
        <p:txBody>
          <a:bodyPr vert="horz" lIns="91440" tIns="45720" rIns="91440" bIns="45720" rtlCol="0" anchor="ctr">
            <a:normAutofit/>
          </a:bodyPr>
          <a:lstStyle/>
          <a:p>
            <a:pPr algn="r"/>
            <a:r>
              <a:rPr lang="en-US" sz="6000" dirty="0"/>
              <a:t>Thank you</a:t>
            </a:r>
          </a:p>
        </p:txBody>
      </p:sp>
      <p:cxnSp>
        <p:nvCxnSpPr>
          <p:cNvPr id="19" name="Straight Connector 18">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951B594-E5C1-97E8-6772-DD7DA86B9E0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15000"/>
                    </a14:imgEffect>
                  </a14:imgLayer>
                </a14:imgProps>
              </a:ext>
            </a:extLst>
          </a:blip>
          <a:stretch>
            <a:fillRect/>
          </a:stretch>
        </p:blipFill>
        <p:spPr>
          <a:xfrm>
            <a:off x="8985501" y="6220292"/>
            <a:ext cx="2950720" cy="469433"/>
          </a:xfrm>
          <a:prstGeom prst="rect">
            <a:avLst/>
          </a:prstGeom>
        </p:spPr>
      </p:pic>
    </p:spTree>
    <p:extLst>
      <p:ext uri="{BB962C8B-B14F-4D97-AF65-F5344CB8AC3E}">
        <p14:creationId xmlns:p14="http://schemas.microsoft.com/office/powerpoint/2010/main" val="128992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8FF614-92FD-3E81-1A9A-66917497F03B}"/>
              </a:ext>
            </a:extLst>
          </p:cNvPr>
          <p:cNvSpPr>
            <a:spLocks noGrp="1"/>
          </p:cNvSpPr>
          <p:nvPr>
            <p:ph type="title"/>
          </p:nvPr>
        </p:nvSpPr>
        <p:spPr>
          <a:xfrm>
            <a:off x="1484316" y="685800"/>
            <a:ext cx="10018713" cy="1185333"/>
          </a:xfrm>
        </p:spPr>
        <p:txBody>
          <a:bodyPr vert="horz" lIns="91440" tIns="45720" rIns="91440" bIns="45720" rtlCol="0" anchor="ctr">
            <a:normAutofit/>
          </a:bodyPr>
          <a:lstStyle/>
          <a:p>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Table of Contents</a:t>
            </a:r>
          </a:p>
        </p:txBody>
      </p:sp>
      <p:pic>
        <p:nvPicPr>
          <p:cNvPr id="22" name="Picture 21">
            <a:extLst>
              <a:ext uri="{FF2B5EF4-FFF2-40B4-BE49-F238E27FC236}">
                <a16:creationId xmlns:a16="http://schemas.microsoft.com/office/drawing/2014/main" id="{8FDCD541-7C07-FC1B-5E4F-D085EDF4BF6A}"/>
              </a:ext>
            </a:extLst>
          </p:cNvPr>
          <p:cNvPicPr>
            <a:picLocks noChangeAspect="1"/>
          </p:cNvPicPr>
          <p:nvPr/>
        </p:nvPicPr>
        <p:blipFill>
          <a:blip r:embed="rId2"/>
          <a:stretch>
            <a:fillRect/>
          </a:stretch>
        </p:blipFill>
        <p:spPr>
          <a:xfrm>
            <a:off x="10004141" y="358296"/>
            <a:ext cx="1893575" cy="9201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scene3d>
            <a:camera prst="perspectiveRelaxed">
              <a:rot lat="19800000" lon="1200000" rev="20820000"/>
            </a:camera>
            <a:lightRig rig="threePt" dir="t"/>
          </a:scene3d>
          <a:sp3d contourW="6350" prstMaterial="matte">
            <a:bevelT w="101600" h="101600"/>
            <a:contourClr>
              <a:srgbClr val="969696"/>
            </a:contourClr>
          </a:sp3d>
        </p:spPr>
      </p:pic>
      <p:graphicFrame>
        <p:nvGraphicFramePr>
          <p:cNvPr id="26" name="Content Placeholder 23">
            <a:extLst>
              <a:ext uri="{FF2B5EF4-FFF2-40B4-BE49-F238E27FC236}">
                <a16:creationId xmlns:a16="http://schemas.microsoft.com/office/drawing/2014/main" id="{1EF25E8F-7CEE-A55C-C596-C514BC763C7A}"/>
              </a:ext>
            </a:extLst>
          </p:cNvPr>
          <p:cNvGraphicFramePr>
            <a:graphicFrameLocks noGrp="1"/>
          </p:cNvGraphicFramePr>
          <p:nvPr>
            <p:ph idx="1"/>
            <p:extLst>
              <p:ext uri="{D42A27DB-BD31-4B8C-83A1-F6EECF244321}">
                <p14:modId xmlns:p14="http://schemas.microsoft.com/office/powerpoint/2010/main" val="2979615136"/>
              </p:ext>
            </p:extLst>
          </p:nvPr>
        </p:nvGraphicFramePr>
        <p:xfrm>
          <a:off x="2977834" y="2149177"/>
          <a:ext cx="6855356" cy="3793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CF63763C-DC00-0200-8F6C-4BAE69601983}"/>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Effect>
                      <a14:brightnessContrast bright="-20000" contrast="15000"/>
                    </a14:imgEffect>
                  </a14:imgLayer>
                </a14:imgProps>
              </a:ext>
            </a:extLst>
          </a:blip>
          <a:stretch>
            <a:fillRect/>
          </a:stretch>
        </p:blipFill>
        <p:spPr>
          <a:xfrm>
            <a:off x="9046461" y="6220292"/>
            <a:ext cx="2950720" cy="469433"/>
          </a:xfrm>
          <a:prstGeom prst="rect">
            <a:avLst/>
          </a:prstGeom>
        </p:spPr>
      </p:pic>
    </p:spTree>
    <p:extLst>
      <p:ext uri="{BB962C8B-B14F-4D97-AF65-F5344CB8AC3E}">
        <p14:creationId xmlns:p14="http://schemas.microsoft.com/office/powerpoint/2010/main" val="123424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B18-98B6-A105-9A5D-1F1ACDDD8D94}"/>
              </a:ext>
            </a:extLst>
          </p:cNvPr>
          <p:cNvSpPr>
            <a:spLocks noGrp="1"/>
          </p:cNvSpPr>
          <p:nvPr>
            <p:ph type="title"/>
          </p:nvPr>
        </p:nvSpPr>
        <p:spPr/>
        <p:txBody>
          <a:bodyPr>
            <a:normAutofit/>
          </a:bodyPr>
          <a:lstStyle/>
          <a:p>
            <a:r>
              <a:rPr lang="en-US" sz="4400"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4400" dirty="0"/>
          </a:p>
        </p:txBody>
      </p:sp>
      <p:sp>
        <p:nvSpPr>
          <p:cNvPr id="3" name="Content Placeholder 2">
            <a:extLst>
              <a:ext uri="{FF2B5EF4-FFF2-40B4-BE49-F238E27FC236}">
                <a16:creationId xmlns:a16="http://schemas.microsoft.com/office/drawing/2014/main" id="{2D8F3889-B9C2-111D-514E-6035806A84A9}"/>
              </a:ext>
            </a:extLst>
          </p:cNvPr>
          <p:cNvSpPr>
            <a:spLocks noGrp="1"/>
          </p:cNvSpPr>
          <p:nvPr>
            <p:ph idx="1"/>
          </p:nvPr>
        </p:nvSpPr>
        <p:spPr>
          <a:xfrm>
            <a:off x="2046174" y="1950904"/>
            <a:ext cx="10018713" cy="3124201"/>
          </a:xfrm>
        </p:spPr>
        <p:txBody>
          <a:bodyPr>
            <a:normAutofit/>
          </a:bodyPr>
          <a:lstStyle/>
          <a:p>
            <a:r>
              <a:rPr lang="en-IN" sz="3200" dirty="0"/>
              <a:t>Finding the colleges based on students requirements.</a:t>
            </a:r>
          </a:p>
        </p:txBody>
      </p:sp>
      <p:pic>
        <p:nvPicPr>
          <p:cNvPr id="4" name="Picture 3">
            <a:extLst>
              <a:ext uri="{FF2B5EF4-FFF2-40B4-BE49-F238E27FC236}">
                <a16:creationId xmlns:a16="http://schemas.microsoft.com/office/drawing/2014/main" id="{DA8AC8FF-CA73-9C5C-3A00-10D11B755BB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15000"/>
                    </a14:imgEffect>
                  </a14:imgLayer>
                </a14:imgProps>
              </a:ext>
            </a:extLst>
          </a:blip>
          <a:stretch>
            <a:fillRect/>
          </a:stretch>
        </p:blipFill>
        <p:spPr>
          <a:xfrm>
            <a:off x="9046461" y="6220292"/>
            <a:ext cx="2950720" cy="469433"/>
          </a:xfrm>
          <a:prstGeom prst="rect">
            <a:avLst/>
          </a:prstGeom>
        </p:spPr>
      </p:pic>
    </p:spTree>
    <p:extLst>
      <p:ext uri="{BB962C8B-B14F-4D97-AF65-F5344CB8AC3E}">
        <p14:creationId xmlns:p14="http://schemas.microsoft.com/office/powerpoint/2010/main" val="287963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B7262BF-54B8-DEFA-75EE-F4FD1F97D427}"/>
              </a:ext>
            </a:extLst>
          </p:cNvPr>
          <p:cNvSpPr>
            <a:spLocks noGrp="1"/>
          </p:cNvSpPr>
          <p:nvPr>
            <p:ph type="title"/>
          </p:nvPr>
        </p:nvSpPr>
        <p:spPr>
          <a:xfrm>
            <a:off x="535021" y="685800"/>
            <a:ext cx="2639963" cy="5105400"/>
          </a:xfrm>
        </p:spPr>
        <p:txBody>
          <a:bodyPr>
            <a:normAutofit/>
          </a:bodyPr>
          <a:lstStyle/>
          <a:p>
            <a:r>
              <a:rPr lang="en-IN"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grpSp>
        <p:nvGrpSpPr>
          <p:cNvPr id="44" name="Group 43">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1"/>
            <a:ext cx="2436813" cy="6858001"/>
            <a:chOff x="1320800" y="0"/>
            <a:chExt cx="2436813" cy="6858001"/>
          </a:xfrm>
        </p:grpSpPr>
        <p:sp>
          <p:nvSpPr>
            <p:cNvPr id="45"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6"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7"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8"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9"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0"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2E52C1F7-1D91-4951-E517-1EE671D05CF1}"/>
              </a:ext>
            </a:extLst>
          </p:cNvPr>
          <p:cNvGraphicFramePr>
            <a:graphicFrameLocks noGrp="1"/>
          </p:cNvGraphicFramePr>
          <p:nvPr>
            <p:ph idx="1"/>
            <p:extLst>
              <p:ext uri="{D42A27DB-BD31-4B8C-83A1-F6EECF244321}">
                <p14:modId xmlns:p14="http://schemas.microsoft.com/office/powerpoint/2010/main" val="2515906251"/>
              </p:ext>
            </p:extLst>
          </p:nvPr>
        </p:nvGraphicFramePr>
        <p:xfrm>
          <a:off x="5010151"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532F40EA-DD49-7558-03D5-3570CC4658AD}"/>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9241280" y="6388567"/>
            <a:ext cx="2950720" cy="469433"/>
          </a:xfrm>
          <a:prstGeom prst="rect">
            <a:avLst/>
          </a:prstGeom>
        </p:spPr>
      </p:pic>
    </p:spTree>
    <p:extLst>
      <p:ext uri="{BB962C8B-B14F-4D97-AF65-F5344CB8AC3E}">
        <p14:creationId xmlns:p14="http://schemas.microsoft.com/office/powerpoint/2010/main" val="34479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41FAA6D-0046-4A2F-8E6E-21A4842E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28C0494F-543E-F9C0-6635-FF487D0463D9}"/>
              </a:ext>
            </a:extLst>
          </p:cNvPr>
          <p:cNvPicPr>
            <a:picLocks noChangeAspect="1"/>
          </p:cNvPicPr>
          <p:nvPr/>
        </p:nvPicPr>
        <p:blipFill rotWithShape="1">
          <a:blip r:embed="rId2"/>
          <a:srcRect l="16208" t="9091" r="41970"/>
          <a:stretch/>
        </p:blipFill>
        <p:spPr>
          <a:xfrm>
            <a:off x="23" y="13"/>
            <a:ext cx="4726527" cy="6857991"/>
          </a:xfrm>
          <a:prstGeom prst="rect">
            <a:avLst/>
          </a:prstGeom>
        </p:spPr>
      </p:pic>
      <p:grpSp>
        <p:nvGrpSpPr>
          <p:cNvPr id="24" name="Group 23">
            <a:extLst>
              <a:ext uri="{FF2B5EF4-FFF2-40B4-BE49-F238E27FC236}">
                <a16:creationId xmlns:a16="http://schemas.microsoft.com/office/drawing/2014/main" id="{62E3E11F-3694-4A25-A6CA-2EC311F18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6" y="-12875"/>
            <a:ext cx="2604396" cy="6890195"/>
            <a:chOff x="2199787" y="-12875"/>
            <a:chExt cx="2679011" cy="6890194"/>
          </a:xfrm>
        </p:grpSpPr>
        <p:sp useBgFill="1">
          <p:nvSpPr>
            <p:cNvPr id="25" name="Rectangle 19">
              <a:extLst>
                <a:ext uri="{FF2B5EF4-FFF2-40B4-BE49-F238E27FC236}">
                  <a16:creationId xmlns:a16="http://schemas.microsoft.com/office/drawing/2014/main" id="{80D1B0BD-8DCD-47A1-96F6-2C225035A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24A95C9A-B923-432F-9745-6446EF8D5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CECD1690-220A-4E9A-8B42-6231686EA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1"/>
            <a:ext cx="2436813" cy="6858001"/>
            <a:chOff x="1320800" y="0"/>
            <a:chExt cx="2436813" cy="6858001"/>
          </a:xfrm>
        </p:grpSpPr>
        <p:sp>
          <p:nvSpPr>
            <p:cNvPr id="29" name="Freeform 6">
              <a:extLst>
                <a:ext uri="{FF2B5EF4-FFF2-40B4-BE49-F238E27FC236}">
                  <a16:creationId xmlns:a16="http://schemas.microsoft.com/office/drawing/2014/main" id="{806DE5A7-D018-46AF-BDF7-6CDCC6C3F4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43AE4CE0-B238-4049-B45D-71494D777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3BB59F37-4598-48D0-9D73-9F329F882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37017D10-4E71-48C1-AD3D-C35CFF6B3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ED5EA6CC-320E-4952-AF54-24697E7F9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8AE947FD-5039-485D-B8C4-761C15A95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7DC71BA-7981-BFC2-D7B5-BADA9D3B79C8}"/>
              </a:ext>
            </a:extLst>
          </p:cNvPr>
          <p:cNvSpPr>
            <a:spLocks noGrp="1"/>
          </p:cNvSpPr>
          <p:nvPr>
            <p:ph type="title"/>
          </p:nvPr>
        </p:nvSpPr>
        <p:spPr>
          <a:xfrm>
            <a:off x="3962400" y="685800"/>
            <a:ext cx="7345891" cy="1413933"/>
          </a:xfrm>
        </p:spPr>
        <p:txBody>
          <a:bodyPr>
            <a:normAutofit/>
          </a:bodyPr>
          <a:lstStyle/>
          <a:p>
            <a:r>
              <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n-ea"/>
                <a:cs typeface="Times New Roman" panose="02020603050405020304" pitchFamily="18" charset="0"/>
              </a:rPr>
              <a:t>Process of  Web Scraping</a:t>
            </a:r>
          </a:p>
        </p:txBody>
      </p:sp>
      <p:sp>
        <p:nvSpPr>
          <p:cNvPr id="3" name="Content Placeholder 2">
            <a:extLst>
              <a:ext uri="{FF2B5EF4-FFF2-40B4-BE49-F238E27FC236}">
                <a16:creationId xmlns:a16="http://schemas.microsoft.com/office/drawing/2014/main" id="{CF80A59F-7F2F-B91B-078A-0C16CC33323A}"/>
              </a:ext>
            </a:extLst>
          </p:cNvPr>
          <p:cNvSpPr>
            <a:spLocks noGrp="1"/>
          </p:cNvSpPr>
          <p:nvPr>
            <p:ph idx="1"/>
          </p:nvPr>
        </p:nvSpPr>
        <p:spPr>
          <a:xfrm>
            <a:off x="3843870" y="2048933"/>
            <a:ext cx="7659156" cy="3742267"/>
          </a:xfrm>
        </p:spPr>
        <p:txBody>
          <a:bodyPr>
            <a:normAutofit/>
          </a:bodyPr>
          <a:lstStyle/>
          <a:p>
            <a:r>
              <a:rPr lang="en-IN" dirty="0"/>
              <a:t>Find the URL that you want to Scrape</a:t>
            </a:r>
          </a:p>
          <a:p>
            <a:r>
              <a:rPr lang="en-IN" dirty="0"/>
              <a:t>Inspect the Page</a:t>
            </a:r>
          </a:p>
          <a:p>
            <a:r>
              <a:rPr lang="en-IN" dirty="0"/>
              <a:t>Find the data you want to Extract</a:t>
            </a:r>
          </a:p>
          <a:p>
            <a:r>
              <a:rPr lang="en-IN" dirty="0"/>
              <a:t>Write the Code</a:t>
            </a:r>
          </a:p>
          <a:p>
            <a:r>
              <a:rPr lang="en-IN" dirty="0"/>
              <a:t>Run the code and extract the data</a:t>
            </a:r>
          </a:p>
          <a:p>
            <a:r>
              <a:rPr lang="en-IN" dirty="0"/>
              <a:t>Store the data in the required format</a:t>
            </a:r>
          </a:p>
        </p:txBody>
      </p:sp>
      <p:pic>
        <p:nvPicPr>
          <p:cNvPr id="6" name="Picture 5">
            <a:extLst>
              <a:ext uri="{FF2B5EF4-FFF2-40B4-BE49-F238E27FC236}">
                <a16:creationId xmlns:a16="http://schemas.microsoft.com/office/drawing/2014/main" id="{6F5E283E-D5DF-12F4-DF48-607DAD732FD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15000"/>
                    </a14:imgEffect>
                  </a14:imgLayer>
                </a14:imgProps>
              </a:ext>
            </a:extLst>
          </a:blip>
          <a:stretch>
            <a:fillRect/>
          </a:stretch>
        </p:blipFill>
        <p:spPr>
          <a:xfrm>
            <a:off x="9022080" y="6286972"/>
            <a:ext cx="2950720" cy="469433"/>
          </a:xfrm>
          <a:prstGeom prst="rect">
            <a:avLst/>
          </a:prstGeom>
        </p:spPr>
      </p:pic>
    </p:spTree>
    <p:extLst>
      <p:ext uri="{BB962C8B-B14F-4D97-AF65-F5344CB8AC3E}">
        <p14:creationId xmlns:p14="http://schemas.microsoft.com/office/powerpoint/2010/main" val="350603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B0C7-75D4-8003-7AB7-2D1FEBFDB8C4}"/>
              </a:ext>
            </a:extLst>
          </p:cNvPr>
          <p:cNvSpPr>
            <a:spLocks noGrp="1"/>
          </p:cNvSpPr>
          <p:nvPr>
            <p:ph type="title"/>
          </p:nvPr>
        </p:nvSpPr>
        <p:spPr>
          <a:xfrm>
            <a:off x="1484312" y="127005"/>
            <a:ext cx="9730227" cy="943303"/>
          </a:xfrm>
        </p:spPr>
        <p:txBody>
          <a:bodyPr>
            <a:normAutofit fontScale="90000"/>
          </a:bodyPr>
          <a:lstStyle/>
          <a:p>
            <a:r>
              <a:rPr lang="en-US" dirty="0">
                <a:solidFill>
                  <a:schemeClr val="accent1"/>
                </a:solidFill>
                <a:latin typeface="Times New Roman" panose="02020603050405020304" pitchFamily="18" charset="0"/>
                <a:ea typeface="Lato Black" panose="020F0502020204030203" pitchFamily="34" charset="0"/>
                <a:cs typeface="Times New Roman" panose="02020603050405020304" pitchFamily="18" charset="0"/>
              </a:rPr>
              <a:t>Web Scraping used tools</a:t>
            </a:r>
            <a:br>
              <a:rPr lang="en-IN" dirty="0">
                <a:solidFill>
                  <a:schemeClr val="accent1"/>
                </a:solidFill>
                <a:latin typeface="Times New Roman" panose="02020603050405020304" pitchFamily="18" charset="0"/>
                <a:cs typeface="Times New Roman" panose="02020603050405020304" pitchFamily="18" charset="0"/>
              </a:rPr>
            </a:b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5458F9-CD8B-5C54-4563-B3EDFE0529F5}"/>
              </a:ext>
            </a:extLst>
          </p:cNvPr>
          <p:cNvSpPr>
            <a:spLocks noGrp="1"/>
          </p:cNvSpPr>
          <p:nvPr>
            <p:ph idx="1"/>
          </p:nvPr>
        </p:nvSpPr>
        <p:spPr>
          <a:xfrm>
            <a:off x="1484311" y="438261"/>
            <a:ext cx="10560544" cy="1211319"/>
          </a:xfrm>
        </p:spPr>
        <p:txBody>
          <a:bodyPr/>
          <a:lstStyle/>
          <a:p>
            <a:pPr marL="0" indent="0" algn="ctr">
              <a:buNone/>
            </a:pPr>
            <a:r>
              <a:rPr lang="en-US" b="1" dirty="0">
                <a:solidFill>
                  <a:srgbClr val="223C50"/>
                </a:solidFill>
                <a:cs typeface="Times New Roman" panose="02020603050405020304" pitchFamily="18" charset="0"/>
              </a:rPr>
              <a:t>Beautiful soup</a:t>
            </a:r>
            <a:r>
              <a:rPr lang="en-US" dirty="0">
                <a:solidFill>
                  <a:srgbClr val="223C50"/>
                </a:solidFill>
                <a:cs typeface="Times New Roman" panose="02020603050405020304" pitchFamily="18" charset="0"/>
              </a:rPr>
              <a:t> &amp; </a:t>
            </a:r>
            <a:r>
              <a:rPr lang="en-US" b="1" dirty="0">
                <a:solidFill>
                  <a:srgbClr val="223C50"/>
                </a:solidFill>
                <a:cs typeface="Times New Roman" panose="02020603050405020304" pitchFamily="18" charset="0"/>
              </a:rPr>
              <a:t>requests</a:t>
            </a:r>
            <a:r>
              <a:rPr lang="en-US" dirty="0">
                <a:solidFill>
                  <a:srgbClr val="223C50"/>
                </a:solidFill>
                <a:cs typeface="Times New Roman" panose="02020603050405020304" pitchFamily="18" charset="0"/>
              </a:rPr>
              <a:t> are the tools used for the Web Scraping</a:t>
            </a:r>
            <a:endParaRPr lang="en-IN" dirty="0"/>
          </a:p>
        </p:txBody>
      </p:sp>
      <p:pic>
        <p:nvPicPr>
          <p:cNvPr id="4" name="Picture 2" descr="Python &amp; Django Development - LogiCore Tech - Professional Services">
            <a:extLst>
              <a:ext uri="{FF2B5EF4-FFF2-40B4-BE49-F238E27FC236}">
                <a16:creationId xmlns:a16="http://schemas.microsoft.com/office/drawing/2014/main" id="{4B0A48BE-7B56-78E5-E807-CBC3FDF20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611" y="1756020"/>
            <a:ext cx="1691520" cy="1236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n Introduction to Selenium Open Source Automation Tool">
            <a:extLst>
              <a:ext uri="{FF2B5EF4-FFF2-40B4-BE49-F238E27FC236}">
                <a16:creationId xmlns:a16="http://schemas.microsoft.com/office/drawing/2014/main" id="{0A4E8B13-2947-CFD6-8FB2-EFAC53348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907" y="1748415"/>
            <a:ext cx="2101245" cy="12132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Requests (software) - Wikipedia">
            <a:extLst>
              <a:ext uri="{FF2B5EF4-FFF2-40B4-BE49-F238E27FC236}">
                <a16:creationId xmlns:a16="http://schemas.microsoft.com/office/drawing/2014/main" id="{0088E739-DD27-E771-E7D8-1A4300F372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6970" y="1748420"/>
            <a:ext cx="1885951" cy="1236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Beautiful Soup | Great Learning">
            <a:extLst>
              <a:ext uri="{FF2B5EF4-FFF2-40B4-BE49-F238E27FC236}">
                <a16:creationId xmlns:a16="http://schemas.microsoft.com/office/drawing/2014/main" id="{D0F81FCE-0ACA-1E8A-695C-1F54E6B5FD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5241" y="1764486"/>
            <a:ext cx="1419675" cy="13068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NumPy - Wikipedia">
            <a:extLst>
              <a:ext uri="{FF2B5EF4-FFF2-40B4-BE49-F238E27FC236}">
                <a16:creationId xmlns:a16="http://schemas.microsoft.com/office/drawing/2014/main" id="{0ED0251F-3EC8-2928-3D9D-9AFF750CF2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7928" y="1541057"/>
            <a:ext cx="1869459" cy="8393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pandas - Python Data Analysis Library">
            <a:extLst>
              <a:ext uri="{FF2B5EF4-FFF2-40B4-BE49-F238E27FC236}">
                <a16:creationId xmlns:a16="http://schemas.microsoft.com/office/drawing/2014/main" id="{DAFB0017-2E37-E869-4DBF-743467487A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17928" y="2355021"/>
            <a:ext cx="1869459" cy="6685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itHub - matplotlib/matplotlib: matplotlib: plotting with Python">
            <a:extLst>
              <a:ext uri="{FF2B5EF4-FFF2-40B4-BE49-F238E27FC236}">
                <a16:creationId xmlns:a16="http://schemas.microsoft.com/office/drawing/2014/main" id="{7691310F-9D90-EEC1-953D-FC3B6ABABC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9723" y="4200869"/>
            <a:ext cx="1333515" cy="5532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Citing and logo — seaborn 0.12.1 documentation">
            <a:extLst>
              <a:ext uri="{FF2B5EF4-FFF2-40B4-BE49-F238E27FC236}">
                <a16:creationId xmlns:a16="http://schemas.microsoft.com/office/drawing/2014/main" id="{D02AC060-4BFE-6091-171E-8EA1CAF37E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3238" y="4200869"/>
            <a:ext cx="1537847" cy="562756"/>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B5831F2-DD26-E6FE-475A-C1A5177828D0}"/>
              </a:ext>
            </a:extLst>
          </p:cNvPr>
          <p:cNvSpPr/>
          <p:nvPr/>
        </p:nvSpPr>
        <p:spPr>
          <a:xfrm>
            <a:off x="3108681" y="2240280"/>
            <a:ext cx="485635" cy="82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33B35AB-BD3D-92B1-32B3-6FD25E20B42A}"/>
              </a:ext>
            </a:extLst>
          </p:cNvPr>
          <p:cNvSpPr/>
          <p:nvPr/>
        </p:nvSpPr>
        <p:spPr>
          <a:xfrm>
            <a:off x="5632741" y="2288293"/>
            <a:ext cx="485635" cy="68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Curved Left 16">
            <a:extLst>
              <a:ext uri="{FF2B5EF4-FFF2-40B4-BE49-F238E27FC236}">
                <a16:creationId xmlns:a16="http://schemas.microsoft.com/office/drawing/2014/main" id="{ACB37340-D2F2-0EEE-99ED-34DFDF414E24}"/>
              </a:ext>
            </a:extLst>
          </p:cNvPr>
          <p:cNvSpPr/>
          <p:nvPr/>
        </p:nvSpPr>
        <p:spPr>
          <a:xfrm rot="3357689">
            <a:off x="9517225" y="3801036"/>
            <a:ext cx="970963" cy="247599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Right 17">
            <a:extLst>
              <a:ext uri="{FF2B5EF4-FFF2-40B4-BE49-F238E27FC236}">
                <a16:creationId xmlns:a16="http://schemas.microsoft.com/office/drawing/2014/main" id="{B7919706-F87E-E813-32D6-ACFCA2D82F3E}"/>
              </a:ext>
            </a:extLst>
          </p:cNvPr>
          <p:cNvSpPr/>
          <p:nvPr/>
        </p:nvSpPr>
        <p:spPr>
          <a:xfrm>
            <a:off x="9465894" y="2275189"/>
            <a:ext cx="652036" cy="105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761A293D-9145-AFDC-EABA-24A9FC13C327}"/>
              </a:ext>
            </a:extLst>
          </p:cNvPr>
          <p:cNvSpPr txBox="1"/>
          <p:nvPr/>
        </p:nvSpPr>
        <p:spPr>
          <a:xfrm>
            <a:off x="1863353" y="3115316"/>
            <a:ext cx="6096000" cy="461665"/>
          </a:xfrm>
          <a:prstGeom prst="rect">
            <a:avLst/>
          </a:prstGeom>
          <a:noFill/>
        </p:spPr>
        <p:txBody>
          <a:bodyPr wrap="square">
            <a:spAutoFit/>
          </a:bodyPr>
          <a:lstStyle/>
          <a:p>
            <a:pPr algn="ctr"/>
            <a:r>
              <a:rPr lang="en-US" sz="2400" b="1" dirty="0">
                <a:latin typeface="+mj-lt"/>
                <a:cs typeface="Times New Roman" panose="02020603050405020304" pitchFamily="18" charset="0"/>
              </a:rPr>
              <a:t>Web scraping Tools</a:t>
            </a:r>
            <a:endParaRPr lang="en-IN" sz="2400" dirty="0">
              <a:latin typeface="+mj-lt"/>
            </a:endParaRPr>
          </a:p>
        </p:txBody>
      </p:sp>
      <p:sp>
        <p:nvSpPr>
          <p:cNvPr id="23" name="TextBox 22">
            <a:extLst>
              <a:ext uri="{FF2B5EF4-FFF2-40B4-BE49-F238E27FC236}">
                <a16:creationId xmlns:a16="http://schemas.microsoft.com/office/drawing/2014/main" id="{2CD91FC5-6837-4A55-4BFA-FEAB6BC76FC4}"/>
              </a:ext>
            </a:extLst>
          </p:cNvPr>
          <p:cNvSpPr txBox="1"/>
          <p:nvPr/>
        </p:nvSpPr>
        <p:spPr>
          <a:xfrm>
            <a:off x="7959353" y="3090680"/>
            <a:ext cx="6096000" cy="707886"/>
          </a:xfrm>
          <a:prstGeom prst="rect">
            <a:avLst/>
          </a:prstGeom>
          <a:noFill/>
        </p:spPr>
        <p:txBody>
          <a:bodyPr wrap="square">
            <a:spAutoFit/>
          </a:bodyPr>
          <a:lstStyle/>
          <a:p>
            <a:pPr algn="ctr"/>
            <a:r>
              <a:rPr lang="en-US" sz="2000" b="1" dirty="0">
                <a:latin typeface="+mj-lt"/>
                <a:cs typeface="Times New Roman" panose="02020603050405020304" pitchFamily="18" charset="0"/>
              </a:rPr>
              <a:t>Data Cleaning </a:t>
            </a:r>
          </a:p>
          <a:p>
            <a:pPr algn="ctr"/>
            <a:r>
              <a:rPr lang="en-US" sz="2000" b="1" dirty="0">
                <a:latin typeface="+mj-lt"/>
                <a:cs typeface="Times New Roman" panose="02020603050405020304" pitchFamily="18" charset="0"/>
              </a:rPr>
              <a:t>&amp; Manipulating</a:t>
            </a:r>
            <a:endParaRPr lang="en-IN" sz="2000" b="1" dirty="0">
              <a:latin typeface="+mj-lt"/>
              <a:cs typeface="Times New Roman" panose="02020603050405020304" pitchFamily="18" charset="0"/>
            </a:endParaRPr>
          </a:p>
        </p:txBody>
      </p:sp>
      <p:sp>
        <p:nvSpPr>
          <p:cNvPr id="24" name="TextBox 23">
            <a:extLst>
              <a:ext uri="{FF2B5EF4-FFF2-40B4-BE49-F238E27FC236}">
                <a16:creationId xmlns:a16="http://schemas.microsoft.com/office/drawing/2014/main" id="{F6D041D3-A8F2-1F53-FC5D-604410BF6278}"/>
              </a:ext>
            </a:extLst>
          </p:cNvPr>
          <p:cNvSpPr txBox="1"/>
          <p:nvPr/>
        </p:nvSpPr>
        <p:spPr>
          <a:xfrm>
            <a:off x="5467121" y="4958824"/>
            <a:ext cx="3828183" cy="461665"/>
          </a:xfrm>
          <a:prstGeom prst="rect">
            <a:avLst/>
          </a:prstGeom>
          <a:noFill/>
        </p:spPr>
        <p:txBody>
          <a:bodyPr wrap="square" rtlCol="0">
            <a:spAutoFit/>
          </a:bodyPr>
          <a:lstStyle/>
          <a:p>
            <a:pPr algn="ctr"/>
            <a:r>
              <a:rPr lang="en-US" sz="2400" b="1" dirty="0">
                <a:latin typeface="+mj-lt"/>
                <a:cs typeface="Times New Roman" panose="02020603050405020304" pitchFamily="18" charset="0"/>
              </a:rPr>
              <a:t>Data visualization</a:t>
            </a:r>
            <a:endParaRPr lang="en-IN" sz="2400" b="1" dirty="0">
              <a:latin typeface="+mj-lt"/>
              <a:cs typeface="Times New Roman" panose="02020603050405020304" pitchFamily="18" charset="0"/>
            </a:endParaRPr>
          </a:p>
        </p:txBody>
      </p:sp>
      <p:pic>
        <p:nvPicPr>
          <p:cNvPr id="25" name="Picture 24">
            <a:extLst>
              <a:ext uri="{FF2B5EF4-FFF2-40B4-BE49-F238E27FC236}">
                <a16:creationId xmlns:a16="http://schemas.microsoft.com/office/drawing/2014/main" id="{5962299E-42D4-8420-5D14-B2E9D78B9622}"/>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25000"/>
                    </a14:imgEffect>
                    <a14:imgEffect>
                      <a14:brightnessContrast bright="-20000" contrast="15000"/>
                    </a14:imgEffect>
                  </a14:imgLayer>
                </a14:imgProps>
              </a:ext>
            </a:extLst>
          </a:blip>
          <a:stretch>
            <a:fillRect/>
          </a:stretch>
        </p:blipFill>
        <p:spPr>
          <a:xfrm>
            <a:off x="9094135" y="6256496"/>
            <a:ext cx="2950720" cy="469433"/>
          </a:xfrm>
          <a:prstGeom prst="rect">
            <a:avLst/>
          </a:prstGeom>
        </p:spPr>
      </p:pic>
    </p:spTree>
    <p:extLst>
      <p:ext uri="{BB962C8B-B14F-4D97-AF65-F5344CB8AC3E}">
        <p14:creationId xmlns:p14="http://schemas.microsoft.com/office/powerpoint/2010/main" val="400239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D3C151-D30D-0376-4FF1-A1CB3FED8A35}"/>
              </a:ext>
            </a:extLst>
          </p:cNvPr>
          <p:cNvSpPr txBox="1"/>
          <p:nvPr/>
        </p:nvSpPr>
        <p:spPr>
          <a:xfrm>
            <a:off x="4958080" y="150695"/>
            <a:ext cx="4248632" cy="584775"/>
          </a:xfrm>
          <a:prstGeom prst="rect">
            <a:avLst/>
          </a:prstGeom>
          <a:noFill/>
        </p:spPr>
        <p:txBody>
          <a:bodyPr wrap="square" rtlCol="0">
            <a:spAutoFit/>
          </a:bodyPr>
          <a:lstStyle/>
          <a:p>
            <a:r>
              <a:rPr lang="en-US" sz="3200" dirty="0">
                <a:solidFill>
                  <a:schemeClr val="accent1"/>
                </a:solidFill>
                <a:latin typeface="Times New Roman" panose="02020603050405020304" pitchFamily="18" charset="0"/>
                <a:cs typeface="Times New Roman" panose="02020603050405020304" pitchFamily="18" charset="0"/>
              </a:rPr>
              <a:t>Shiksha Website</a:t>
            </a:r>
            <a:endParaRPr lang="en-IN" sz="3200"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F97CBF-4801-075F-1508-5390A86FEA3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15000"/>
                    </a14:imgEffect>
                  </a14:imgLayer>
                </a14:imgProps>
              </a:ext>
            </a:extLst>
          </a:blip>
          <a:stretch>
            <a:fillRect/>
          </a:stretch>
        </p:blipFill>
        <p:spPr>
          <a:xfrm>
            <a:off x="9046461" y="6220292"/>
            <a:ext cx="2950720" cy="469433"/>
          </a:xfrm>
          <a:prstGeom prst="rect">
            <a:avLst/>
          </a:prstGeom>
        </p:spPr>
      </p:pic>
      <p:pic>
        <p:nvPicPr>
          <p:cNvPr id="7" name="Picture 6">
            <a:extLst>
              <a:ext uri="{FF2B5EF4-FFF2-40B4-BE49-F238E27FC236}">
                <a16:creationId xmlns:a16="http://schemas.microsoft.com/office/drawing/2014/main" id="{29788BFD-780F-EA9A-4270-0830E6CCDAD7}"/>
              </a:ext>
            </a:extLst>
          </p:cNvPr>
          <p:cNvPicPr>
            <a:picLocks noChangeAspect="1"/>
          </p:cNvPicPr>
          <p:nvPr/>
        </p:nvPicPr>
        <p:blipFill>
          <a:blip r:embed="rId4"/>
          <a:stretch>
            <a:fillRect/>
          </a:stretch>
        </p:blipFill>
        <p:spPr>
          <a:xfrm>
            <a:off x="1486918" y="883920"/>
            <a:ext cx="9970012" cy="5205867"/>
          </a:xfrm>
          <a:prstGeom prst="rect">
            <a:avLst/>
          </a:prstGeom>
        </p:spPr>
      </p:pic>
    </p:spTree>
    <p:extLst>
      <p:ext uri="{BB962C8B-B14F-4D97-AF65-F5344CB8AC3E}">
        <p14:creationId xmlns:p14="http://schemas.microsoft.com/office/powerpoint/2010/main" val="412274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58ECC9-1765-9592-B050-8F79773DC5D8}"/>
              </a:ext>
            </a:extLst>
          </p:cNvPr>
          <p:cNvPicPr>
            <a:picLocks noChangeAspect="1"/>
          </p:cNvPicPr>
          <p:nvPr/>
        </p:nvPicPr>
        <p:blipFill>
          <a:blip r:embed="rId2"/>
          <a:stretch>
            <a:fillRect/>
          </a:stretch>
        </p:blipFill>
        <p:spPr>
          <a:xfrm>
            <a:off x="1663065" y="1003167"/>
            <a:ext cx="10115803" cy="5082414"/>
          </a:xfrm>
          <a:prstGeom prst="rect">
            <a:avLst/>
          </a:prstGeom>
        </p:spPr>
      </p:pic>
      <p:sp>
        <p:nvSpPr>
          <p:cNvPr id="3" name="TextBox 2">
            <a:extLst>
              <a:ext uri="{FF2B5EF4-FFF2-40B4-BE49-F238E27FC236}">
                <a16:creationId xmlns:a16="http://schemas.microsoft.com/office/drawing/2014/main" id="{750E6752-E403-03A5-51DC-95422B8986DD}"/>
              </a:ext>
            </a:extLst>
          </p:cNvPr>
          <p:cNvSpPr txBox="1"/>
          <p:nvPr/>
        </p:nvSpPr>
        <p:spPr>
          <a:xfrm>
            <a:off x="4955510" y="93672"/>
            <a:ext cx="3152987"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Cleaning</a:t>
            </a:r>
          </a:p>
        </p:txBody>
      </p:sp>
      <p:sp>
        <p:nvSpPr>
          <p:cNvPr id="4" name="TextBox 3">
            <a:extLst>
              <a:ext uri="{FF2B5EF4-FFF2-40B4-BE49-F238E27FC236}">
                <a16:creationId xmlns:a16="http://schemas.microsoft.com/office/drawing/2014/main" id="{C3A41B4D-AC21-36CC-C67E-BD2AB5A3C620}"/>
              </a:ext>
            </a:extLst>
          </p:cNvPr>
          <p:cNvSpPr txBox="1"/>
          <p:nvPr/>
        </p:nvSpPr>
        <p:spPr>
          <a:xfrm>
            <a:off x="1553934" y="541502"/>
            <a:ext cx="3251200" cy="461665"/>
          </a:xfrm>
          <a:prstGeom prst="rect">
            <a:avLst/>
          </a:prstGeom>
          <a:noFill/>
        </p:spPr>
        <p:txBody>
          <a:bodyPr wrap="square" rtlCol="0">
            <a:spAutoFit/>
          </a:bodyPr>
          <a:lstStyle/>
          <a:p>
            <a:r>
              <a:rPr lang="en-US" sz="2400" b="1" dirty="0">
                <a:solidFill>
                  <a:schemeClr val="accent1"/>
                </a:solidFill>
                <a:latin typeface="+mj-lt"/>
              </a:rPr>
              <a:t>Before Cleaning</a:t>
            </a:r>
            <a:endParaRPr lang="en-IN" sz="2400" dirty="0">
              <a:latin typeface="+mj-lt"/>
            </a:endParaRPr>
          </a:p>
        </p:txBody>
      </p:sp>
      <p:pic>
        <p:nvPicPr>
          <p:cNvPr id="5" name="Picture 4">
            <a:extLst>
              <a:ext uri="{FF2B5EF4-FFF2-40B4-BE49-F238E27FC236}">
                <a16:creationId xmlns:a16="http://schemas.microsoft.com/office/drawing/2014/main" id="{D8B65557-32EB-25C2-BCE9-E5D08CB2225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15000"/>
                    </a14:imgEffect>
                  </a14:imgLayer>
                </a14:imgProps>
              </a:ext>
            </a:extLst>
          </a:blip>
          <a:stretch>
            <a:fillRect/>
          </a:stretch>
        </p:blipFill>
        <p:spPr>
          <a:xfrm>
            <a:off x="8924541" y="6344952"/>
            <a:ext cx="2950720" cy="469433"/>
          </a:xfrm>
          <a:prstGeom prst="rect">
            <a:avLst/>
          </a:prstGeom>
        </p:spPr>
      </p:pic>
    </p:spTree>
    <p:extLst>
      <p:ext uri="{BB962C8B-B14F-4D97-AF65-F5344CB8AC3E}">
        <p14:creationId xmlns:p14="http://schemas.microsoft.com/office/powerpoint/2010/main" val="3665224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1161</TotalTime>
  <Words>767</Words>
  <Application>Microsoft Office PowerPoint</Application>
  <PresentationFormat>Widescreen</PresentationFormat>
  <Paragraphs>105</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Calisto MT</vt:lpstr>
      <vt:lpstr>Century Gothic</vt:lpstr>
      <vt:lpstr>Corbel</vt:lpstr>
      <vt:lpstr>Georgia Pro</vt:lpstr>
      <vt:lpstr>Gill Sans Nova</vt:lpstr>
      <vt:lpstr>Times New Roman</vt:lpstr>
      <vt:lpstr>Wingdings</vt:lpstr>
      <vt:lpstr>Parallax</vt:lpstr>
      <vt:lpstr>PowerPoint Presentation</vt:lpstr>
      <vt:lpstr>About Us</vt:lpstr>
      <vt:lpstr>Table of Contents</vt:lpstr>
      <vt:lpstr>Objective of the Project</vt:lpstr>
      <vt:lpstr>Problem Statement</vt:lpstr>
      <vt:lpstr>Process of  Web Scraping</vt:lpstr>
      <vt:lpstr>Web Scraping used tools </vt:lpstr>
      <vt:lpstr>PowerPoint Presentation</vt:lpstr>
      <vt:lpstr>PowerPoint Presentation</vt:lpstr>
      <vt:lpstr>Creation of Data Frame Observe the Missing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Experience on this Project</vt:lpstr>
      <vt:lpstr>Any 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Raj</dc:creator>
  <cp:lastModifiedBy>Praveen Raj</cp:lastModifiedBy>
  <cp:revision>5</cp:revision>
  <dcterms:created xsi:type="dcterms:W3CDTF">2022-12-15T16:09:18Z</dcterms:created>
  <dcterms:modified xsi:type="dcterms:W3CDTF">2022-12-22T04:07:12Z</dcterms:modified>
</cp:coreProperties>
</file>