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2766AA8-36DB-4EEF-A8DF-44AC98256D5C}" v="6" dt="2024-03-27T08:29:37.04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jay Kumar Elumalai" userId="56834c96-f756-4ca6-8a6b-f27aba8a41a1" providerId="ADAL" clId="{D2766AA8-36DB-4EEF-A8DF-44AC98256D5C}"/>
    <pc:docChg chg="undo custSel addSld modSld">
      <pc:chgData name="Sanjay Kumar Elumalai" userId="56834c96-f756-4ca6-8a6b-f27aba8a41a1" providerId="ADAL" clId="{D2766AA8-36DB-4EEF-A8DF-44AC98256D5C}" dt="2024-03-27T08:34:10.152" v="176" actId="20577"/>
      <pc:docMkLst>
        <pc:docMk/>
      </pc:docMkLst>
      <pc:sldChg chg="modSp mod">
        <pc:chgData name="Sanjay Kumar Elumalai" userId="56834c96-f756-4ca6-8a6b-f27aba8a41a1" providerId="ADAL" clId="{D2766AA8-36DB-4EEF-A8DF-44AC98256D5C}" dt="2024-03-27T08:13:43.862" v="20" actId="12"/>
        <pc:sldMkLst>
          <pc:docMk/>
          <pc:sldMk cId="3422573805" sldId="258"/>
        </pc:sldMkLst>
        <pc:spChg chg="mod">
          <ac:chgData name="Sanjay Kumar Elumalai" userId="56834c96-f756-4ca6-8a6b-f27aba8a41a1" providerId="ADAL" clId="{D2766AA8-36DB-4EEF-A8DF-44AC98256D5C}" dt="2024-03-27T08:11:16.683" v="13" actId="947"/>
          <ac:spMkLst>
            <pc:docMk/>
            <pc:sldMk cId="3422573805" sldId="258"/>
            <ac:spMk id="10" creationId="{25CBF29D-7ADB-10D5-E3AD-7ADEC317FC46}"/>
          </ac:spMkLst>
        </pc:spChg>
        <pc:spChg chg="mod">
          <ac:chgData name="Sanjay Kumar Elumalai" userId="56834c96-f756-4ca6-8a6b-f27aba8a41a1" providerId="ADAL" clId="{D2766AA8-36DB-4EEF-A8DF-44AC98256D5C}" dt="2024-03-27T06:35:41.474" v="1" actId="12"/>
          <ac:spMkLst>
            <pc:docMk/>
            <pc:sldMk cId="3422573805" sldId="258"/>
            <ac:spMk id="11" creationId="{9B7C353E-8D80-E387-5051-B5A821C8E052}"/>
          </ac:spMkLst>
        </pc:spChg>
        <pc:spChg chg="mod">
          <ac:chgData name="Sanjay Kumar Elumalai" userId="56834c96-f756-4ca6-8a6b-f27aba8a41a1" providerId="ADAL" clId="{D2766AA8-36DB-4EEF-A8DF-44AC98256D5C}" dt="2024-03-27T06:37:07.461" v="3" actId="12"/>
          <ac:spMkLst>
            <pc:docMk/>
            <pc:sldMk cId="3422573805" sldId="258"/>
            <ac:spMk id="12" creationId="{4CACC310-30AE-670B-C373-675D70580BCB}"/>
          </ac:spMkLst>
        </pc:spChg>
        <pc:spChg chg="mod">
          <ac:chgData name="Sanjay Kumar Elumalai" userId="56834c96-f756-4ca6-8a6b-f27aba8a41a1" providerId="ADAL" clId="{D2766AA8-36DB-4EEF-A8DF-44AC98256D5C}" dt="2024-03-27T06:37:59.377" v="4" actId="12"/>
          <ac:spMkLst>
            <pc:docMk/>
            <pc:sldMk cId="3422573805" sldId="258"/>
            <ac:spMk id="13" creationId="{1C4D4A73-47CF-2884-5BC9-DAD3BE3C0312}"/>
          </ac:spMkLst>
        </pc:spChg>
        <pc:spChg chg="mod">
          <ac:chgData name="Sanjay Kumar Elumalai" userId="56834c96-f756-4ca6-8a6b-f27aba8a41a1" providerId="ADAL" clId="{D2766AA8-36DB-4EEF-A8DF-44AC98256D5C}" dt="2024-03-27T08:12:25.953" v="15" actId="12"/>
          <ac:spMkLst>
            <pc:docMk/>
            <pc:sldMk cId="3422573805" sldId="258"/>
            <ac:spMk id="16" creationId="{4FD575CB-C34F-08CE-F7B4-35242E522928}"/>
          </ac:spMkLst>
        </pc:spChg>
        <pc:spChg chg="mod">
          <ac:chgData name="Sanjay Kumar Elumalai" userId="56834c96-f756-4ca6-8a6b-f27aba8a41a1" providerId="ADAL" clId="{D2766AA8-36DB-4EEF-A8DF-44AC98256D5C}" dt="2024-03-27T08:12:45.696" v="16" actId="12"/>
          <ac:spMkLst>
            <pc:docMk/>
            <pc:sldMk cId="3422573805" sldId="258"/>
            <ac:spMk id="17" creationId="{C64530BF-7CBB-60CA-14E7-4580F7C8CF68}"/>
          </ac:spMkLst>
        </pc:spChg>
        <pc:spChg chg="mod">
          <ac:chgData name="Sanjay Kumar Elumalai" userId="56834c96-f756-4ca6-8a6b-f27aba8a41a1" providerId="ADAL" clId="{D2766AA8-36DB-4EEF-A8DF-44AC98256D5C}" dt="2024-03-27T08:13:43.862" v="20" actId="12"/>
          <ac:spMkLst>
            <pc:docMk/>
            <pc:sldMk cId="3422573805" sldId="258"/>
            <ac:spMk id="18" creationId="{F16A67E7-B778-5C19-B1BB-D273DDE4474B}"/>
          </ac:spMkLst>
        </pc:spChg>
        <pc:spChg chg="mod">
          <ac:chgData name="Sanjay Kumar Elumalai" userId="56834c96-f756-4ca6-8a6b-f27aba8a41a1" providerId="ADAL" clId="{D2766AA8-36DB-4EEF-A8DF-44AC98256D5C}" dt="2024-03-27T08:12:12.164" v="14" actId="12"/>
          <ac:spMkLst>
            <pc:docMk/>
            <pc:sldMk cId="3422573805" sldId="258"/>
            <ac:spMk id="23" creationId="{815FA628-F410-0CCF-74B4-8BAEB4B02465}"/>
          </ac:spMkLst>
        </pc:spChg>
      </pc:sldChg>
      <pc:sldChg chg="addSp delSp modSp new mod">
        <pc:chgData name="Sanjay Kumar Elumalai" userId="56834c96-f756-4ca6-8a6b-f27aba8a41a1" providerId="ADAL" clId="{D2766AA8-36DB-4EEF-A8DF-44AC98256D5C}" dt="2024-03-27T08:34:10.152" v="176" actId="20577"/>
        <pc:sldMkLst>
          <pc:docMk/>
          <pc:sldMk cId="3765600841" sldId="261"/>
        </pc:sldMkLst>
        <pc:graphicFrameChg chg="add mod modGraphic">
          <ac:chgData name="Sanjay Kumar Elumalai" userId="56834c96-f756-4ca6-8a6b-f27aba8a41a1" providerId="ADAL" clId="{D2766AA8-36DB-4EEF-A8DF-44AC98256D5C}" dt="2024-03-27T08:33:02.486" v="169" actId="1076"/>
          <ac:graphicFrameMkLst>
            <pc:docMk/>
            <pc:sldMk cId="3765600841" sldId="261"/>
            <ac:graphicFrameMk id="2" creationId="{09C86FF5-E95A-284B-E461-90668A10F478}"/>
          </ac:graphicFrameMkLst>
        </pc:graphicFrameChg>
        <pc:graphicFrameChg chg="add del">
          <ac:chgData name="Sanjay Kumar Elumalai" userId="56834c96-f756-4ca6-8a6b-f27aba8a41a1" providerId="ADAL" clId="{D2766AA8-36DB-4EEF-A8DF-44AC98256D5C}" dt="2024-03-27T08:32:38.860" v="168" actId="3680"/>
          <ac:graphicFrameMkLst>
            <pc:docMk/>
            <pc:sldMk cId="3765600841" sldId="261"/>
            <ac:graphicFrameMk id="3" creationId="{A0E767C6-38F3-D439-402D-33CF6B8C9040}"/>
          </ac:graphicFrameMkLst>
        </pc:graphicFrameChg>
        <pc:graphicFrameChg chg="add modGraphic">
          <ac:chgData name="Sanjay Kumar Elumalai" userId="56834c96-f756-4ca6-8a6b-f27aba8a41a1" providerId="ADAL" clId="{D2766AA8-36DB-4EEF-A8DF-44AC98256D5C}" dt="2024-03-27T08:34:10.152" v="176" actId="20577"/>
          <ac:graphicFrameMkLst>
            <pc:docMk/>
            <pc:sldMk cId="3765600841" sldId="261"/>
            <ac:graphicFrameMk id="4" creationId="{960A90D6-4B53-C375-644B-AC59ACC662EA}"/>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6C98F-896D-E098-8054-B6B27C89E4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CCA61F4-712D-301A-0047-59F36DD8F0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4497169-89CC-2E78-3FDD-BC34EF4AE531}"/>
              </a:ext>
            </a:extLst>
          </p:cNvPr>
          <p:cNvSpPr>
            <a:spLocks noGrp="1"/>
          </p:cNvSpPr>
          <p:nvPr>
            <p:ph type="dt" sz="half" idx="10"/>
          </p:nvPr>
        </p:nvSpPr>
        <p:spPr/>
        <p:txBody>
          <a:bodyPr/>
          <a:lstStyle/>
          <a:p>
            <a:fld id="{D2254AFC-CC8A-4D10-8388-DC242A8917F7}" type="datetimeFigureOut">
              <a:rPr lang="en-US" smtClean="0"/>
              <a:t>3/27/2024</a:t>
            </a:fld>
            <a:endParaRPr lang="en-US"/>
          </a:p>
        </p:txBody>
      </p:sp>
      <p:sp>
        <p:nvSpPr>
          <p:cNvPr id="5" name="Footer Placeholder 4">
            <a:extLst>
              <a:ext uri="{FF2B5EF4-FFF2-40B4-BE49-F238E27FC236}">
                <a16:creationId xmlns:a16="http://schemas.microsoft.com/office/drawing/2014/main" id="{FFDAAFA0-4701-7139-4D71-E43D8DDEDC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DAD4AC-EC27-8609-8610-44FDC545D7E3}"/>
              </a:ext>
            </a:extLst>
          </p:cNvPr>
          <p:cNvSpPr>
            <a:spLocks noGrp="1"/>
          </p:cNvSpPr>
          <p:nvPr>
            <p:ph type="sldNum" sz="quarter" idx="12"/>
          </p:nvPr>
        </p:nvSpPr>
        <p:spPr/>
        <p:txBody>
          <a:bodyPr/>
          <a:lstStyle/>
          <a:p>
            <a:fld id="{391E03B2-7BC7-4855-BCE5-3B4134DF9009}" type="slidenum">
              <a:rPr lang="en-US" smtClean="0"/>
              <a:t>‹#›</a:t>
            </a:fld>
            <a:endParaRPr lang="en-US"/>
          </a:p>
        </p:txBody>
      </p:sp>
    </p:spTree>
    <p:extLst>
      <p:ext uri="{BB962C8B-B14F-4D97-AF65-F5344CB8AC3E}">
        <p14:creationId xmlns:p14="http://schemas.microsoft.com/office/powerpoint/2010/main" val="2366355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39796-1B8F-442E-AC22-E9CAE42A58F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5A9E1DC-FCED-5C45-0D92-F077643008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CB02F3-709D-5A3B-76CB-98230676D395}"/>
              </a:ext>
            </a:extLst>
          </p:cNvPr>
          <p:cNvSpPr>
            <a:spLocks noGrp="1"/>
          </p:cNvSpPr>
          <p:nvPr>
            <p:ph type="dt" sz="half" idx="10"/>
          </p:nvPr>
        </p:nvSpPr>
        <p:spPr/>
        <p:txBody>
          <a:bodyPr/>
          <a:lstStyle/>
          <a:p>
            <a:fld id="{D2254AFC-CC8A-4D10-8388-DC242A8917F7}" type="datetimeFigureOut">
              <a:rPr lang="en-US" smtClean="0"/>
              <a:t>3/27/2024</a:t>
            </a:fld>
            <a:endParaRPr lang="en-US"/>
          </a:p>
        </p:txBody>
      </p:sp>
      <p:sp>
        <p:nvSpPr>
          <p:cNvPr id="5" name="Footer Placeholder 4">
            <a:extLst>
              <a:ext uri="{FF2B5EF4-FFF2-40B4-BE49-F238E27FC236}">
                <a16:creationId xmlns:a16="http://schemas.microsoft.com/office/drawing/2014/main" id="{A340499D-BB28-BC4D-A8A2-FF297A00C8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CE59B5-46C2-8490-E4AC-CB75B3CD6C8D}"/>
              </a:ext>
            </a:extLst>
          </p:cNvPr>
          <p:cNvSpPr>
            <a:spLocks noGrp="1"/>
          </p:cNvSpPr>
          <p:nvPr>
            <p:ph type="sldNum" sz="quarter" idx="12"/>
          </p:nvPr>
        </p:nvSpPr>
        <p:spPr/>
        <p:txBody>
          <a:bodyPr/>
          <a:lstStyle/>
          <a:p>
            <a:fld id="{391E03B2-7BC7-4855-BCE5-3B4134DF9009}" type="slidenum">
              <a:rPr lang="en-US" smtClean="0"/>
              <a:t>‹#›</a:t>
            </a:fld>
            <a:endParaRPr lang="en-US"/>
          </a:p>
        </p:txBody>
      </p:sp>
    </p:spTree>
    <p:extLst>
      <p:ext uri="{BB962C8B-B14F-4D97-AF65-F5344CB8AC3E}">
        <p14:creationId xmlns:p14="http://schemas.microsoft.com/office/powerpoint/2010/main" val="2156137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F63070-AEDE-B1EC-C7DC-A79F99DB65F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B5B1187-C219-6C01-4F55-5746561E505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CDBB60-4591-0508-6135-2097A6236CD9}"/>
              </a:ext>
            </a:extLst>
          </p:cNvPr>
          <p:cNvSpPr>
            <a:spLocks noGrp="1"/>
          </p:cNvSpPr>
          <p:nvPr>
            <p:ph type="dt" sz="half" idx="10"/>
          </p:nvPr>
        </p:nvSpPr>
        <p:spPr/>
        <p:txBody>
          <a:bodyPr/>
          <a:lstStyle/>
          <a:p>
            <a:fld id="{D2254AFC-CC8A-4D10-8388-DC242A8917F7}" type="datetimeFigureOut">
              <a:rPr lang="en-US" smtClean="0"/>
              <a:t>3/27/2024</a:t>
            </a:fld>
            <a:endParaRPr lang="en-US"/>
          </a:p>
        </p:txBody>
      </p:sp>
      <p:sp>
        <p:nvSpPr>
          <p:cNvPr id="5" name="Footer Placeholder 4">
            <a:extLst>
              <a:ext uri="{FF2B5EF4-FFF2-40B4-BE49-F238E27FC236}">
                <a16:creationId xmlns:a16="http://schemas.microsoft.com/office/drawing/2014/main" id="{ACC680C6-9AD2-2036-D460-23636FB054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56E680-259F-1294-6B05-5A9741A28EF6}"/>
              </a:ext>
            </a:extLst>
          </p:cNvPr>
          <p:cNvSpPr>
            <a:spLocks noGrp="1"/>
          </p:cNvSpPr>
          <p:nvPr>
            <p:ph type="sldNum" sz="quarter" idx="12"/>
          </p:nvPr>
        </p:nvSpPr>
        <p:spPr/>
        <p:txBody>
          <a:bodyPr/>
          <a:lstStyle/>
          <a:p>
            <a:fld id="{391E03B2-7BC7-4855-BCE5-3B4134DF9009}" type="slidenum">
              <a:rPr lang="en-US" smtClean="0"/>
              <a:t>‹#›</a:t>
            </a:fld>
            <a:endParaRPr lang="en-US"/>
          </a:p>
        </p:txBody>
      </p:sp>
    </p:spTree>
    <p:extLst>
      <p:ext uri="{BB962C8B-B14F-4D97-AF65-F5344CB8AC3E}">
        <p14:creationId xmlns:p14="http://schemas.microsoft.com/office/powerpoint/2010/main" val="500376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FA850-0FC3-4150-236D-5374F4560F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E82F89-D472-BAD7-C630-3A6496F34F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37D15D-950E-5B0E-B2CB-51F16FB79193}"/>
              </a:ext>
            </a:extLst>
          </p:cNvPr>
          <p:cNvSpPr>
            <a:spLocks noGrp="1"/>
          </p:cNvSpPr>
          <p:nvPr>
            <p:ph type="dt" sz="half" idx="10"/>
          </p:nvPr>
        </p:nvSpPr>
        <p:spPr/>
        <p:txBody>
          <a:bodyPr/>
          <a:lstStyle/>
          <a:p>
            <a:fld id="{D2254AFC-CC8A-4D10-8388-DC242A8917F7}" type="datetimeFigureOut">
              <a:rPr lang="en-US" smtClean="0"/>
              <a:t>3/27/2024</a:t>
            </a:fld>
            <a:endParaRPr lang="en-US"/>
          </a:p>
        </p:txBody>
      </p:sp>
      <p:sp>
        <p:nvSpPr>
          <p:cNvPr id="5" name="Footer Placeholder 4">
            <a:extLst>
              <a:ext uri="{FF2B5EF4-FFF2-40B4-BE49-F238E27FC236}">
                <a16:creationId xmlns:a16="http://schemas.microsoft.com/office/drawing/2014/main" id="{47D00C65-765A-5941-0837-47EA8E0BD4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484A93-7422-A8DC-222B-C1CB85D646F0}"/>
              </a:ext>
            </a:extLst>
          </p:cNvPr>
          <p:cNvSpPr>
            <a:spLocks noGrp="1"/>
          </p:cNvSpPr>
          <p:nvPr>
            <p:ph type="sldNum" sz="quarter" idx="12"/>
          </p:nvPr>
        </p:nvSpPr>
        <p:spPr/>
        <p:txBody>
          <a:bodyPr/>
          <a:lstStyle/>
          <a:p>
            <a:fld id="{391E03B2-7BC7-4855-BCE5-3B4134DF9009}" type="slidenum">
              <a:rPr lang="en-US" smtClean="0"/>
              <a:t>‹#›</a:t>
            </a:fld>
            <a:endParaRPr lang="en-US"/>
          </a:p>
        </p:txBody>
      </p:sp>
    </p:spTree>
    <p:extLst>
      <p:ext uri="{BB962C8B-B14F-4D97-AF65-F5344CB8AC3E}">
        <p14:creationId xmlns:p14="http://schemas.microsoft.com/office/powerpoint/2010/main" val="1501533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A659D-DEC4-E6DB-3540-EBAE92FE85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94DFF06-74A5-2560-0AD8-B97233CAF26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9EAE547-C2DC-186A-ADC9-6DBFA2A2C76E}"/>
              </a:ext>
            </a:extLst>
          </p:cNvPr>
          <p:cNvSpPr>
            <a:spLocks noGrp="1"/>
          </p:cNvSpPr>
          <p:nvPr>
            <p:ph type="dt" sz="half" idx="10"/>
          </p:nvPr>
        </p:nvSpPr>
        <p:spPr/>
        <p:txBody>
          <a:bodyPr/>
          <a:lstStyle/>
          <a:p>
            <a:fld id="{D2254AFC-CC8A-4D10-8388-DC242A8917F7}" type="datetimeFigureOut">
              <a:rPr lang="en-US" smtClean="0"/>
              <a:t>3/27/2024</a:t>
            </a:fld>
            <a:endParaRPr lang="en-US"/>
          </a:p>
        </p:txBody>
      </p:sp>
      <p:sp>
        <p:nvSpPr>
          <p:cNvPr id="5" name="Footer Placeholder 4">
            <a:extLst>
              <a:ext uri="{FF2B5EF4-FFF2-40B4-BE49-F238E27FC236}">
                <a16:creationId xmlns:a16="http://schemas.microsoft.com/office/drawing/2014/main" id="{C3B54C30-EC85-7539-F5DF-081C6CAEB7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3C0948-04BA-E39E-5292-AF1DDE6C0377}"/>
              </a:ext>
            </a:extLst>
          </p:cNvPr>
          <p:cNvSpPr>
            <a:spLocks noGrp="1"/>
          </p:cNvSpPr>
          <p:nvPr>
            <p:ph type="sldNum" sz="quarter" idx="12"/>
          </p:nvPr>
        </p:nvSpPr>
        <p:spPr/>
        <p:txBody>
          <a:bodyPr/>
          <a:lstStyle/>
          <a:p>
            <a:fld id="{391E03B2-7BC7-4855-BCE5-3B4134DF9009}" type="slidenum">
              <a:rPr lang="en-US" smtClean="0"/>
              <a:t>‹#›</a:t>
            </a:fld>
            <a:endParaRPr lang="en-US"/>
          </a:p>
        </p:txBody>
      </p:sp>
    </p:spTree>
    <p:extLst>
      <p:ext uri="{BB962C8B-B14F-4D97-AF65-F5344CB8AC3E}">
        <p14:creationId xmlns:p14="http://schemas.microsoft.com/office/powerpoint/2010/main" val="2105515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17BB9-7C93-C724-98ED-2533E39CA0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FC6419-E51B-4289-485A-7348A321E6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EBD9CF1-2BF6-E667-C93E-7CD3F26576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7D12A4F-D169-7DF2-6C7A-CA869F903F60}"/>
              </a:ext>
            </a:extLst>
          </p:cNvPr>
          <p:cNvSpPr>
            <a:spLocks noGrp="1"/>
          </p:cNvSpPr>
          <p:nvPr>
            <p:ph type="dt" sz="half" idx="10"/>
          </p:nvPr>
        </p:nvSpPr>
        <p:spPr/>
        <p:txBody>
          <a:bodyPr/>
          <a:lstStyle/>
          <a:p>
            <a:fld id="{D2254AFC-CC8A-4D10-8388-DC242A8917F7}" type="datetimeFigureOut">
              <a:rPr lang="en-US" smtClean="0"/>
              <a:t>3/27/2024</a:t>
            </a:fld>
            <a:endParaRPr lang="en-US"/>
          </a:p>
        </p:txBody>
      </p:sp>
      <p:sp>
        <p:nvSpPr>
          <p:cNvPr id="6" name="Footer Placeholder 5">
            <a:extLst>
              <a:ext uri="{FF2B5EF4-FFF2-40B4-BE49-F238E27FC236}">
                <a16:creationId xmlns:a16="http://schemas.microsoft.com/office/drawing/2014/main" id="{301269A6-B612-B630-A41F-5ED7602539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74BE24-8750-52C9-C2D1-817800E6A704}"/>
              </a:ext>
            </a:extLst>
          </p:cNvPr>
          <p:cNvSpPr>
            <a:spLocks noGrp="1"/>
          </p:cNvSpPr>
          <p:nvPr>
            <p:ph type="sldNum" sz="quarter" idx="12"/>
          </p:nvPr>
        </p:nvSpPr>
        <p:spPr/>
        <p:txBody>
          <a:bodyPr/>
          <a:lstStyle/>
          <a:p>
            <a:fld id="{391E03B2-7BC7-4855-BCE5-3B4134DF9009}" type="slidenum">
              <a:rPr lang="en-US" smtClean="0"/>
              <a:t>‹#›</a:t>
            </a:fld>
            <a:endParaRPr lang="en-US"/>
          </a:p>
        </p:txBody>
      </p:sp>
    </p:spTree>
    <p:extLst>
      <p:ext uri="{BB962C8B-B14F-4D97-AF65-F5344CB8AC3E}">
        <p14:creationId xmlns:p14="http://schemas.microsoft.com/office/powerpoint/2010/main" val="969615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84B68-C5BB-62EA-8FA9-22E007370CE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3B1A8F4-3BB8-1190-F512-744D4DB9AB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FB679A-4CDA-071A-034F-190C6A5A3D4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B8DA0D0-8B96-4CA0-8D4A-32C421E471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663F9B5-EF1E-0D76-E246-3573FA186B3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BD1C694-ECD4-ED4A-7A71-4AD4E103CDF1}"/>
              </a:ext>
            </a:extLst>
          </p:cNvPr>
          <p:cNvSpPr>
            <a:spLocks noGrp="1"/>
          </p:cNvSpPr>
          <p:nvPr>
            <p:ph type="dt" sz="half" idx="10"/>
          </p:nvPr>
        </p:nvSpPr>
        <p:spPr/>
        <p:txBody>
          <a:bodyPr/>
          <a:lstStyle/>
          <a:p>
            <a:fld id="{D2254AFC-CC8A-4D10-8388-DC242A8917F7}" type="datetimeFigureOut">
              <a:rPr lang="en-US" smtClean="0"/>
              <a:t>3/27/2024</a:t>
            </a:fld>
            <a:endParaRPr lang="en-US"/>
          </a:p>
        </p:txBody>
      </p:sp>
      <p:sp>
        <p:nvSpPr>
          <p:cNvPr id="8" name="Footer Placeholder 7">
            <a:extLst>
              <a:ext uri="{FF2B5EF4-FFF2-40B4-BE49-F238E27FC236}">
                <a16:creationId xmlns:a16="http://schemas.microsoft.com/office/drawing/2014/main" id="{ABAAAF7D-B3C4-19C5-96B0-A07F28B16FC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2D8828D-5807-A6F1-411E-879480087A14}"/>
              </a:ext>
            </a:extLst>
          </p:cNvPr>
          <p:cNvSpPr>
            <a:spLocks noGrp="1"/>
          </p:cNvSpPr>
          <p:nvPr>
            <p:ph type="sldNum" sz="quarter" idx="12"/>
          </p:nvPr>
        </p:nvSpPr>
        <p:spPr/>
        <p:txBody>
          <a:bodyPr/>
          <a:lstStyle/>
          <a:p>
            <a:fld id="{391E03B2-7BC7-4855-BCE5-3B4134DF9009}" type="slidenum">
              <a:rPr lang="en-US" smtClean="0"/>
              <a:t>‹#›</a:t>
            </a:fld>
            <a:endParaRPr lang="en-US"/>
          </a:p>
        </p:txBody>
      </p:sp>
    </p:spTree>
    <p:extLst>
      <p:ext uri="{BB962C8B-B14F-4D97-AF65-F5344CB8AC3E}">
        <p14:creationId xmlns:p14="http://schemas.microsoft.com/office/powerpoint/2010/main" val="2480378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76221-8732-03DE-4228-1F2490515B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8CD56EA-6C33-9FF3-2126-5A0B9DB13C98}"/>
              </a:ext>
            </a:extLst>
          </p:cNvPr>
          <p:cNvSpPr>
            <a:spLocks noGrp="1"/>
          </p:cNvSpPr>
          <p:nvPr>
            <p:ph type="dt" sz="half" idx="10"/>
          </p:nvPr>
        </p:nvSpPr>
        <p:spPr/>
        <p:txBody>
          <a:bodyPr/>
          <a:lstStyle/>
          <a:p>
            <a:fld id="{D2254AFC-CC8A-4D10-8388-DC242A8917F7}" type="datetimeFigureOut">
              <a:rPr lang="en-US" smtClean="0"/>
              <a:t>3/27/2024</a:t>
            </a:fld>
            <a:endParaRPr lang="en-US"/>
          </a:p>
        </p:txBody>
      </p:sp>
      <p:sp>
        <p:nvSpPr>
          <p:cNvPr id="4" name="Footer Placeholder 3">
            <a:extLst>
              <a:ext uri="{FF2B5EF4-FFF2-40B4-BE49-F238E27FC236}">
                <a16:creationId xmlns:a16="http://schemas.microsoft.com/office/drawing/2014/main" id="{1663999D-90E1-CAAF-D116-62CA561199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59000A8-9CA0-907D-F76D-139AB8312BE2}"/>
              </a:ext>
            </a:extLst>
          </p:cNvPr>
          <p:cNvSpPr>
            <a:spLocks noGrp="1"/>
          </p:cNvSpPr>
          <p:nvPr>
            <p:ph type="sldNum" sz="quarter" idx="12"/>
          </p:nvPr>
        </p:nvSpPr>
        <p:spPr/>
        <p:txBody>
          <a:bodyPr/>
          <a:lstStyle/>
          <a:p>
            <a:fld id="{391E03B2-7BC7-4855-BCE5-3B4134DF9009}" type="slidenum">
              <a:rPr lang="en-US" smtClean="0"/>
              <a:t>‹#›</a:t>
            </a:fld>
            <a:endParaRPr lang="en-US"/>
          </a:p>
        </p:txBody>
      </p:sp>
    </p:spTree>
    <p:extLst>
      <p:ext uri="{BB962C8B-B14F-4D97-AF65-F5344CB8AC3E}">
        <p14:creationId xmlns:p14="http://schemas.microsoft.com/office/powerpoint/2010/main" val="2898869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7660CF-4266-18F7-5050-B6E4853821EA}"/>
              </a:ext>
            </a:extLst>
          </p:cNvPr>
          <p:cNvSpPr>
            <a:spLocks noGrp="1"/>
          </p:cNvSpPr>
          <p:nvPr>
            <p:ph type="dt" sz="half" idx="10"/>
          </p:nvPr>
        </p:nvSpPr>
        <p:spPr/>
        <p:txBody>
          <a:bodyPr/>
          <a:lstStyle/>
          <a:p>
            <a:fld id="{D2254AFC-CC8A-4D10-8388-DC242A8917F7}" type="datetimeFigureOut">
              <a:rPr lang="en-US" smtClean="0"/>
              <a:t>3/27/2024</a:t>
            </a:fld>
            <a:endParaRPr lang="en-US"/>
          </a:p>
        </p:txBody>
      </p:sp>
      <p:sp>
        <p:nvSpPr>
          <p:cNvPr id="3" name="Footer Placeholder 2">
            <a:extLst>
              <a:ext uri="{FF2B5EF4-FFF2-40B4-BE49-F238E27FC236}">
                <a16:creationId xmlns:a16="http://schemas.microsoft.com/office/drawing/2014/main" id="{1E1F80C7-0C1F-F816-79DF-402F40D8582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4C2D68E-214C-1843-CAB8-61722EB03A15}"/>
              </a:ext>
            </a:extLst>
          </p:cNvPr>
          <p:cNvSpPr>
            <a:spLocks noGrp="1"/>
          </p:cNvSpPr>
          <p:nvPr>
            <p:ph type="sldNum" sz="quarter" idx="12"/>
          </p:nvPr>
        </p:nvSpPr>
        <p:spPr/>
        <p:txBody>
          <a:bodyPr/>
          <a:lstStyle/>
          <a:p>
            <a:fld id="{391E03B2-7BC7-4855-BCE5-3B4134DF9009}" type="slidenum">
              <a:rPr lang="en-US" smtClean="0"/>
              <a:t>‹#›</a:t>
            </a:fld>
            <a:endParaRPr lang="en-US"/>
          </a:p>
        </p:txBody>
      </p:sp>
    </p:spTree>
    <p:extLst>
      <p:ext uri="{BB962C8B-B14F-4D97-AF65-F5344CB8AC3E}">
        <p14:creationId xmlns:p14="http://schemas.microsoft.com/office/powerpoint/2010/main" val="3821994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CAB00-9C4A-BD6D-E167-0D39171548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56559C7-6A74-26C7-3AA7-E5FEAA4371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6B78382-DBE4-DD22-7B5B-351176CD29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D24B37-8786-27EB-7102-8D14C367EF6A}"/>
              </a:ext>
            </a:extLst>
          </p:cNvPr>
          <p:cNvSpPr>
            <a:spLocks noGrp="1"/>
          </p:cNvSpPr>
          <p:nvPr>
            <p:ph type="dt" sz="half" idx="10"/>
          </p:nvPr>
        </p:nvSpPr>
        <p:spPr/>
        <p:txBody>
          <a:bodyPr/>
          <a:lstStyle/>
          <a:p>
            <a:fld id="{D2254AFC-CC8A-4D10-8388-DC242A8917F7}" type="datetimeFigureOut">
              <a:rPr lang="en-US" smtClean="0"/>
              <a:t>3/27/2024</a:t>
            </a:fld>
            <a:endParaRPr lang="en-US"/>
          </a:p>
        </p:txBody>
      </p:sp>
      <p:sp>
        <p:nvSpPr>
          <p:cNvPr id="6" name="Footer Placeholder 5">
            <a:extLst>
              <a:ext uri="{FF2B5EF4-FFF2-40B4-BE49-F238E27FC236}">
                <a16:creationId xmlns:a16="http://schemas.microsoft.com/office/drawing/2014/main" id="{7D62A6C6-E599-647C-573F-2F87C94CFA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009827-D14D-688D-DA25-C0446DF32C74}"/>
              </a:ext>
            </a:extLst>
          </p:cNvPr>
          <p:cNvSpPr>
            <a:spLocks noGrp="1"/>
          </p:cNvSpPr>
          <p:nvPr>
            <p:ph type="sldNum" sz="quarter" idx="12"/>
          </p:nvPr>
        </p:nvSpPr>
        <p:spPr/>
        <p:txBody>
          <a:bodyPr/>
          <a:lstStyle/>
          <a:p>
            <a:fld id="{391E03B2-7BC7-4855-BCE5-3B4134DF9009}" type="slidenum">
              <a:rPr lang="en-US" smtClean="0"/>
              <a:t>‹#›</a:t>
            </a:fld>
            <a:endParaRPr lang="en-US"/>
          </a:p>
        </p:txBody>
      </p:sp>
    </p:spTree>
    <p:extLst>
      <p:ext uri="{BB962C8B-B14F-4D97-AF65-F5344CB8AC3E}">
        <p14:creationId xmlns:p14="http://schemas.microsoft.com/office/powerpoint/2010/main" val="3988986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D484B-2FF8-EC8D-0B1F-FD1B0BE535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52DEA49-7E58-3ECD-A4C9-31677D1DCA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9AFAF7A-A0B9-EDCE-162D-1F19190ECB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8729E8-F949-65D2-BF21-D8E2CB252472}"/>
              </a:ext>
            </a:extLst>
          </p:cNvPr>
          <p:cNvSpPr>
            <a:spLocks noGrp="1"/>
          </p:cNvSpPr>
          <p:nvPr>
            <p:ph type="dt" sz="half" idx="10"/>
          </p:nvPr>
        </p:nvSpPr>
        <p:spPr/>
        <p:txBody>
          <a:bodyPr/>
          <a:lstStyle/>
          <a:p>
            <a:fld id="{D2254AFC-CC8A-4D10-8388-DC242A8917F7}" type="datetimeFigureOut">
              <a:rPr lang="en-US" smtClean="0"/>
              <a:t>3/27/2024</a:t>
            </a:fld>
            <a:endParaRPr lang="en-US"/>
          </a:p>
        </p:txBody>
      </p:sp>
      <p:sp>
        <p:nvSpPr>
          <p:cNvPr id="6" name="Footer Placeholder 5">
            <a:extLst>
              <a:ext uri="{FF2B5EF4-FFF2-40B4-BE49-F238E27FC236}">
                <a16:creationId xmlns:a16="http://schemas.microsoft.com/office/drawing/2014/main" id="{DF30E60F-DAB1-6794-C897-DAD50E973F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677A54-E2BF-F3EC-3528-BD521E731786}"/>
              </a:ext>
            </a:extLst>
          </p:cNvPr>
          <p:cNvSpPr>
            <a:spLocks noGrp="1"/>
          </p:cNvSpPr>
          <p:nvPr>
            <p:ph type="sldNum" sz="quarter" idx="12"/>
          </p:nvPr>
        </p:nvSpPr>
        <p:spPr/>
        <p:txBody>
          <a:bodyPr/>
          <a:lstStyle/>
          <a:p>
            <a:fld id="{391E03B2-7BC7-4855-BCE5-3B4134DF9009}" type="slidenum">
              <a:rPr lang="en-US" smtClean="0"/>
              <a:t>‹#›</a:t>
            </a:fld>
            <a:endParaRPr lang="en-US"/>
          </a:p>
        </p:txBody>
      </p:sp>
    </p:spTree>
    <p:extLst>
      <p:ext uri="{BB962C8B-B14F-4D97-AF65-F5344CB8AC3E}">
        <p14:creationId xmlns:p14="http://schemas.microsoft.com/office/powerpoint/2010/main" val="3605375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99C520-B923-EE34-7B55-23E989D0FF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54B6FA6-5A1F-4C58-4B67-03F648FCA5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33D3F3-2416-0BCF-097D-43EEE55857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2254AFC-CC8A-4D10-8388-DC242A8917F7}" type="datetimeFigureOut">
              <a:rPr lang="en-US" smtClean="0"/>
              <a:t>3/27/2024</a:t>
            </a:fld>
            <a:endParaRPr lang="en-US"/>
          </a:p>
        </p:txBody>
      </p:sp>
      <p:sp>
        <p:nvSpPr>
          <p:cNvPr id="5" name="Footer Placeholder 4">
            <a:extLst>
              <a:ext uri="{FF2B5EF4-FFF2-40B4-BE49-F238E27FC236}">
                <a16:creationId xmlns:a16="http://schemas.microsoft.com/office/drawing/2014/main" id="{150951CB-5FEA-5A4B-E755-035FE1FCA5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ED72D6B-DB5B-5B55-95FF-AA9D48B6C0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91E03B2-7BC7-4855-BCE5-3B4134DF9009}" type="slidenum">
              <a:rPr lang="en-US" smtClean="0"/>
              <a:t>‹#›</a:t>
            </a:fld>
            <a:endParaRPr lang="en-US"/>
          </a:p>
        </p:txBody>
      </p:sp>
    </p:spTree>
    <p:extLst>
      <p:ext uri="{BB962C8B-B14F-4D97-AF65-F5344CB8AC3E}">
        <p14:creationId xmlns:p14="http://schemas.microsoft.com/office/powerpoint/2010/main" val="17430201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hyperlink" Target="https://www.syncfusion.co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hyperlink" Target="https://www.syncfusion.com/"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hyperlink" Target="https://www.syncfusion.com/"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s://www.syncfusion.com/"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2B356-E7FE-E04F-328C-384624C855E8}"/>
              </a:ext>
            </a:extLst>
          </p:cNvPr>
          <p:cNvSpPr>
            <a:spLocks noGrp="1"/>
          </p:cNvSpPr>
          <p:nvPr>
            <p:ph type="ctrTitle"/>
          </p:nvPr>
        </p:nvSpPr>
        <p:spPr>
          <a:xfrm>
            <a:off x="1524000" y="1218112"/>
            <a:ext cx="9144000" cy="2387600"/>
          </a:xfrm>
        </p:spPr>
        <p:txBody>
          <a:bodyPr>
            <a:normAutofit fontScale="90000"/>
          </a:bodyPr>
          <a:lstStyle/>
          <a:p>
            <a:r>
              <a:rPr lang="en-US" b="1" dirty="0">
                <a:solidFill>
                  <a:schemeClr val="accent2"/>
                </a:solidFill>
              </a:rPr>
              <a:t>MOST POPULAR COMPONENTS IN SYNCFUSION</a:t>
            </a:r>
          </a:p>
        </p:txBody>
      </p:sp>
      <p:sp>
        <p:nvSpPr>
          <p:cNvPr id="5" name="TextBox 4">
            <a:extLst>
              <a:ext uri="{FF2B5EF4-FFF2-40B4-BE49-F238E27FC236}">
                <a16:creationId xmlns:a16="http://schemas.microsoft.com/office/drawing/2014/main" id="{B4385782-DF08-D6A3-7236-1500A9FC84E2}"/>
              </a:ext>
            </a:extLst>
          </p:cNvPr>
          <p:cNvSpPr txBox="1"/>
          <p:nvPr/>
        </p:nvSpPr>
        <p:spPr>
          <a:xfrm>
            <a:off x="7856377" y="4562670"/>
            <a:ext cx="4012162" cy="1200329"/>
          </a:xfrm>
          <a:prstGeom prst="rect">
            <a:avLst/>
          </a:prstGeom>
          <a:noFill/>
        </p:spPr>
        <p:txBody>
          <a:bodyPr wrap="square" rtlCol="0">
            <a:spAutoFit/>
          </a:bodyPr>
          <a:lstStyle/>
          <a:p>
            <a:r>
              <a:rPr lang="en-US" sz="3600" dirty="0"/>
              <a:t>SANJAY KUMAR E</a:t>
            </a:r>
          </a:p>
          <a:p>
            <a:r>
              <a:rPr lang="en-US" sz="3600" dirty="0"/>
              <a:t>            </a:t>
            </a:r>
            <a:r>
              <a:rPr lang="en-US" sz="3600" b="1" dirty="0">
                <a:solidFill>
                  <a:schemeClr val="accent2"/>
                </a:solidFill>
              </a:rPr>
              <a:t>SF4637</a:t>
            </a:r>
          </a:p>
        </p:txBody>
      </p:sp>
    </p:spTree>
    <p:extLst>
      <p:ext uri="{BB962C8B-B14F-4D97-AF65-F5344CB8AC3E}">
        <p14:creationId xmlns:p14="http://schemas.microsoft.com/office/powerpoint/2010/main" val="3334176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FC1EE64-6F02-C367-8774-1500CB5D91E0}"/>
              </a:ext>
            </a:extLst>
          </p:cNvPr>
          <p:cNvSpPr/>
          <p:nvPr/>
        </p:nvSpPr>
        <p:spPr>
          <a:xfrm>
            <a:off x="53885" y="159209"/>
            <a:ext cx="8066247" cy="707886"/>
          </a:xfrm>
          <a:prstGeom prst="rect">
            <a:avLst/>
          </a:prstGeom>
          <a:noFill/>
        </p:spPr>
        <p:txBody>
          <a:bodyPr wrap="none" lIns="91440" tIns="45720" rIns="91440" bIns="45720">
            <a:spAutoFit/>
          </a:bodyPr>
          <a:lstStyle/>
          <a:p>
            <a:pPr algn="ctr"/>
            <a:r>
              <a:rPr lang="en-US" sz="4000" b="1" cap="none" spc="0" dirty="0">
                <a:ln w="22225">
                  <a:solidFill>
                    <a:schemeClr val="accent2"/>
                  </a:solidFill>
                  <a:prstDash val="solid"/>
                </a:ln>
                <a:solidFill>
                  <a:schemeClr val="accent2"/>
                </a:solidFill>
                <a:effectLst/>
              </a:rPr>
              <a:t>List of Most Popular Components:</a:t>
            </a:r>
          </a:p>
        </p:txBody>
      </p:sp>
      <p:sp>
        <p:nvSpPr>
          <p:cNvPr id="5" name="Rectangle 4">
            <a:extLst>
              <a:ext uri="{FF2B5EF4-FFF2-40B4-BE49-F238E27FC236}">
                <a16:creationId xmlns:a16="http://schemas.microsoft.com/office/drawing/2014/main" id="{DE34A20B-26BF-26AD-18C5-1DAC62540FD7}"/>
              </a:ext>
            </a:extLst>
          </p:cNvPr>
          <p:cNvSpPr/>
          <p:nvPr/>
        </p:nvSpPr>
        <p:spPr>
          <a:xfrm>
            <a:off x="125244" y="1175858"/>
            <a:ext cx="9625246" cy="523220"/>
          </a:xfrm>
          <a:prstGeom prst="rect">
            <a:avLst/>
          </a:prstGeom>
          <a:noFill/>
        </p:spPr>
        <p:txBody>
          <a:bodyPr wrap="square" lIns="91440" tIns="45720" rIns="91440" bIns="45720">
            <a:spAutoFit/>
          </a:bodyPr>
          <a:lstStyle/>
          <a:p>
            <a:pPr algn="ctr"/>
            <a:r>
              <a:rPr lang="en-US" sz="2800" b="1" dirty="0">
                <a:ln w="9525">
                  <a:solidFill>
                    <a:schemeClr val="bg1"/>
                  </a:solidFill>
                  <a:prstDash val="solid"/>
                </a:ln>
                <a:effectLst>
                  <a:outerShdw blurRad="12700" dist="38100" dir="2700000" algn="tl" rotWithShape="0">
                    <a:schemeClr val="bg1">
                      <a:lumMod val="50000"/>
                    </a:schemeClr>
                  </a:outerShdw>
                </a:effectLst>
              </a:rPr>
              <a:t>In SYNCFUSION, Most of the Popular Components are :</a:t>
            </a:r>
            <a:endParaRPr lang="en-US" sz="2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6" name="TextBox 5">
            <a:extLst>
              <a:ext uri="{FF2B5EF4-FFF2-40B4-BE49-F238E27FC236}">
                <a16:creationId xmlns:a16="http://schemas.microsoft.com/office/drawing/2014/main" id="{D1FA1065-D414-56DA-27E9-DA79222EE860}"/>
              </a:ext>
            </a:extLst>
          </p:cNvPr>
          <p:cNvSpPr txBox="1"/>
          <p:nvPr/>
        </p:nvSpPr>
        <p:spPr>
          <a:xfrm>
            <a:off x="1240971" y="1912776"/>
            <a:ext cx="8612156" cy="3539430"/>
          </a:xfrm>
          <a:prstGeom prst="rect">
            <a:avLst/>
          </a:prstGeom>
          <a:noFill/>
        </p:spPr>
        <p:txBody>
          <a:bodyPr wrap="square" rtlCol="0">
            <a:spAutoFit/>
          </a:bodyPr>
          <a:lstStyle/>
          <a:p>
            <a:pPr marL="285750" indent="-285750">
              <a:buFont typeface="Arial" panose="020B0604020202020204" pitchFamily="34" charset="0"/>
              <a:buChar char="•"/>
            </a:pPr>
            <a:r>
              <a:rPr lang="en-US" sz="3200" dirty="0">
                <a:solidFill>
                  <a:schemeClr val="accent2"/>
                </a:solidFill>
              </a:rPr>
              <a:t>DataGrid,</a:t>
            </a:r>
          </a:p>
          <a:p>
            <a:pPr marL="285750" indent="-285750">
              <a:buFont typeface="Arial" panose="020B0604020202020204" pitchFamily="34" charset="0"/>
              <a:buChar char="•"/>
            </a:pPr>
            <a:r>
              <a:rPr lang="en-US" sz="3200" dirty="0">
                <a:solidFill>
                  <a:schemeClr val="accent2"/>
                </a:solidFill>
              </a:rPr>
              <a:t>Chart,</a:t>
            </a:r>
          </a:p>
          <a:p>
            <a:pPr marL="285750" indent="-285750">
              <a:buFont typeface="Arial" panose="020B0604020202020204" pitchFamily="34" charset="0"/>
              <a:buChar char="•"/>
            </a:pPr>
            <a:r>
              <a:rPr lang="en-US" sz="3200" dirty="0">
                <a:solidFill>
                  <a:schemeClr val="accent2"/>
                </a:solidFill>
              </a:rPr>
              <a:t>List View,</a:t>
            </a:r>
          </a:p>
          <a:p>
            <a:pPr marL="285750" indent="-285750">
              <a:buFont typeface="Arial" panose="020B0604020202020204" pitchFamily="34" charset="0"/>
              <a:buChar char="•"/>
            </a:pPr>
            <a:r>
              <a:rPr lang="en-US" sz="3200" dirty="0">
                <a:solidFill>
                  <a:schemeClr val="accent2"/>
                </a:solidFill>
              </a:rPr>
              <a:t>Scheduler,</a:t>
            </a:r>
          </a:p>
          <a:p>
            <a:pPr marL="285750" indent="-285750">
              <a:buFont typeface="Arial" panose="020B0604020202020204" pitchFamily="34" charset="0"/>
              <a:buChar char="•"/>
            </a:pPr>
            <a:r>
              <a:rPr lang="en-US" sz="3200" dirty="0">
                <a:solidFill>
                  <a:schemeClr val="accent2"/>
                </a:solidFill>
              </a:rPr>
              <a:t>Diagram,</a:t>
            </a:r>
          </a:p>
          <a:p>
            <a:pPr marL="285750" indent="-285750">
              <a:buFont typeface="Arial" panose="020B0604020202020204" pitchFamily="34" charset="0"/>
              <a:buChar char="•"/>
            </a:pPr>
            <a:r>
              <a:rPr lang="en-US" sz="3200" dirty="0">
                <a:solidFill>
                  <a:schemeClr val="accent2"/>
                </a:solidFill>
              </a:rPr>
              <a:t>PDF Reader,</a:t>
            </a:r>
          </a:p>
          <a:p>
            <a:pPr marL="285750" indent="-285750">
              <a:buFont typeface="Arial" panose="020B0604020202020204" pitchFamily="34" charset="0"/>
              <a:buChar char="•"/>
            </a:pPr>
            <a:r>
              <a:rPr lang="en-US" sz="3200" dirty="0">
                <a:solidFill>
                  <a:schemeClr val="accent2"/>
                </a:solidFill>
              </a:rPr>
              <a:t>Excel Library.</a:t>
            </a:r>
          </a:p>
        </p:txBody>
      </p:sp>
    </p:spTree>
    <p:extLst>
      <p:ext uri="{BB962C8B-B14F-4D97-AF65-F5344CB8AC3E}">
        <p14:creationId xmlns:p14="http://schemas.microsoft.com/office/powerpoint/2010/main" val="3156568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355A0-FAE3-5F9E-CC52-296452B499CD}"/>
              </a:ext>
            </a:extLst>
          </p:cNvPr>
          <p:cNvSpPr>
            <a:spLocks noGrp="1"/>
          </p:cNvSpPr>
          <p:nvPr>
            <p:ph type="title"/>
          </p:nvPr>
        </p:nvSpPr>
        <p:spPr>
          <a:xfrm>
            <a:off x="446314" y="355795"/>
            <a:ext cx="2642119" cy="717225"/>
          </a:xfrm>
        </p:spPr>
        <p:txBody>
          <a:bodyPr>
            <a:normAutofit/>
          </a:bodyPr>
          <a:lstStyle/>
          <a:p>
            <a:r>
              <a:rPr lang="en-US" sz="4000" dirty="0">
                <a:solidFill>
                  <a:schemeClr val="accent2"/>
                </a:solidFill>
              </a:rPr>
              <a:t>DATA GRID</a:t>
            </a:r>
          </a:p>
        </p:txBody>
      </p:sp>
      <p:sp>
        <p:nvSpPr>
          <p:cNvPr id="4" name="TextBox 3">
            <a:extLst>
              <a:ext uri="{FF2B5EF4-FFF2-40B4-BE49-F238E27FC236}">
                <a16:creationId xmlns:a16="http://schemas.microsoft.com/office/drawing/2014/main" id="{6F982D46-680B-EE40-62C6-8E8C9121B0CB}"/>
              </a:ext>
            </a:extLst>
          </p:cNvPr>
          <p:cNvSpPr txBox="1"/>
          <p:nvPr/>
        </p:nvSpPr>
        <p:spPr>
          <a:xfrm>
            <a:off x="525623" y="938990"/>
            <a:ext cx="5570377" cy="2308324"/>
          </a:xfrm>
          <a:prstGeom prst="rect">
            <a:avLst/>
          </a:prstGeom>
          <a:noFill/>
        </p:spPr>
        <p:txBody>
          <a:bodyPr wrap="square" rtlCol="0">
            <a:spAutoFit/>
          </a:bodyPr>
          <a:lstStyle/>
          <a:p>
            <a:pPr algn="l"/>
            <a:r>
              <a:rPr lang="en-US" b="1" i="0" dirty="0">
                <a:solidFill>
                  <a:srgbClr val="1A1A1A"/>
                </a:solidFill>
                <a:effectLst/>
                <a:latin typeface="Open Sans" panose="020F0502020204030204" pitchFamily="34" charset="0"/>
              </a:rPr>
              <a:t>DataGrid</a:t>
            </a:r>
          </a:p>
          <a:p>
            <a:pPr algn="l"/>
            <a:r>
              <a:rPr lang="en-US" b="0" i="0" dirty="0">
                <a:solidFill>
                  <a:srgbClr val="1A1A1A"/>
                </a:solidFill>
                <a:effectLst/>
                <a:latin typeface="Open Sans" panose="020F0502020204030204" pitchFamily="34" charset="0"/>
              </a:rPr>
              <a:t>The DataGrid control is a high-performance grid component that helps display and manipulate large amounts of data in a tabular format. Its rich feature set includes functionalities like data binding, sorting, grouping, editing, filtering, swiping, dragging, resizing, loading more items, pull-to-refresh, and exporting to Excel and PDF file formats.</a:t>
            </a:r>
          </a:p>
        </p:txBody>
      </p:sp>
      <p:pic>
        <p:nvPicPr>
          <p:cNvPr id="1026" name="Picture 2" descr="Syncfusion Essential DataGrid">
            <a:extLst>
              <a:ext uri="{FF2B5EF4-FFF2-40B4-BE49-F238E27FC236}">
                <a16:creationId xmlns:a16="http://schemas.microsoft.com/office/drawing/2014/main" id="{7AD4CE17-C35F-F776-0794-991F998657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0007" y="59416"/>
            <a:ext cx="4990323" cy="463731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09CC11A4-CC43-5EF2-2075-4A5D4CD4A3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882" y="4034142"/>
            <a:ext cx="438537" cy="424961"/>
          </a:xfrm>
          <a:prstGeom prst="rect">
            <a:avLst/>
          </a:prstGeom>
        </p:spPr>
      </p:pic>
      <p:sp>
        <p:nvSpPr>
          <p:cNvPr id="9" name="TextBox 8">
            <a:extLst>
              <a:ext uri="{FF2B5EF4-FFF2-40B4-BE49-F238E27FC236}">
                <a16:creationId xmlns:a16="http://schemas.microsoft.com/office/drawing/2014/main" id="{0E7535B6-B62B-35E3-1F42-45C71823D549}"/>
              </a:ext>
            </a:extLst>
          </p:cNvPr>
          <p:cNvSpPr txBox="1"/>
          <p:nvPr/>
        </p:nvSpPr>
        <p:spPr>
          <a:xfrm>
            <a:off x="525623" y="3461177"/>
            <a:ext cx="3013787" cy="369332"/>
          </a:xfrm>
          <a:prstGeom prst="rect">
            <a:avLst/>
          </a:prstGeom>
          <a:noFill/>
        </p:spPr>
        <p:txBody>
          <a:bodyPr wrap="square" rtlCol="0">
            <a:spAutoFit/>
          </a:bodyPr>
          <a:lstStyle/>
          <a:p>
            <a:pPr algn="ctr"/>
            <a:r>
              <a:rPr lang="en-US" sz="1800" b="1" i="0" dirty="0">
                <a:solidFill>
                  <a:srgbClr val="1A1A1A"/>
                </a:solidFill>
                <a:effectLst/>
                <a:latin typeface="Open Sans" panose="020B0606030504020204" pitchFamily="34" charset="0"/>
              </a:rPr>
              <a:t>SUPPORTED PLATFORMS</a:t>
            </a:r>
          </a:p>
        </p:txBody>
      </p:sp>
      <p:sp>
        <p:nvSpPr>
          <p:cNvPr id="10" name="TextBox 9">
            <a:extLst>
              <a:ext uri="{FF2B5EF4-FFF2-40B4-BE49-F238E27FC236}">
                <a16:creationId xmlns:a16="http://schemas.microsoft.com/office/drawing/2014/main" id="{25CBF29D-7ADB-10D5-E3AD-7ADEC317FC46}"/>
              </a:ext>
            </a:extLst>
          </p:cNvPr>
          <p:cNvSpPr txBox="1"/>
          <p:nvPr/>
        </p:nvSpPr>
        <p:spPr>
          <a:xfrm>
            <a:off x="948599" y="3928059"/>
            <a:ext cx="1603312" cy="646331"/>
          </a:xfrm>
          <a:prstGeom prst="rect">
            <a:avLst/>
          </a:prstGeom>
          <a:noFill/>
          <a:ln>
            <a:solidFill>
              <a:schemeClr val="bg1"/>
            </a:solidFill>
          </a:ln>
        </p:spPr>
        <p:txBody>
          <a:bodyPr wrap="square" rtlCol="0">
            <a:spAutoFit/>
          </a:bodyPr>
          <a:lstStyle/>
          <a:p>
            <a:pPr marL="285750" indent="-285750">
              <a:buClr>
                <a:schemeClr val="bg2"/>
              </a:buClr>
              <a:buFont typeface="Arial" panose="020B0604020202020204" pitchFamily="34" charset="0"/>
              <a:buChar char="•"/>
            </a:pPr>
            <a:r>
              <a:rPr lang="en-US" dirty="0">
                <a:solidFill>
                  <a:srgbClr val="0070C0"/>
                </a:solidFill>
                <a:hlinkClick r:id="rId4"/>
              </a:rPr>
              <a:t>Java script</a:t>
            </a:r>
            <a:endParaRPr lang="en-US" dirty="0">
              <a:solidFill>
                <a:srgbClr val="0070C0"/>
              </a:solidFill>
            </a:endParaRPr>
          </a:p>
          <a:p>
            <a:pPr marL="285750" indent="-285750">
              <a:buClr>
                <a:schemeClr val="bg2"/>
              </a:buClr>
              <a:buFont typeface="Arial" panose="020B0604020202020204" pitchFamily="34" charset="0"/>
              <a:buChar char="•"/>
            </a:pPr>
            <a:r>
              <a:rPr lang="en-US" dirty="0">
                <a:solidFill>
                  <a:srgbClr val="0070C0"/>
                </a:solidFill>
                <a:hlinkClick r:id="rId4"/>
              </a:rPr>
              <a:t>Flutter</a:t>
            </a:r>
            <a:r>
              <a:rPr lang="en-US" dirty="0">
                <a:solidFill>
                  <a:srgbClr val="0070C0"/>
                </a:solidFill>
              </a:rPr>
              <a:t>        </a:t>
            </a:r>
          </a:p>
        </p:txBody>
      </p:sp>
      <p:sp>
        <p:nvSpPr>
          <p:cNvPr id="11" name="TextBox 10">
            <a:extLst>
              <a:ext uri="{FF2B5EF4-FFF2-40B4-BE49-F238E27FC236}">
                <a16:creationId xmlns:a16="http://schemas.microsoft.com/office/drawing/2014/main" id="{9B7C353E-8D80-E387-5051-B5A821C8E052}"/>
              </a:ext>
            </a:extLst>
          </p:cNvPr>
          <p:cNvSpPr txBox="1"/>
          <p:nvPr/>
        </p:nvSpPr>
        <p:spPr>
          <a:xfrm>
            <a:off x="2497875" y="3932566"/>
            <a:ext cx="2048850" cy="646331"/>
          </a:xfrm>
          <a:prstGeom prst="rect">
            <a:avLst/>
          </a:prstGeom>
          <a:noFill/>
        </p:spPr>
        <p:txBody>
          <a:bodyPr wrap="square" rtlCol="0">
            <a:spAutoFit/>
          </a:bodyPr>
          <a:lstStyle/>
          <a:p>
            <a:pPr marL="285750" indent="-285750">
              <a:buClr>
                <a:schemeClr val="bg2"/>
              </a:buClr>
              <a:buFont typeface="Arial" panose="020B0604020202020204" pitchFamily="34" charset="0"/>
              <a:buChar char="•"/>
            </a:pPr>
            <a:r>
              <a:rPr lang="en-US" dirty="0">
                <a:hlinkClick r:id="rId4"/>
              </a:rPr>
              <a:t>Angular</a:t>
            </a:r>
            <a:endParaRPr lang="en-US" dirty="0"/>
          </a:p>
          <a:p>
            <a:pPr marL="285750" indent="-285750">
              <a:buClr>
                <a:schemeClr val="bg2"/>
              </a:buClr>
              <a:buFont typeface="Arial" panose="020B0604020202020204" pitchFamily="34" charset="0"/>
              <a:buChar char="•"/>
            </a:pPr>
            <a:r>
              <a:rPr lang="en-US" dirty="0">
                <a:hlinkClick r:id="rId4"/>
              </a:rPr>
              <a:t>ASP.NET MVC        </a:t>
            </a:r>
            <a:endParaRPr lang="en-US" dirty="0"/>
          </a:p>
        </p:txBody>
      </p:sp>
      <p:sp>
        <p:nvSpPr>
          <p:cNvPr id="12" name="TextBox 11">
            <a:extLst>
              <a:ext uri="{FF2B5EF4-FFF2-40B4-BE49-F238E27FC236}">
                <a16:creationId xmlns:a16="http://schemas.microsoft.com/office/drawing/2014/main" id="{4CACC310-30AE-670B-C373-675D70580BCB}"/>
              </a:ext>
            </a:extLst>
          </p:cNvPr>
          <p:cNvSpPr txBox="1"/>
          <p:nvPr/>
        </p:nvSpPr>
        <p:spPr>
          <a:xfrm>
            <a:off x="4365165" y="3923456"/>
            <a:ext cx="2216022" cy="646331"/>
          </a:xfrm>
          <a:prstGeom prst="rect">
            <a:avLst/>
          </a:prstGeom>
          <a:noFill/>
        </p:spPr>
        <p:txBody>
          <a:bodyPr wrap="square" rtlCol="0">
            <a:spAutoFit/>
          </a:bodyPr>
          <a:lstStyle/>
          <a:p>
            <a:pPr marL="285750" indent="-285750">
              <a:buClr>
                <a:schemeClr val="bg2"/>
              </a:buClr>
              <a:buFont typeface="Arial" panose="020B0604020202020204" pitchFamily="34" charset="0"/>
              <a:buChar char="•"/>
            </a:pPr>
            <a:r>
              <a:rPr lang="en-US" dirty="0">
                <a:hlinkClick r:id="rId4"/>
              </a:rPr>
              <a:t>React</a:t>
            </a:r>
            <a:endParaRPr lang="en-US" dirty="0"/>
          </a:p>
          <a:p>
            <a:pPr marL="285750" indent="-285750">
              <a:buClr>
                <a:schemeClr val="bg2"/>
              </a:buClr>
              <a:buFont typeface="Arial" panose="020B0604020202020204" pitchFamily="34" charset="0"/>
              <a:buChar char="•"/>
            </a:pPr>
            <a:r>
              <a:rPr lang="en-US" dirty="0">
                <a:hlinkClick r:id="rId4"/>
              </a:rPr>
              <a:t>ASP.NET CORE      </a:t>
            </a:r>
            <a:endParaRPr lang="en-US" dirty="0"/>
          </a:p>
        </p:txBody>
      </p:sp>
      <p:sp>
        <p:nvSpPr>
          <p:cNvPr id="13" name="TextBox 12">
            <a:extLst>
              <a:ext uri="{FF2B5EF4-FFF2-40B4-BE49-F238E27FC236}">
                <a16:creationId xmlns:a16="http://schemas.microsoft.com/office/drawing/2014/main" id="{1C4D4A73-47CF-2884-5BC9-DAD3BE3C0312}"/>
              </a:ext>
            </a:extLst>
          </p:cNvPr>
          <p:cNvSpPr txBox="1"/>
          <p:nvPr/>
        </p:nvSpPr>
        <p:spPr>
          <a:xfrm>
            <a:off x="5724318" y="3871276"/>
            <a:ext cx="1603312" cy="369332"/>
          </a:xfrm>
          <a:prstGeom prst="rect">
            <a:avLst/>
          </a:prstGeom>
          <a:noFill/>
        </p:spPr>
        <p:txBody>
          <a:bodyPr wrap="square" rtlCol="0">
            <a:spAutoFit/>
          </a:bodyPr>
          <a:lstStyle/>
          <a:p>
            <a:pPr marL="285750" indent="-285750">
              <a:buClr>
                <a:schemeClr val="bg2"/>
              </a:buClr>
              <a:buFont typeface="Arial" panose="020B0604020202020204" pitchFamily="34" charset="0"/>
              <a:buChar char="•"/>
            </a:pPr>
            <a:r>
              <a:rPr lang="en-US" dirty="0">
                <a:hlinkClick r:id="rId4"/>
              </a:rPr>
              <a:t>Vue</a:t>
            </a:r>
            <a:r>
              <a:rPr lang="en-US" dirty="0"/>
              <a:t>      </a:t>
            </a:r>
          </a:p>
        </p:txBody>
      </p:sp>
      <p:pic>
        <p:nvPicPr>
          <p:cNvPr id="15" name="Picture 14">
            <a:extLst>
              <a:ext uri="{FF2B5EF4-FFF2-40B4-BE49-F238E27FC236}">
                <a16:creationId xmlns:a16="http://schemas.microsoft.com/office/drawing/2014/main" id="{8DAC6189-079D-DD8B-2782-C050A985807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2248" y="4726623"/>
            <a:ext cx="358171" cy="289585"/>
          </a:xfrm>
          <a:prstGeom prst="rect">
            <a:avLst/>
          </a:prstGeom>
        </p:spPr>
      </p:pic>
      <p:sp>
        <p:nvSpPr>
          <p:cNvPr id="16" name="TextBox 15">
            <a:extLst>
              <a:ext uri="{FF2B5EF4-FFF2-40B4-BE49-F238E27FC236}">
                <a16:creationId xmlns:a16="http://schemas.microsoft.com/office/drawing/2014/main" id="{4FD575CB-C34F-08CE-F7B4-35242E522928}"/>
              </a:ext>
            </a:extLst>
          </p:cNvPr>
          <p:cNvSpPr txBox="1"/>
          <p:nvPr/>
        </p:nvSpPr>
        <p:spPr>
          <a:xfrm>
            <a:off x="965717" y="4586235"/>
            <a:ext cx="1603312" cy="646331"/>
          </a:xfrm>
          <a:prstGeom prst="rect">
            <a:avLst/>
          </a:prstGeom>
          <a:noFill/>
        </p:spPr>
        <p:txBody>
          <a:bodyPr wrap="square" rtlCol="0">
            <a:spAutoFit/>
          </a:bodyPr>
          <a:lstStyle/>
          <a:p>
            <a:pPr marL="285750" indent="-285750">
              <a:buClr>
                <a:schemeClr val="bg2"/>
              </a:buClr>
              <a:buFont typeface="Arial" panose="020B0604020202020204" pitchFamily="34" charset="0"/>
              <a:buChar char="•"/>
            </a:pPr>
            <a:r>
              <a:rPr lang="en-US" dirty="0">
                <a:hlinkClick r:id="rId4"/>
              </a:rPr>
              <a:t>Win Forms</a:t>
            </a:r>
            <a:endParaRPr lang="en-US" dirty="0"/>
          </a:p>
          <a:p>
            <a:pPr marL="285750" indent="-285750">
              <a:buClr>
                <a:schemeClr val="bg2"/>
              </a:buClr>
              <a:buFont typeface="Arial" panose="020B0604020202020204" pitchFamily="34" charset="0"/>
              <a:buChar char="•"/>
            </a:pPr>
            <a:r>
              <a:rPr lang="en-US" dirty="0">
                <a:hlinkClick r:id="rId4"/>
              </a:rPr>
              <a:t>UWP</a:t>
            </a:r>
            <a:r>
              <a:rPr lang="en-US" dirty="0"/>
              <a:t>       </a:t>
            </a:r>
          </a:p>
        </p:txBody>
      </p:sp>
      <p:sp>
        <p:nvSpPr>
          <p:cNvPr id="17" name="TextBox 16">
            <a:extLst>
              <a:ext uri="{FF2B5EF4-FFF2-40B4-BE49-F238E27FC236}">
                <a16:creationId xmlns:a16="http://schemas.microsoft.com/office/drawing/2014/main" id="{C64530BF-7CBB-60CA-14E7-4580F7C8CF68}"/>
              </a:ext>
            </a:extLst>
          </p:cNvPr>
          <p:cNvSpPr txBox="1"/>
          <p:nvPr/>
        </p:nvSpPr>
        <p:spPr>
          <a:xfrm>
            <a:off x="2487378" y="4613311"/>
            <a:ext cx="1603312" cy="646331"/>
          </a:xfrm>
          <a:prstGeom prst="rect">
            <a:avLst/>
          </a:prstGeom>
          <a:noFill/>
        </p:spPr>
        <p:txBody>
          <a:bodyPr wrap="square" rtlCol="0">
            <a:spAutoFit/>
          </a:bodyPr>
          <a:lstStyle/>
          <a:p>
            <a:pPr marL="285750" indent="-285750">
              <a:buClr>
                <a:schemeClr val="bg2"/>
              </a:buClr>
              <a:buFont typeface="Arial" panose="020B0604020202020204" pitchFamily="34" charset="0"/>
              <a:buChar char="•"/>
            </a:pPr>
            <a:r>
              <a:rPr lang="en-US" dirty="0">
                <a:hlinkClick r:id="rId4"/>
              </a:rPr>
              <a:t>WPF</a:t>
            </a:r>
            <a:endParaRPr lang="en-US" dirty="0"/>
          </a:p>
          <a:p>
            <a:pPr marL="285750" indent="-285750">
              <a:buClr>
                <a:schemeClr val="bg2"/>
              </a:buClr>
              <a:buFont typeface="Arial" panose="020B0604020202020204" pitchFamily="34" charset="0"/>
              <a:buChar char="•"/>
            </a:pPr>
            <a:r>
              <a:rPr lang="en-US" dirty="0">
                <a:hlinkClick r:id="rId4"/>
              </a:rPr>
              <a:t>.NET MAUI</a:t>
            </a:r>
            <a:endParaRPr lang="en-US" dirty="0"/>
          </a:p>
        </p:txBody>
      </p:sp>
      <p:sp>
        <p:nvSpPr>
          <p:cNvPr id="18" name="TextBox 17">
            <a:extLst>
              <a:ext uri="{FF2B5EF4-FFF2-40B4-BE49-F238E27FC236}">
                <a16:creationId xmlns:a16="http://schemas.microsoft.com/office/drawing/2014/main" id="{F16A67E7-B778-5C19-B1BB-D273DDE4474B}"/>
              </a:ext>
            </a:extLst>
          </p:cNvPr>
          <p:cNvSpPr txBox="1"/>
          <p:nvPr/>
        </p:nvSpPr>
        <p:spPr>
          <a:xfrm>
            <a:off x="3674718" y="4590224"/>
            <a:ext cx="1603313" cy="646331"/>
          </a:xfrm>
          <a:prstGeom prst="rect">
            <a:avLst/>
          </a:prstGeom>
          <a:noFill/>
        </p:spPr>
        <p:txBody>
          <a:bodyPr wrap="square" rtlCol="0">
            <a:spAutoFit/>
          </a:bodyPr>
          <a:lstStyle/>
          <a:p>
            <a:pPr marL="285750" indent="-285750">
              <a:buFont typeface="Arial" panose="020B0604020202020204" pitchFamily="34" charset="0"/>
              <a:buChar char="•"/>
            </a:pPr>
            <a:r>
              <a:rPr lang="en-US" dirty="0">
                <a:hlinkClick r:id="rId4"/>
              </a:rPr>
              <a:t>WinUI</a:t>
            </a:r>
            <a:endParaRPr lang="en-US" dirty="0"/>
          </a:p>
          <a:p>
            <a:r>
              <a:rPr lang="en-US" dirty="0"/>
              <a:t>       </a:t>
            </a:r>
          </a:p>
        </p:txBody>
      </p:sp>
      <p:sp>
        <p:nvSpPr>
          <p:cNvPr id="19" name="TextBox 18">
            <a:extLst>
              <a:ext uri="{FF2B5EF4-FFF2-40B4-BE49-F238E27FC236}">
                <a16:creationId xmlns:a16="http://schemas.microsoft.com/office/drawing/2014/main" id="{F90B220D-161B-EF0C-CC1D-05D1FAF441BB}"/>
              </a:ext>
            </a:extLst>
          </p:cNvPr>
          <p:cNvSpPr txBox="1"/>
          <p:nvPr/>
        </p:nvSpPr>
        <p:spPr>
          <a:xfrm>
            <a:off x="4852311" y="4586234"/>
            <a:ext cx="1603313" cy="646331"/>
          </a:xfrm>
          <a:prstGeom prst="rect">
            <a:avLst/>
          </a:prstGeom>
          <a:noFill/>
        </p:spPr>
        <p:txBody>
          <a:bodyPr wrap="square" rtlCol="0">
            <a:spAutoFit/>
          </a:bodyPr>
          <a:lstStyle/>
          <a:p>
            <a:pPr marL="285750" indent="-285750">
              <a:buFont typeface="Arial" panose="020B0604020202020204" pitchFamily="34" charset="0"/>
              <a:buChar char="•"/>
            </a:pPr>
            <a:r>
              <a:rPr lang="en-US" dirty="0">
                <a:hlinkClick r:id="rId4"/>
              </a:rPr>
              <a:t>Flutter</a:t>
            </a:r>
            <a:endParaRPr lang="en-US" dirty="0"/>
          </a:p>
          <a:p>
            <a:r>
              <a:rPr lang="en-US" dirty="0"/>
              <a:t>       </a:t>
            </a:r>
          </a:p>
        </p:txBody>
      </p:sp>
      <p:sp>
        <p:nvSpPr>
          <p:cNvPr id="20" name="TextBox 19">
            <a:extLst>
              <a:ext uri="{FF2B5EF4-FFF2-40B4-BE49-F238E27FC236}">
                <a16:creationId xmlns:a16="http://schemas.microsoft.com/office/drawing/2014/main" id="{1BEE39E1-E821-1376-5FC1-90A7894AE72B}"/>
              </a:ext>
            </a:extLst>
          </p:cNvPr>
          <p:cNvSpPr txBox="1"/>
          <p:nvPr/>
        </p:nvSpPr>
        <p:spPr>
          <a:xfrm>
            <a:off x="6112314" y="4548249"/>
            <a:ext cx="1603313" cy="646331"/>
          </a:xfrm>
          <a:prstGeom prst="rect">
            <a:avLst/>
          </a:prstGeom>
          <a:noFill/>
        </p:spPr>
        <p:txBody>
          <a:bodyPr wrap="square" rtlCol="0">
            <a:spAutoFit/>
          </a:bodyPr>
          <a:lstStyle/>
          <a:p>
            <a:pPr marL="285750" indent="-285750">
              <a:buFont typeface="Arial" panose="020B0604020202020204" pitchFamily="34" charset="0"/>
              <a:buChar char="•"/>
            </a:pPr>
            <a:r>
              <a:rPr lang="en-US" dirty="0">
                <a:hlinkClick r:id="rId4"/>
              </a:rPr>
              <a:t>Xamarin</a:t>
            </a:r>
            <a:endParaRPr lang="en-US" dirty="0"/>
          </a:p>
          <a:p>
            <a:r>
              <a:rPr lang="en-US" dirty="0"/>
              <a:t>       </a:t>
            </a:r>
          </a:p>
        </p:txBody>
      </p:sp>
      <p:pic>
        <p:nvPicPr>
          <p:cNvPr id="22" name="Picture 21">
            <a:extLst>
              <a:ext uri="{FF2B5EF4-FFF2-40B4-BE49-F238E27FC236}">
                <a16:creationId xmlns:a16="http://schemas.microsoft.com/office/drawing/2014/main" id="{EA957779-CFA6-2F26-2528-E2C29FC6FA5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5623" y="5411418"/>
            <a:ext cx="339170" cy="247503"/>
          </a:xfrm>
          <a:prstGeom prst="rect">
            <a:avLst/>
          </a:prstGeom>
        </p:spPr>
      </p:pic>
      <p:sp>
        <p:nvSpPr>
          <p:cNvPr id="23" name="TextBox 22">
            <a:extLst>
              <a:ext uri="{FF2B5EF4-FFF2-40B4-BE49-F238E27FC236}">
                <a16:creationId xmlns:a16="http://schemas.microsoft.com/office/drawing/2014/main" id="{815FA628-F410-0CCF-74B4-8BAEB4B02465}"/>
              </a:ext>
            </a:extLst>
          </p:cNvPr>
          <p:cNvSpPr txBox="1"/>
          <p:nvPr/>
        </p:nvSpPr>
        <p:spPr>
          <a:xfrm>
            <a:off x="965717" y="5335755"/>
            <a:ext cx="1603313" cy="646331"/>
          </a:xfrm>
          <a:prstGeom prst="rect">
            <a:avLst/>
          </a:prstGeom>
          <a:noFill/>
        </p:spPr>
        <p:txBody>
          <a:bodyPr wrap="square" rtlCol="0">
            <a:spAutoFit/>
          </a:bodyPr>
          <a:lstStyle/>
          <a:p>
            <a:pPr marL="285750" indent="-285750">
              <a:buClr>
                <a:schemeClr val="bg2"/>
              </a:buClr>
              <a:buFont typeface="Arial" panose="020B0604020202020204" pitchFamily="34" charset="0"/>
              <a:buChar char="•"/>
            </a:pPr>
            <a:r>
              <a:rPr lang="en-US" dirty="0">
                <a:hlinkClick r:id="rId4"/>
              </a:rPr>
              <a:t>Xamarin</a:t>
            </a:r>
            <a:endParaRPr lang="en-US" dirty="0"/>
          </a:p>
          <a:p>
            <a:r>
              <a:rPr lang="en-US" dirty="0"/>
              <a:t>       </a:t>
            </a:r>
          </a:p>
        </p:txBody>
      </p:sp>
      <p:sp>
        <p:nvSpPr>
          <p:cNvPr id="25" name="TextBox 24">
            <a:extLst>
              <a:ext uri="{FF2B5EF4-FFF2-40B4-BE49-F238E27FC236}">
                <a16:creationId xmlns:a16="http://schemas.microsoft.com/office/drawing/2014/main" id="{8DD3AE18-E35D-85E1-87B2-DD3DD44736F5}"/>
              </a:ext>
            </a:extLst>
          </p:cNvPr>
          <p:cNvSpPr txBox="1"/>
          <p:nvPr/>
        </p:nvSpPr>
        <p:spPr>
          <a:xfrm>
            <a:off x="2487377" y="5323343"/>
            <a:ext cx="1603313" cy="646331"/>
          </a:xfrm>
          <a:prstGeom prst="rect">
            <a:avLst/>
          </a:prstGeom>
          <a:noFill/>
        </p:spPr>
        <p:txBody>
          <a:bodyPr wrap="square" rtlCol="0">
            <a:spAutoFit/>
          </a:bodyPr>
          <a:lstStyle/>
          <a:p>
            <a:pPr marL="285750" indent="-285750">
              <a:buFont typeface="Arial" panose="020B0604020202020204" pitchFamily="34" charset="0"/>
              <a:buChar char="•"/>
            </a:pPr>
            <a:r>
              <a:rPr lang="en-US" dirty="0">
                <a:hlinkClick r:id="rId4"/>
              </a:rPr>
              <a:t>Flutter</a:t>
            </a:r>
            <a:endParaRPr lang="en-US" dirty="0"/>
          </a:p>
          <a:p>
            <a:r>
              <a:rPr lang="en-US" dirty="0"/>
              <a:t>       </a:t>
            </a:r>
          </a:p>
        </p:txBody>
      </p:sp>
      <p:sp>
        <p:nvSpPr>
          <p:cNvPr id="28" name="TextBox 27">
            <a:extLst>
              <a:ext uri="{FF2B5EF4-FFF2-40B4-BE49-F238E27FC236}">
                <a16:creationId xmlns:a16="http://schemas.microsoft.com/office/drawing/2014/main" id="{3129CBE2-3ABA-6F48-4029-7EFAF03202EC}"/>
              </a:ext>
            </a:extLst>
          </p:cNvPr>
          <p:cNvSpPr txBox="1"/>
          <p:nvPr/>
        </p:nvSpPr>
        <p:spPr>
          <a:xfrm>
            <a:off x="3745069" y="5328675"/>
            <a:ext cx="1603312" cy="369332"/>
          </a:xfrm>
          <a:prstGeom prst="rect">
            <a:avLst/>
          </a:prstGeom>
          <a:noFill/>
        </p:spPr>
        <p:txBody>
          <a:bodyPr wrap="square" rtlCol="0">
            <a:spAutoFit/>
          </a:bodyPr>
          <a:lstStyle/>
          <a:p>
            <a:pPr marL="285750" indent="-285750">
              <a:buFont typeface="Arial" panose="020B0604020202020204" pitchFamily="34" charset="0"/>
              <a:buChar char="•"/>
            </a:pPr>
            <a:r>
              <a:rPr lang="en-US" dirty="0">
                <a:hlinkClick r:id="rId4"/>
              </a:rPr>
              <a:t>UWP</a:t>
            </a:r>
            <a:r>
              <a:rPr lang="en-US" dirty="0"/>
              <a:t>       </a:t>
            </a:r>
          </a:p>
        </p:txBody>
      </p:sp>
      <p:sp>
        <p:nvSpPr>
          <p:cNvPr id="29" name="TextBox 28">
            <a:extLst>
              <a:ext uri="{FF2B5EF4-FFF2-40B4-BE49-F238E27FC236}">
                <a16:creationId xmlns:a16="http://schemas.microsoft.com/office/drawing/2014/main" id="{D685BEEA-15EF-A004-7C8C-F8F844DAF2D9}"/>
              </a:ext>
            </a:extLst>
          </p:cNvPr>
          <p:cNvSpPr txBox="1"/>
          <p:nvPr/>
        </p:nvSpPr>
        <p:spPr>
          <a:xfrm>
            <a:off x="4810694" y="5320469"/>
            <a:ext cx="1603312" cy="369332"/>
          </a:xfrm>
          <a:prstGeom prst="rect">
            <a:avLst/>
          </a:prstGeom>
          <a:noFill/>
        </p:spPr>
        <p:txBody>
          <a:bodyPr wrap="square" rtlCol="0">
            <a:spAutoFit/>
          </a:bodyPr>
          <a:lstStyle/>
          <a:p>
            <a:pPr marL="285750" indent="-285750">
              <a:buFont typeface="Arial" panose="020B0604020202020204" pitchFamily="34" charset="0"/>
              <a:buChar char="•"/>
            </a:pPr>
            <a:r>
              <a:rPr lang="en-US" dirty="0">
                <a:hlinkClick r:id="rId4"/>
              </a:rPr>
              <a:t>Java script</a:t>
            </a:r>
            <a:r>
              <a:rPr lang="en-US" dirty="0"/>
              <a:t>     </a:t>
            </a:r>
          </a:p>
        </p:txBody>
      </p:sp>
      <p:sp>
        <p:nvSpPr>
          <p:cNvPr id="30" name="TextBox 29">
            <a:extLst>
              <a:ext uri="{FF2B5EF4-FFF2-40B4-BE49-F238E27FC236}">
                <a16:creationId xmlns:a16="http://schemas.microsoft.com/office/drawing/2014/main" id="{6BD5121A-FA44-08B1-E592-36DC2241C837}"/>
              </a:ext>
            </a:extLst>
          </p:cNvPr>
          <p:cNvSpPr txBox="1"/>
          <p:nvPr/>
        </p:nvSpPr>
        <p:spPr>
          <a:xfrm>
            <a:off x="6447060" y="5316472"/>
            <a:ext cx="1603312" cy="369332"/>
          </a:xfrm>
          <a:prstGeom prst="rect">
            <a:avLst/>
          </a:prstGeom>
          <a:noFill/>
        </p:spPr>
        <p:txBody>
          <a:bodyPr wrap="square" rtlCol="0">
            <a:spAutoFit/>
          </a:bodyPr>
          <a:lstStyle/>
          <a:p>
            <a:pPr marL="285750" indent="-285750">
              <a:buFont typeface="Arial" panose="020B0604020202020204" pitchFamily="34" charset="0"/>
              <a:buChar char="•"/>
            </a:pPr>
            <a:r>
              <a:rPr lang="en-US" dirty="0">
                <a:hlinkClick r:id="rId4"/>
              </a:rPr>
              <a:t>.NET MAUI</a:t>
            </a:r>
            <a:endParaRPr lang="en-US" dirty="0"/>
          </a:p>
        </p:txBody>
      </p:sp>
    </p:spTree>
    <p:extLst>
      <p:ext uri="{BB962C8B-B14F-4D97-AF65-F5344CB8AC3E}">
        <p14:creationId xmlns:p14="http://schemas.microsoft.com/office/powerpoint/2010/main" val="3422573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D88E97C-D761-90AE-8ABE-1C8558F6CA3A}"/>
              </a:ext>
            </a:extLst>
          </p:cNvPr>
          <p:cNvSpPr>
            <a:spLocks noGrp="1"/>
          </p:cNvSpPr>
          <p:nvPr>
            <p:ph type="title"/>
          </p:nvPr>
        </p:nvSpPr>
        <p:spPr>
          <a:xfrm>
            <a:off x="446314" y="355795"/>
            <a:ext cx="1737049" cy="717225"/>
          </a:xfrm>
        </p:spPr>
        <p:txBody>
          <a:bodyPr>
            <a:normAutofit/>
          </a:bodyPr>
          <a:lstStyle/>
          <a:p>
            <a:r>
              <a:rPr lang="en-US" sz="4000" dirty="0">
                <a:solidFill>
                  <a:schemeClr val="accent2"/>
                </a:solidFill>
              </a:rPr>
              <a:t>CHART</a:t>
            </a:r>
          </a:p>
        </p:txBody>
      </p:sp>
      <p:sp>
        <p:nvSpPr>
          <p:cNvPr id="4" name="TextBox 3">
            <a:extLst>
              <a:ext uri="{FF2B5EF4-FFF2-40B4-BE49-F238E27FC236}">
                <a16:creationId xmlns:a16="http://schemas.microsoft.com/office/drawing/2014/main" id="{BB2885A0-7107-2221-743B-81CB257BB3EA}"/>
              </a:ext>
            </a:extLst>
          </p:cNvPr>
          <p:cNvSpPr txBox="1"/>
          <p:nvPr/>
        </p:nvSpPr>
        <p:spPr>
          <a:xfrm>
            <a:off x="494521" y="1222310"/>
            <a:ext cx="6251511" cy="2031325"/>
          </a:xfrm>
          <a:prstGeom prst="rect">
            <a:avLst/>
          </a:prstGeom>
          <a:noFill/>
        </p:spPr>
        <p:txBody>
          <a:bodyPr wrap="square" rtlCol="0">
            <a:spAutoFit/>
          </a:bodyPr>
          <a:lstStyle/>
          <a:p>
            <a:pPr algn="l"/>
            <a:r>
              <a:rPr lang="en-US" b="1" i="0" dirty="0">
                <a:solidFill>
                  <a:srgbClr val="1A1A1A"/>
                </a:solidFill>
                <a:effectLst/>
                <a:latin typeface="Open Sans" panose="020B0606030504020204" pitchFamily="34" charset="0"/>
              </a:rPr>
              <a:t>Charts</a:t>
            </a:r>
          </a:p>
          <a:p>
            <a:pPr algn="l"/>
            <a:r>
              <a:rPr lang="en-US" b="0" i="0" dirty="0">
                <a:solidFill>
                  <a:srgbClr val="1A1A1A"/>
                </a:solidFill>
                <a:effectLst/>
                <a:latin typeface="Open Sans" panose="020B0606030504020204" pitchFamily="34" charset="0"/>
              </a:rPr>
              <a:t>The Charts control can plot a wide range of chart types, ranging from line charts to specialized financial charts. Its rich feature set includes functionalities like data binding, multiple axes, legends, animation, data labels, annotations, trackballs, tooltips, and zooming.</a:t>
            </a:r>
          </a:p>
          <a:p>
            <a:endParaRPr lang="en-US" dirty="0"/>
          </a:p>
        </p:txBody>
      </p:sp>
      <p:pic>
        <p:nvPicPr>
          <p:cNvPr id="2050" name="Picture 2" descr="Syncfusion Essential Chart">
            <a:extLst>
              <a:ext uri="{FF2B5EF4-FFF2-40B4-BE49-F238E27FC236}">
                <a16:creationId xmlns:a16="http://schemas.microsoft.com/office/drawing/2014/main" id="{D9B04FD0-BD9C-B271-120B-D10E660AC5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8464" y="0"/>
            <a:ext cx="4149013" cy="404948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903D69E-02F9-FB20-B610-4122DD17A1DD}"/>
              </a:ext>
            </a:extLst>
          </p:cNvPr>
          <p:cNvSpPr txBox="1"/>
          <p:nvPr/>
        </p:nvSpPr>
        <p:spPr>
          <a:xfrm>
            <a:off x="494521" y="3068969"/>
            <a:ext cx="3013787" cy="369332"/>
          </a:xfrm>
          <a:prstGeom prst="rect">
            <a:avLst/>
          </a:prstGeom>
          <a:noFill/>
        </p:spPr>
        <p:txBody>
          <a:bodyPr wrap="square" rtlCol="0">
            <a:spAutoFit/>
          </a:bodyPr>
          <a:lstStyle/>
          <a:p>
            <a:pPr algn="ctr"/>
            <a:r>
              <a:rPr lang="en-US" sz="1800" b="1" i="0" dirty="0">
                <a:solidFill>
                  <a:srgbClr val="1A1A1A"/>
                </a:solidFill>
                <a:effectLst/>
                <a:latin typeface="Open Sans" panose="020B0606030504020204" pitchFamily="34" charset="0"/>
              </a:rPr>
              <a:t>SUPPORTED PLATFORMS</a:t>
            </a:r>
          </a:p>
        </p:txBody>
      </p:sp>
      <p:pic>
        <p:nvPicPr>
          <p:cNvPr id="6" name="Picture 5">
            <a:extLst>
              <a:ext uri="{FF2B5EF4-FFF2-40B4-BE49-F238E27FC236}">
                <a16:creationId xmlns:a16="http://schemas.microsoft.com/office/drawing/2014/main" id="{8DCCCF68-637A-6AF4-369C-C8D55B26D7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858" y="3604366"/>
            <a:ext cx="438537" cy="424961"/>
          </a:xfrm>
          <a:prstGeom prst="rect">
            <a:avLst/>
          </a:prstGeom>
        </p:spPr>
      </p:pic>
      <p:sp>
        <p:nvSpPr>
          <p:cNvPr id="7" name="TextBox 6">
            <a:extLst>
              <a:ext uri="{FF2B5EF4-FFF2-40B4-BE49-F238E27FC236}">
                <a16:creationId xmlns:a16="http://schemas.microsoft.com/office/drawing/2014/main" id="{810EF0A7-60CB-8F76-2EB2-D87D507600BC}"/>
              </a:ext>
            </a:extLst>
          </p:cNvPr>
          <p:cNvSpPr txBox="1"/>
          <p:nvPr/>
        </p:nvSpPr>
        <p:spPr>
          <a:xfrm>
            <a:off x="1032574" y="3493680"/>
            <a:ext cx="1603312" cy="646331"/>
          </a:xfrm>
          <a:prstGeom prst="rect">
            <a:avLst/>
          </a:prstGeom>
          <a:noFill/>
        </p:spPr>
        <p:txBody>
          <a:bodyPr wrap="square" rtlCol="0">
            <a:spAutoFit/>
          </a:bodyPr>
          <a:lstStyle/>
          <a:p>
            <a:pPr marL="285750" indent="-285750">
              <a:buFont typeface="Arial" panose="020B0604020202020204" pitchFamily="34" charset="0"/>
              <a:buChar char="•"/>
            </a:pPr>
            <a:r>
              <a:rPr lang="en-US" dirty="0">
                <a:hlinkClick r:id="rId4"/>
              </a:rPr>
              <a:t>Java script</a:t>
            </a:r>
            <a:endParaRPr lang="en-US" dirty="0"/>
          </a:p>
          <a:p>
            <a:pPr marL="285750" indent="-285750">
              <a:buFont typeface="Arial" panose="020B0604020202020204" pitchFamily="34" charset="0"/>
              <a:buChar char="•"/>
            </a:pPr>
            <a:r>
              <a:rPr lang="en-US" dirty="0">
                <a:hlinkClick r:id="rId4"/>
              </a:rPr>
              <a:t>Flutter</a:t>
            </a:r>
            <a:r>
              <a:rPr lang="en-US" dirty="0"/>
              <a:t>        </a:t>
            </a:r>
          </a:p>
        </p:txBody>
      </p:sp>
      <p:sp>
        <p:nvSpPr>
          <p:cNvPr id="8" name="TextBox 7">
            <a:extLst>
              <a:ext uri="{FF2B5EF4-FFF2-40B4-BE49-F238E27FC236}">
                <a16:creationId xmlns:a16="http://schemas.microsoft.com/office/drawing/2014/main" id="{16A30FC1-30BB-8215-7175-70CDAF4B6891}"/>
              </a:ext>
            </a:extLst>
          </p:cNvPr>
          <p:cNvSpPr txBox="1"/>
          <p:nvPr/>
        </p:nvSpPr>
        <p:spPr>
          <a:xfrm>
            <a:off x="2635886" y="3493680"/>
            <a:ext cx="2048850" cy="646331"/>
          </a:xfrm>
          <a:prstGeom prst="rect">
            <a:avLst/>
          </a:prstGeom>
          <a:noFill/>
        </p:spPr>
        <p:txBody>
          <a:bodyPr wrap="square" rtlCol="0">
            <a:spAutoFit/>
          </a:bodyPr>
          <a:lstStyle/>
          <a:p>
            <a:pPr marL="285750" indent="-285750">
              <a:buFont typeface="Arial" panose="020B0604020202020204" pitchFamily="34" charset="0"/>
              <a:buChar char="•"/>
            </a:pPr>
            <a:r>
              <a:rPr lang="en-US" dirty="0">
                <a:hlinkClick r:id="rId4"/>
              </a:rPr>
              <a:t>Angular</a:t>
            </a:r>
            <a:endParaRPr lang="en-US" dirty="0"/>
          </a:p>
          <a:p>
            <a:pPr marL="285750" indent="-285750">
              <a:buFont typeface="Arial" panose="020B0604020202020204" pitchFamily="34" charset="0"/>
              <a:buChar char="•"/>
            </a:pPr>
            <a:r>
              <a:rPr lang="en-US" dirty="0">
                <a:hlinkClick r:id="rId4"/>
              </a:rPr>
              <a:t>ASP.NET MVC        </a:t>
            </a:r>
            <a:endParaRPr lang="en-US" dirty="0"/>
          </a:p>
        </p:txBody>
      </p:sp>
      <p:sp>
        <p:nvSpPr>
          <p:cNvPr id="9" name="TextBox 8">
            <a:extLst>
              <a:ext uri="{FF2B5EF4-FFF2-40B4-BE49-F238E27FC236}">
                <a16:creationId xmlns:a16="http://schemas.microsoft.com/office/drawing/2014/main" id="{E55CEAF0-CDC8-ABAF-814A-3B730C64EEE2}"/>
              </a:ext>
            </a:extLst>
          </p:cNvPr>
          <p:cNvSpPr txBox="1"/>
          <p:nvPr/>
        </p:nvSpPr>
        <p:spPr>
          <a:xfrm>
            <a:off x="4420375" y="3493680"/>
            <a:ext cx="2216022" cy="646331"/>
          </a:xfrm>
          <a:prstGeom prst="rect">
            <a:avLst/>
          </a:prstGeom>
          <a:noFill/>
        </p:spPr>
        <p:txBody>
          <a:bodyPr wrap="square" rtlCol="0">
            <a:spAutoFit/>
          </a:bodyPr>
          <a:lstStyle/>
          <a:p>
            <a:pPr marL="285750" indent="-285750">
              <a:buFont typeface="Arial" panose="020B0604020202020204" pitchFamily="34" charset="0"/>
              <a:buChar char="•"/>
            </a:pPr>
            <a:r>
              <a:rPr lang="en-US" dirty="0">
                <a:hlinkClick r:id="rId4"/>
              </a:rPr>
              <a:t>React</a:t>
            </a:r>
            <a:endParaRPr lang="en-US" dirty="0"/>
          </a:p>
          <a:p>
            <a:pPr marL="285750" indent="-285750">
              <a:buFont typeface="Arial" panose="020B0604020202020204" pitchFamily="34" charset="0"/>
              <a:buChar char="•"/>
            </a:pPr>
            <a:r>
              <a:rPr lang="en-US" dirty="0">
                <a:hlinkClick r:id="rId4"/>
              </a:rPr>
              <a:t>ASP.NET CORE      </a:t>
            </a:r>
            <a:endParaRPr lang="en-US" dirty="0"/>
          </a:p>
        </p:txBody>
      </p:sp>
      <p:sp>
        <p:nvSpPr>
          <p:cNvPr id="10" name="TextBox 9">
            <a:extLst>
              <a:ext uri="{FF2B5EF4-FFF2-40B4-BE49-F238E27FC236}">
                <a16:creationId xmlns:a16="http://schemas.microsoft.com/office/drawing/2014/main" id="{9EA199F0-D93E-BF7A-3AA6-3F54C6DB9EF8}"/>
              </a:ext>
            </a:extLst>
          </p:cNvPr>
          <p:cNvSpPr txBox="1"/>
          <p:nvPr/>
        </p:nvSpPr>
        <p:spPr>
          <a:xfrm>
            <a:off x="5944376" y="3493680"/>
            <a:ext cx="1603312" cy="369332"/>
          </a:xfrm>
          <a:prstGeom prst="rect">
            <a:avLst/>
          </a:prstGeom>
          <a:noFill/>
        </p:spPr>
        <p:txBody>
          <a:bodyPr wrap="square" rtlCol="0">
            <a:spAutoFit/>
          </a:bodyPr>
          <a:lstStyle/>
          <a:p>
            <a:pPr marL="285750" indent="-285750">
              <a:buFont typeface="Arial" panose="020B0604020202020204" pitchFamily="34" charset="0"/>
              <a:buChar char="•"/>
            </a:pPr>
            <a:r>
              <a:rPr lang="en-US" dirty="0">
                <a:hlinkClick r:id="rId4"/>
              </a:rPr>
              <a:t>Vue</a:t>
            </a:r>
            <a:r>
              <a:rPr lang="en-US" dirty="0"/>
              <a:t>      </a:t>
            </a:r>
          </a:p>
        </p:txBody>
      </p:sp>
      <p:pic>
        <p:nvPicPr>
          <p:cNvPr id="11" name="Picture 10">
            <a:extLst>
              <a:ext uri="{FF2B5EF4-FFF2-40B4-BE49-F238E27FC236}">
                <a16:creationId xmlns:a16="http://schemas.microsoft.com/office/drawing/2014/main" id="{B3EC9671-44D7-71C9-E1CC-C678E887879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6224" y="4380058"/>
            <a:ext cx="358171" cy="289585"/>
          </a:xfrm>
          <a:prstGeom prst="rect">
            <a:avLst/>
          </a:prstGeom>
        </p:spPr>
      </p:pic>
      <p:sp>
        <p:nvSpPr>
          <p:cNvPr id="12" name="TextBox 11">
            <a:extLst>
              <a:ext uri="{FF2B5EF4-FFF2-40B4-BE49-F238E27FC236}">
                <a16:creationId xmlns:a16="http://schemas.microsoft.com/office/drawing/2014/main" id="{D3122E57-4A03-A43A-BBC3-909EEC735856}"/>
              </a:ext>
            </a:extLst>
          </p:cNvPr>
          <p:cNvSpPr txBox="1"/>
          <p:nvPr/>
        </p:nvSpPr>
        <p:spPr>
          <a:xfrm>
            <a:off x="1051235" y="4201684"/>
            <a:ext cx="1603312" cy="646331"/>
          </a:xfrm>
          <a:prstGeom prst="rect">
            <a:avLst/>
          </a:prstGeom>
          <a:noFill/>
        </p:spPr>
        <p:txBody>
          <a:bodyPr wrap="square" rtlCol="0">
            <a:spAutoFit/>
          </a:bodyPr>
          <a:lstStyle/>
          <a:p>
            <a:pPr marL="285750" indent="-285750">
              <a:buFont typeface="Arial" panose="020B0604020202020204" pitchFamily="34" charset="0"/>
              <a:buChar char="•"/>
            </a:pPr>
            <a:r>
              <a:rPr lang="en-US" dirty="0">
                <a:hlinkClick r:id="rId4"/>
              </a:rPr>
              <a:t>Win Forms</a:t>
            </a:r>
            <a:endParaRPr lang="en-US" dirty="0"/>
          </a:p>
          <a:p>
            <a:pPr marL="285750" indent="-285750">
              <a:buFont typeface="Arial" panose="020B0604020202020204" pitchFamily="34" charset="0"/>
              <a:buChar char="•"/>
            </a:pPr>
            <a:r>
              <a:rPr lang="en-US" dirty="0">
                <a:hlinkClick r:id="rId4"/>
              </a:rPr>
              <a:t>UWP</a:t>
            </a:r>
            <a:r>
              <a:rPr lang="en-US" dirty="0"/>
              <a:t>       </a:t>
            </a:r>
          </a:p>
        </p:txBody>
      </p:sp>
      <p:sp>
        <p:nvSpPr>
          <p:cNvPr id="13" name="TextBox 12">
            <a:extLst>
              <a:ext uri="{FF2B5EF4-FFF2-40B4-BE49-F238E27FC236}">
                <a16:creationId xmlns:a16="http://schemas.microsoft.com/office/drawing/2014/main" id="{2A7237CA-0C54-F159-ACF4-27B410775699}"/>
              </a:ext>
            </a:extLst>
          </p:cNvPr>
          <p:cNvSpPr txBox="1"/>
          <p:nvPr/>
        </p:nvSpPr>
        <p:spPr>
          <a:xfrm>
            <a:off x="2654547" y="4201684"/>
            <a:ext cx="1603312" cy="646331"/>
          </a:xfrm>
          <a:prstGeom prst="rect">
            <a:avLst/>
          </a:prstGeom>
          <a:noFill/>
        </p:spPr>
        <p:txBody>
          <a:bodyPr wrap="square" rtlCol="0">
            <a:spAutoFit/>
          </a:bodyPr>
          <a:lstStyle/>
          <a:p>
            <a:pPr marL="285750" indent="-285750">
              <a:buFont typeface="Arial" panose="020B0604020202020204" pitchFamily="34" charset="0"/>
              <a:buChar char="•"/>
            </a:pPr>
            <a:r>
              <a:rPr lang="en-US" dirty="0">
                <a:hlinkClick r:id="rId4"/>
              </a:rPr>
              <a:t>WPF</a:t>
            </a:r>
            <a:endParaRPr lang="en-US" dirty="0"/>
          </a:p>
          <a:p>
            <a:pPr marL="285750" indent="-285750">
              <a:buFont typeface="Arial" panose="020B0604020202020204" pitchFamily="34" charset="0"/>
              <a:buChar char="•"/>
            </a:pPr>
            <a:r>
              <a:rPr lang="en-US" dirty="0">
                <a:hlinkClick r:id="rId4"/>
              </a:rPr>
              <a:t>.NET MAUI</a:t>
            </a:r>
            <a:endParaRPr lang="en-US" dirty="0"/>
          </a:p>
        </p:txBody>
      </p:sp>
      <p:sp>
        <p:nvSpPr>
          <p:cNvPr id="14" name="TextBox 13">
            <a:extLst>
              <a:ext uri="{FF2B5EF4-FFF2-40B4-BE49-F238E27FC236}">
                <a16:creationId xmlns:a16="http://schemas.microsoft.com/office/drawing/2014/main" id="{6CDC7748-3337-7211-6EA6-EBDBFBD5F984}"/>
              </a:ext>
            </a:extLst>
          </p:cNvPr>
          <p:cNvSpPr txBox="1"/>
          <p:nvPr/>
        </p:nvSpPr>
        <p:spPr>
          <a:xfrm>
            <a:off x="4150579" y="4195390"/>
            <a:ext cx="1603313" cy="646331"/>
          </a:xfrm>
          <a:prstGeom prst="rect">
            <a:avLst/>
          </a:prstGeom>
          <a:noFill/>
        </p:spPr>
        <p:txBody>
          <a:bodyPr wrap="square" rtlCol="0">
            <a:spAutoFit/>
          </a:bodyPr>
          <a:lstStyle/>
          <a:p>
            <a:pPr marL="285750" indent="-285750">
              <a:buFont typeface="Arial" panose="020B0604020202020204" pitchFamily="34" charset="0"/>
              <a:buChar char="•"/>
            </a:pPr>
            <a:r>
              <a:rPr lang="en-US" dirty="0">
                <a:hlinkClick r:id="rId4"/>
              </a:rPr>
              <a:t>WinUI</a:t>
            </a:r>
            <a:endParaRPr lang="en-US" dirty="0"/>
          </a:p>
          <a:p>
            <a:r>
              <a:rPr lang="en-US" dirty="0"/>
              <a:t>       </a:t>
            </a:r>
          </a:p>
        </p:txBody>
      </p:sp>
      <p:sp>
        <p:nvSpPr>
          <p:cNvPr id="15" name="TextBox 14">
            <a:extLst>
              <a:ext uri="{FF2B5EF4-FFF2-40B4-BE49-F238E27FC236}">
                <a16:creationId xmlns:a16="http://schemas.microsoft.com/office/drawing/2014/main" id="{6BC60088-3DFE-5941-4DAF-2861D0B00935}"/>
              </a:ext>
            </a:extLst>
          </p:cNvPr>
          <p:cNvSpPr txBox="1"/>
          <p:nvPr/>
        </p:nvSpPr>
        <p:spPr>
          <a:xfrm>
            <a:off x="5310657" y="4225083"/>
            <a:ext cx="1603313" cy="646331"/>
          </a:xfrm>
          <a:prstGeom prst="rect">
            <a:avLst/>
          </a:prstGeom>
          <a:noFill/>
        </p:spPr>
        <p:txBody>
          <a:bodyPr wrap="square" rtlCol="0">
            <a:spAutoFit/>
          </a:bodyPr>
          <a:lstStyle/>
          <a:p>
            <a:pPr marL="285750" indent="-285750">
              <a:buFont typeface="Arial" panose="020B0604020202020204" pitchFamily="34" charset="0"/>
              <a:buChar char="•"/>
            </a:pPr>
            <a:r>
              <a:rPr lang="en-US" dirty="0">
                <a:hlinkClick r:id="rId4"/>
              </a:rPr>
              <a:t>Flutter</a:t>
            </a:r>
            <a:endParaRPr lang="en-US" dirty="0"/>
          </a:p>
          <a:p>
            <a:r>
              <a:rPr lang="en-US" dirty="0"/>
              <a:t>       </a:t>
            </a:r>
          </a:p>
        </p:txBody>
      </p:sp>
      <p:sp>
        <p:nvSpPr>
          <p:cNvPr id="16" name="TextBox 15">
            <a:extLst>
              <a:ext uri="{FF2B5EF4-FFF2-40B4-BE49-F238E27FC236}">
                <a16:creationId xmlns:a16="http://schemas.microsoft.com/office/drawing/2014/main" id="{21540E06-5296-93FB-8B72-DED39130AB07}"/>
              </a:ext>
            </a:extLst>
          </p:cNvPr>
          <p:cNvSpPr txBox="1"/>
          <p:nvPr/>
        </p:nvSpPr>
        <p:spPr>
          <a:xfrm>
            <a:off x="6627105" y="4195390"/>
            <a:ext cx="1603313" cy="646331"/>
          </a:xfrm>
          <a:prstGeom prst="rect">
            <a:avLst/>
          </a:prstGeom>
          <a:noFill/>
        </p:spPr>
        <p:txBody>
          <a:bodyPr wrap="square" rtlCol="0">
            <a:spAutoFit/>
          </a:bodyPr>
          <a:lstStyle/>
          <a:p>
            <a:pPr marL="285750" indent="-285750">
              <a:buFont typeface="Arial" panose="020B0604020202020204" pitchFamily="34" charset="0"/>
              <a:buChar char="•"/>
            </a:pPr>
            <a:r>
              <a:rPr lang="en-US" dirty="0">
                <a:hlinkClick r:id="rId4"/>
              </a:rPr>
              <a:t>Xamarin</a:t>
            </a:r>
            <a:endParaRPr lang="en-US" dirty="0"/>
          </a:p>
          <a:p>
            <a:r>
              <a:rPr lang="en-US" dirty="0"/>
              <a:t>       </a:t>
            </a:r>
          </a:p>
        </p:txBody>
      </p:sp>
      <p:pic>
        <p:nvPicPr>
          <p:cNvPr id="17" name="Picture 16">
            <a:extLst>
              <a:ext uri="{FF2B5EF4-FFF2-40B4-BE49-F238E27FC236}">
                <a16:creationId xmlns:a16="http://schemas.microsoft.com/office/drawing/2014/main" id="{88D8E95D-0293-A933-4CC0-98DE878C9B0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5225" y="5161208"/>
            <a:ext cx="339170" cy="247503"/>
          </a:xfrm>
          <a:prstGeom prst="rect">
            <a:avLst/>
          </a:prstGeom>
        </p:spPr>
      </p:pic>
      <p:sp>
        <p:nvSpPr>
          <p:cNvPr id="18" name="TextBox 17">
            <a:extLst>
              <a:ext uri="{FF2B5EF4-FFF2-40B4-BE49-F238E27FC236}">
                <a16:creationId xmlns:a16="http://schemas.microsoft.com/office/drawing/2014/main" id="{6A9BBF0A-5C9F-A841-8F67-EDB88AD1A76E}"/>
              </a:ext>
            </a:extLst>
          </p:cNvPr>
          <p:cNvSpPr txBox="1"/>
          <p:nvPr/>
        </p:nvSpPr>
        <p:spPr>
          <a:xfrm>
            <a:off x="1032573" y="5085545"/>
            <a:ext cx="1603313" cy="646331"/>
          </a:xfrm>
          <a:prstGeom prst="rect">
            <a:avLst/>
          </a:prstGeom>
          <a:noFill/>
        </p:spPr>
        <p:txBody>
          <a:bodyPr wrap="square" rtlCol="0">
            <a:spAutoFit/>
          </a:bodyPr>
          <a:lstStyle/>
          <a:p>
            <a:pPr marL="285750" indent="-285750">
              <a:buFont typeface="Arial" panose="020B0604020202020204" pitchFamily="34" charset="0"/>
              <a:buChar char="•"/>
            </a:pPr>
            <a:r>
              <a:rPr lang="en-US" dirty="0">
                <a:hlinkClick r:id="rId4"/>
              </a:rPr>
              <a:t>Xamarin</a:t>
            </a:r>
            <a:endParaRPr lang="en-US" dirty="0"/>
          </a:p>
          <a:p>
            <a:r>
              <a:rPr lang="en-US" dirty="0"/>
              <a:t>       </a:t>
            </a:r>
          </a:p>
        </p:txBody>
      </p:sp>
      <p:sp>
        <p:nvSpPr>
          <p:cNvPr id="19" name="TextBox 18">
            <a:extLst>
              <a:ext uri="{FF2B5EF4-FFF2-40B4-BE49-F238E27FC236}">
                <a16:creationId xmlns:a16="http://schemas.microsoft.com/office/drawing/2014/main" id="{AA3AC786-D139-87C0-51EE-7693ED316FAB}"/>
              </a:ext>
            </a:extLst>
          </p:cNvPr>
          <p:cNvSpPr txBox="1"/>
          <p:nvPr/>
        </p:nvSpPr>
        <p:spPr>
          <a:xfrm>
            <a:off x="2657647" y="5085545"/>
            <a:ext cx="1603313" cy="646331"/>
          </a:xfrm>
          <a:prstGeom prst="rect">
            <a:avLst/>
          </a:prstGeom>
          <a:noFill/>
        </p:spPr>
        <p:txBody>
          <a:bodyPr wrap="square" rtlCol="0">
            <a:spAutoFit/>
          </a:bodyPr>
          <a:lstStyle/>
          <a:p>
            <a:pPr marL="285750" indent="-285750">
              <a:buFont typeface="Arial" panose="020B0604020202020204" pitchFamily="34" charset="0"/>
              <a:buChar char="•"/>
            </a:pPr>
            <a:r>
              <a:rPr lang="en-US" dirty="0">
                <a:hlinkClick r:id="rId4"/>
              </a:rPr>
              <a:t>Flutter</a:t>
            </a:r>
            <a:endParaRPr lang="en-US" dirty="0"/>
          </a:p>
          <a:p>
            <a:r>
              <a:rPr lang="en-US" dirty="0"/>
              <a:t>       </a:t>
            </a:r>
          </a:p>
        </p:txBody>
      </p:sp>
      <p:sp>
        <p:nvSpPr>
          <p:cNvPr id="20" name="TextBox 19">
            <a:extLst>
              <a:ext uri="{FF2B5EF4-FFF2-40B4-BE49-F238E27FC236}">
                <a16:creationId xmlns:a16="http://schemas.microsoft.com/office/drawing/2014/main" id="{AEAC8F12-1058-04D4-087E-AC29A612B1E4}"/>
              </a:ext>
            </a:extLst>
          </p:cNvPr>
          <p:cNvSpPr txBox="1"/>
          <p:nvPr/>
        </p:nvSpPr>
        <p:spPr>
          <a:xfrm>
            <a:off x="3970184" y="5091839"/>
            <a:ext cx="1603312" cy="369332"/>
          </a:xfrm>
          <a:prstGeom prst="rect">
            <a:avLst/>
          </a:prstGeom>
          <a:noFill/>
        </p:spPr>
        <p:txBody>
          <a:bodyPr wrap="square" rtlCol="0">
            <a:spAutoFit/>
          </a:bodyPr>
          <a:lstStyle/>
          <a:p>
            <a:pPr marL="285750" indent="-285750">
              <a:buFont typeface="Arial" panose="020B0604020202020204" pitchFamily="34" charset="0"/>
              <a:buChar char="•"/>
            </a:pPr>
            <a:r>
              <a:rPr lang="en-US" dirty="0">
                <a:hlinkClick r:id="rId4"/>
              </a:rPr>
              <a:t>UWP</a:t>
            </a:r>
            <a:r>
              <a:rPr lang="en-US" dirty="0"/>
              <a:t>       </a:t>
            </a:r>
          </a:p>
        </p:txBody>
      </p:sp>
      <p:sp>
        <p:nvSpPr>
          <p:cNvPr id="21" name="TextBox 20">
            <a:extLst>
              <a:ext uri="{FF2B5EF4-FFF2-40B4-BE49-F238E27FC236}">
                <a16:creationId xmlns:a16="http://schemas.microsoft.com/office/drawing/2014/main" id="{71EB90F6-1BA4-F184-8031-740AE628138A}"/>
              </a:ext>
            </a:extLst>
          </p:cNvPr>
          <p:cNvSpPr txBox="1"/>
          <p:nvPr/>
        </p:nvSpPr>
        <p:spPr>
          <a:xfrm>
            <a:off x="5033085" y="5100293"/>
            <a:ext cx="1603312" cy="369332"/>
          </a:xfrm>
          <a:prstGeom prst="rect">
            <a:avLst/>
          </a:prstGeom>
          <a:noFill/>
        </p:spPr>
        <p:txBody>
          <a:bodyPr wrap="square" rtlCol="0">
            <a:spAutoFit/>
          </a:bodyPr>
          <a:lstStyle/>
          <a:p>
            <a:pPr marL="285750" indent="-285750">
              <a:buFont typeface="Arial" panose="020B0604020202020204" pitchFamily="34" charset="0"/>
              <a:buChar char="•"/>
            </a:pPr>
            <a:r>
              <a:rPr lang="en-US" dirty="0">
                <a:hlinkClick r:id="rId4"/>
              </a:rPr>
              <a:t>Java script</a:t>
            </a:r>
            <a:r>
              <a:rPr lang="en-US" dirty="0"/>
              <a:t>     </a:t>
            </a:r>
          </a:p>
        </p:txBody>
      </p:sp>
      <p:sp>
        <p:nvSpPr>
          <p:cNvPr id="22" name="TextBox 21">
            <a:extLst>
              <a:ext uri="{FF2B5EF4-FFF2-40B4-BE49-F238E27FC236}">
                <a16:creationId xmlns:a16="http://schemas.microsoft.com/office/drawing/2014/main" id="{6A58BF5A-1BA4-B527-A7C8-210C0A0698DA}"/>
              </a:ext>
            </a:extLst>
          </p:cNvPr>
          <p:cNvSpPr txBox="1"/>
          <p:nvPr/>
        </p:nvSpPr>
        <p:spPr>
          <a:xfrm>
            <a:off x="6636397" y="5140609"/>
            <a:ext cx="1603312" cy="369332"/>
          </a:xfrm>
          <a:prstGeom prst="rect">
            <a:avLst/>
          </a:prstGeom>
          <a:noFill/>
        </p:spPr>
        <p:txBody>
          <a:bodyPr wrap="square" rtlCol="0">
            <a:spAutoFit/>
          </a:bodyPr>
          <a:lstStyle/>
          <a:p>
            <a:pPr marL="285750" indent="-285750">
              <a:buFont typeface="Arial" panose="020B0604020202020204" pitchFamily="34" charset="0"/>
              <a:buChar char="•"/>
            </a:pPr>
            <a:r>
              <a:rPr lang="en-US" dirty="0">
                <a:hlinkClick r:id="rId4"/>
              </a:rPr>
              <a:t>.NET MAUI</a:t>
            </a:r>
            <a:endParaRPr lang="en-US" dirty="0"/>
          </a:p>
        </p:txBody>
      </p:sp>
    </p:spTree>
    <p:extLst>
      <p:ext uri="{BB962C8B-B14F-4D97-AF65-F5344CB8AC3E}">
        <p14:creationId xmlns:p14="http://schemas.microsoft.com/office/powerpoint/2010/main" val="3780550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23CF94C-B273-C4FD-75F9-0BE4FE1D6AB3}"/>
              </a:ext>
            </a:extLst>
          </p:cNvPr>
          <p:cNvSpPr txBox="1"/>
          <p:nvPr/>
        </p:nvSpPr>
        <p:spPr>
          <a:xfrm>
            <a:off x="408215" y="211885"/>
            <a:ext cx="6097554" cy="369332"/>
          </a:xfrm>
          <a:prstGeom prst="rect">
            <a:avLst/>
          </a:prstGeom>
          <a:noFill/>
        </p:spPr>
        <p:txBody>
          <a:bodyPr wrap="square">
            <a:spAutoFit/>
          </a:bodyPr>
          <a:lstStyle/>
          <a:p>
            <a:r>
              <a:rPr lang="en-US" dirty="0">
                <a:solidFill>
                  <a:schemeClr val="accent2"/>
                </a:solidFill>
              </a:rPr>
              <a:t>LISTVIEW</a:t>
            </a:r>
            <a:endParaRPr lang="en-US" dirty="0"/>
          </a:p>
        </p:txBody>
      </p:sp>
      <p:sp>
        <p:nvSpPr>
          <p:cNvPr id="4" name="TextBox 3">
            <a:extLst>
              <a:ext uri="{FF2B5EF4-FFF2-40B4-BE49-F238E27FC236}">
                <a16:creationId xmlns:a16="http://schemas.microsoft.com/office/drawing/2014/main" id="{849D8A56-7497-F64C-D733-16DAC582BF8B}"/>
              </a:ext>
            </a:extLst>
          </p:cNvPr>
          <p:cNvSpPr txBox="1"/>
          <p:nvPr/>
        </p:nvSpPr>
        <p:spPr>
          <a:xfrm>
            <a:off x="541176" y="690465"/>
            <a:ext cx="6097554" cy="2323323"/>
          </a:xfrm>
          <a:prstGeom prst="rect">
            <a:avLst/>
          </a:prstGeom>
          <a:noFill/>
        </p:spPr>
        <p:txBody>
          <a:bodyPr wrap="square" rtlCol="0">
            <a:spAutoFit/>
          </a:bodyPr>
          <a:lstStyle/>
          <a:p>
            <a:pPr algn="l"/>
            <a:r>
              <a:rPr lang="en-US" b="1" i="0" dirty="0" err="1">
                <a:solidFill>
                  <a:srgbClr val="1A1A1A"/>
                </a:solidFill>
                <a:effectLst/>
                <a:latin typeface="Open Sans" panose="020B0606030504020204" pitchFamily="34" charset="0"/>
              </a:rPr>
              <a:t>ListView</a:t>
            </a:r>
            <a:endParaRPr lang="en-US" b="1" i="0" dirty="0">
              <a:solidFill>
                <a:srgbClr val="1A1A1A"/>
              </a:solidFill>
              <a:effectLst/>
              <a:latin typeface="Open Sans" panose="020B0606030504020204" pitchFamily="34" charset="0"/>
            </a:endParaRPr>
          </a:p>
          <a:p>
            <a:pPr algn="l"/>
            <a:r>
              <a:rPr lang="en-US" b="0" i="0" dirty="0">
                <a:solidFill>
                  <a:srgbClr val="1A1A1A"/>
                </a:solidFill>
                <a:effectLst/>
                <a:latin typeface="Open Sans" panose="020B0606030504020204" pitchFamily="34" charset="0"/>
              </a:rPr>
              <a:t>The </a:t>
            </a:r>
            <a:r>
              <a:rPr lang="en-US" b="0" i="0" dirty="0" err="1">
                <a:solidFill>
                  <a:srgbClr val="1A1A1A"/>
                </a:solidFill>
                <a:effectLst/>
                <a:latin typeface="Open Sans" panose="020B0606030504020204" pitchFamily="34" charset="0"/>
              </a:rPr>
              <a:t>ListView</a:t>
            </a:r>
            <a:r>
              <a:rPr lang="en-US" b="0" i="0" dirty="0">
                <a:solidFill>
                  <a:srgbClr val="1A1A1A"/>
                </a:solidFill>
                <a:effectLst/>
                <a:latin typeface="Open Sans" panose="020B0606030504020204" pitchFamily="34" charset="0"/>
              </a:rPr>
              <a:t> renders a set of data items with UI views or custom templates. It has many features like grouping, sorting, filtering, paging, swiping, multiple selection, drag and drop, and different layout types. The </a:t>
            </a:r>
            <a:r>
              <a:rPr lang="en-US" b="0" i="0" dirty="0" err="1">
                <a:solidFill>
                  <a:srgbClr val="1A1A1A"/>
                </a:solidFill>
                <a:effectLst/>
                <a:latin typeface="Open Sans" panose="020B0606030504020204" pitchFamily="34" charset="0"/>
              </a:rPr>
              <a:t>ListView</a:t>
            </a:r>
            <a:r>
              <a:rPr lang="en-US" b="0" i="0" dirty="0">
                <a:solidFill>
                  <a:srgbClr val="1A1A1A"/>
                </a:solidFill>
                <a:effectLst/>
                <a:latin typeface="Open Sans" panose="020B0606030504020204" pitchFamily="34" charset="0"/>
              </a:rPr>
              <a:t> control has been optimized to work with large amounts of data.</a:t>
            </a:r>
          </a:p>
          <a:p>
            <a:endParaRPr lang="en-US" dirty="0"/>
          </a:p>
        </p:txBody>
      </p:sp>
      <p:pic>
        <p:nvPicPr>
          <p:cNvPr id="3074" name="Picture 2" descr="Syncfusion List View">
            <a:extLst>
              <a:ext uri="{FF2B5EF4-FFF2-40B4-BE49-F238E27FC236}">
                <a16:creationId xmlns:a16="http://schemas.microsoft.com/office/drawing/2014/main" id="{B5A2805D-D80A-88D8-29CC-4FE63204DF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25274" y="33431"/>
            <a:ext cx="3825550" cy="464664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F772A68-0558-E262-70C7-47BFE947B0B4}"/>
              </a:ext>
            </a:extLst>
          </p:cNvPr>
          <p:cNvSpPr txBox="1"/>
          <p:nvPr/>
        </p:nvSpPr>
        <p:spPr>
          <a:xfrm>
            <a:off x="443205" y="2829122"/>
            <a:ext cx="3013787" cy="369332"/>
          </a:xfrm>
          <a:prstGeom prst="rect">
            <a:avLst/>
          </a:prstGeom>
          <a:noFill/>
        </p:spPr>
        <p:txBody>
          <a:bodyPr wrap="square" rtlCol="0">
            <a:spAutoFit/>
          </a:bodyPr>
          <a:lstStyle/>
          <a:p>
            <a:pPr algn="ctr"/>
            <a:r>
              <a:rPr lang="en-US" sz="1800" b="1" i="0" dirty="0">
                <a:solidFill>
                  <a:srgbClr val="1A1A1A"/>
                </a:solidFill>
                <a:effectLst/>
                <a:latin typeface="Open Sans" panose="020B0606030504020204" pitchFamily="34" charset="0"/>
              </a:rPr>
              <a:t>SUPPORTED PLATFORMS</a:t>
            </a:r>
          </a:p>
        </p:txBody>
      </p:sp>
      <p:pic>
        <p:nvPicPr>
          <p:cNvPr id="6" name="Picture 5">
            <a:extLst>
              <a:ext uri="{FF2B5EF4-FFF2-40B4-BE49-F238E27FC236}">
                <a16:creationId xmlns:a16="http://schemas.microsoft.com/office/drawing/2014/main" id="{53E6A167-6FC5-FFF8-0A51-3B06BABCFB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858" y="3604366"/>
            <a:ext cx="438537" cy="424961"/>
          </a:xfrm>
          <a:prstGeom prst="rect">
            <a:avLst/>
          </a:prstGeom>
        </p:spPr>
      </p:pic>
      <p:sp>
        <p:nvSpPr>
          <p:cNvPr id="7" name="TextBox 6">
            <a:extLst>
              <a:ext uri="{FF2B5EF4-FFF2-40B4-BE49-F238E27FC236}">
                <a16:creationId xmlns:a16="http://schemas.microsoft.com/office/drawing/2014/main" id="{258266FA-4A7B-0A11-45CC-E2154E7468DD}"/>
              </a:ext>
            </a:extLst>
          </p:cNvPr>
          <p:cNvSpPr txBox="1"/>
          <p:nvPr/>
        </p:nvSpPr>
        <p:spPr>
          <a:xfrm>
            <a:off x="1032574" y="3493680"/>
            <a:ext cx="1603312" cy="646331"/>
          </a:xfrm>
          <a:prstGeom prst="rect">
            <a:avLst/>
          </a:prstGeom>
          <a:noFill/>
        </p:spPr>
        <p:txBody>
          <a:bodyPr wrap="square" rtlCol="0">
            <a:spAutoFit/>
          </a:bodyPr>
          <a:lstStyle/>
          <a:p>
            <a:pPr marL="285750" indent="-285750">
              <a:buFont typeface="Arial" panose="020B0604020202020204" pitchFamily="34" charset="0"/>
              <a:buChar char="•"/>
            </a:pPr>
            <a:r>
              <a:rPr lang="en-US" dirty="0">
                <a:hlinkClick r:id="rId4"/>
              </a:rPr>
              <a:t>Java script</a:t>
            </a:r>
            <a:endParaRPr lang="en-US" dirty="0"/>
          </a:p>
          <a:p>
            <a:pPr marL="285750" indent="-285750">
              <a:buFont typeface="Arial" panose="020B0604020202020204" pitchFamily="34" charset="0"/>
              <a:buChar char="•"/>
            </a:pPr>
            <a:r>
              <a:rPr lang="en-US" dirty="0">
                <a:hlinkClick r:id="rId4"/>
              </a:rPr>
              <a:t>Flutter</a:t>
            </a:r>
            <a:r>
              <a:rPr lang="en-US" dirty="0"/>
              <a:t>        </a:t>
            </a:r>
          </a:p>
        </p:txBody>
      </p:sp>
      <p:sp>
        <p:nvSpPr>
          <p:cNvPr id="8" name="TextBox 7">
            <a:extLst>
              <a:ext uri="{FF2B5EF4-FFF2-40B4-BE49-F238E27FC236}">
                <a16:creationId xmlns:a16="http://schemas.microsoft.com/office/drawing/2014/main" id="{5FE579DE-0ECC-993F-13C3-95BAC01A113F}"/>
              </a:ext>
            </a:extLst>
          </p:cNvPr>
          <p:cNvSpPr txBox="1"/>
          <p:nvPr/>
        </p:nvSpPr>
        <p:spPr>
          <a:xfrm>
            <a:off x="2635886" y="3493680"/>
            <a:ext cx="2048850" cy="646331"/>
          </a:xfrm>
          <a:prstGeom prst="rect">
            <a:avLst/>
          </a:prstGeom>
          <a:noFill/>
        </p:spPr>
        <p:txBody>
          <a:bodyPr wrap="square" rtlCol="0">
            <a:spAutoFit/>
          </a:bodyPr>
          <a:lstStyle/>
          <a:p>
            <a:pPr marL="285750" indent="-285750">
              <a:buFont typeface="Arial" panose="020B0604020202020204" pitchFamily="34" charset="0"/>
              <a:buChar char="•"/>
            </a:pPr>
            <a:r>
              <a:rPr lang="en-US" dirty="0">
                <a:hlinkClick r:id="rId4"/>
              </a:rPr>
              <a:t>Angular</a:t>
            </a:r>
            <a:endParaRPr lang="en-US" dirty="0"/>
          </a:p>
          <a:p>
            <a:pPr marL="285750" indent="-285750">
              <a:buFont typeface="Arial" panose="020B0604020202020204" pitchFamily="34" charset="0"/>
              <a:buChar char="•"/>
            </a:pPr>
            <a:r>
              <a:rPr lang="en-US" dirty="0">
                <a:hlinkClick r:id="rId4"/>
              </a:rPr>
              <a:t>ASP.NET MVC        </a:t>
            </a:r>
            <a:endParaRPr lang="en-US" dirty="0"/>
          </a:p>
        </p:txBody>
      </p:sp>
      <p:sp>
        <p:nvSpPr>
          <p:cNvPr id="9" name="TextBox 8">
            <a:extLst>
              <a:ext uri="{FF2B5EF4-FFF2-40B4-BE49-F238E27FC236}">
                <a16:creationId xmlns:a16="http://schemas.microsoft.com/office/drawing/2014/main" id="{CFF912D2-64E9-8DD6-A643-FC6BA898A24D}"/>
              </a:ext>
            </a:extLst>
          </p:cNvPr>
          <p:cNvSpPr txBox="1"/>
          <p:nvPr/>
        </p:nvSpPr>
        <p:spPr>
          <a:xfrm>
            <a:off x="4420375" y="3493680"/>
            <a:ext cx="2216022" cy="646331"/>
          </a:xfrm>
          <a:prstGeom prst="rect">
            <a:avLst/>
          </a:prstGeom>
          <a:noFill/>
        </p:spPr>
        <p:txBody>
          <a:bodyPr wrap="square" rtlCol="0">
            <a:spAutoFit/>
          </a:bodyPr>
          <a:lstStyle/>
          <a:p>
            <a:pPr marL="285750" indent="-285750">
              <a:buFont typeface="Arial" panose="020B0604020202020204" pitchFamily="34" charset="0"/>
              <a:buChar char="•"/>
            </a:pPr>
            <a:r>
              <a:rPr lang="en-US" dirty="0">
                <a:hlinkClick r:id="rId4"/>
              </a:rPr>
              <a:t>React</a:t>
            </a:r>
            <a:endParaRPr lang="en-US" dirty="0"/>
          </a:p>
          <a:p>
            <a:pPr marL="285750" indent="-285750">
              <a:buFont typeface="Arial" panose="020B0604020202020204" pitchFamily="34" charset="0"/>
              <a:buChar char="•"/>
            </a:pPr>
            <a:r>
              <a:rPr lang="en-US" dirty="0">
                <a:hlinkClick r:id="rId4"/>
              </a:rPr>
              <a:t>ASP.NET CORE      </a:t>
            </a:r>
            <a:endParaRPr lang="en-US" dirty="0"/>
          </a:p>
        </p:txBody>
      </p:sp>
      <p:sp>
        <p:nvSpPr>
          <p:cNvPr id="10" name="TextBox 9">
            <a:extLst>
              <a:ext uri="{FF2B5EF4-FFF2-40B4-BE49-F238E27FC236}">
                <a16:creationId xmlns:a16="http://schemas.microsoft.com/office/drawing/2014/main" id="{23BC4479-4F55-DFAC-6809-7851B48F22F8}"/>
              </a:ext>
            </a:extLst>
          </p:cNvPr>
          <p:cNvSpPr txBox="1"/>
          <p:nvPr/>
        </p:nvSpPr>
        <p:spPr>
          <a:xfrm>
            <a:off x="5944376" y="3493680"/>
            <a:ext cx="1603312" cy="369332"/>
          </a:xfrm>
          <a:prstGeom prst="rect">
            <a:avLst/>
          </a:prstGeom>
          <a:noFill/>
        </p:spPr>
        <p:txBody>
          <a:bodyPr wrap="square" rtlCol="0">
            <a:spAutoFit/>
          </a:bodyPr>
          <a:lstStyle/>
          <a:p>
            <a:pPr marL="285750" indent="-285750">
              <a:buFont typeface="Arial" panose="020B0604020202020204" pitchFamily="34" charset="0"/>
              <a:buChar char="•"/>
            </a:pPr>
            <a:r>
              <a:rPr lang="en-US" dirty="0">
                <a:hlinkClick r:id="rId4"/>
              </a:rPr>
              <a:t>Vue</a:t>
            </a:r>
            <a:r>
              <a:rPr lang="en-US" dirty="0"/>
              <a:t>      </a:t>
            </a:r>
          </a:p>
        </p:txBody>
      </p:sp>
      <p:pic>
        <p:nvPicPr>
          <p:cNvPr id="11" name="Picture 10">
            <a:extLst>
              <a:ext uri="{FF2B5EF4-FFF2-40B4-BE49-F238E27FC236}">
                <a16:creationId xmlns:a16="http://schemas.microsoft.com/office/drawing/2014/main" id="{A6ED562C-20D8-B4B1-38B0-F6F02F5E9A3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6224" y="4380058"/>
            <a:ext cx="358171" cy="289585"/>
          </a:xfrm>
          <a:prstGeom prst="rect">
            <a:avLst/>
          </a:prstGeom>
        </p:spPr>
      </p:pic>
      <p:pic>
        <p:nvPicPr>
          <p:cNvPr id="12" name="Picture 11">
            <a:extLst>
              <a:ext uri="{FF2B5EF4-FFF2-40B4-BE49-F238E27FC236}">
                <a16:creationId xmlns:a16="http://schemas.microsoft.com/office/drawing/2014/main" id="{72E7EA49-7C14-1383-2377-A0FA6BD3638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6224" y="4380058"/>
            <a:ext cx="358171" cy="289585"/>
          </a:xfrm>
          <a:prstGeom prst="rect">
            <a:avLst/>
          </a:prstGeom>
        </p:spPr>
      </p:pic>
      <p:pic>
        <p:nvPicPr>
          <p:cNvPr id="13" name="Picture 12">
            <a:extLst>
              <a:ext uri="{FF2B5EF4-FFF2-40B4-BE49-F238E27FC236}">
                <a16:creationId xmlns:a16="http://schemas.microsoft.com/office/drawing/2014/main" id="{F21D410D-D27A-7EBD-EEFA-78F4B86D55E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5225" y="5161208"/>
            <a:ext cx="339170" cy="247503"/>
          </a:xfrm>
          <a:prstGeom prst="rect">
            <a:avLst/>
          </a:prstGeom>
        </p:spPr>
      </p:pic>
      <p:sp>
        <p:nvSpPr>
          <p:cNvPr id="14" name="TextBox 13">
            <a:extLst>
              <a:ext uri="{FF2B5EF4-FFF2-40B4-BE49-F238E27FC236}">
                <a16:creationId xmlns:a16="http://schemas.microsoft.com/office/drawing/2014/main" id="{9AB25F3B-12A3-13EF-54EE-82A50DE8E5EA}"/>
              </a:ext>
            </a:extLst>
          </p:cNvPr>
          <p:cNvSpPr txBox="1"/>
          <p:nvPr/>
        </p:nvSpPr>
        <p:spPr>
          <a:xfrm>
            <a:off x="3970184" y="5091839"/>
            <a:ext cx="1603312" cy="369332"/>
          </a:xfrm>
          <a:prstGeom prst="rect">
            <a:avLst/>
          </a:prstGeom>
          <a:noFill/>
        </p:spPr>
        <p:txBody>
          <a:bodyPr wrap="square" rtlCol="0">
            <a:spAutoFit/>
          </a:bodyPr>
          <a:lstStyle/>
          <a:p>
            <a:pPr marL="285750" indent="-285750">
              <a:buFont typeface="Arial" panose="020B0604020202020204" pitchFamily="34" charset="0"/>
              <a:buChar char="•"/>
            </a:pPr>
            <a:r>
              <a:rPr lang="en-US" dirty="0">
                <a:hlinkClick r:id="rId4"/>
              </a:rPr>
              <a:t>UWP</a:t>
            </a:r>
            <a:r>
              <a:rPr lang="en-US" dirty="0"/>
              <a:t>       </a:t>
            </a:r>
          </a:p>
        </p:txBody>
      </p:sp>
      <p:sp>
        <p:nvSpPr>
          <p:cNvPr id="15" name="TextBox 14">
            <a:extLst>
              <a:ext uri="{FF2B5EF4-FFF2-40B4-BE49-F238E27FC236}">
                <a16:creationId xmlns:a16="http://schemas.microsoft.com/office/drawing/2014/main" id="{ECE8917C-A451-9195-932E-6FB38C3E5815}"/>
              </a:ext>
            </a:extLst>
          </p:cNvPr>
          <p:cNvSpPr txBox="1"/>
          <p:nvPr/>
        </p:nvSpPr>
        <p:spPr>
          <a:xfrm>
            <a:off x="5033085" y="5100293"/>
            <a:ext cx="1603312" cy="369332"/>
          </a:xfrm>
          <a:prstGeom prst="rect">
            <a:avLst/>
          </a:prstGeom>
          <a:noFill/>
        </p:spPr>
        <p:txBody>
          <a:bodyPr wrap="square" rtlCol="0">
            <a:spAutoFit/>
          </a:bodyPr>
          <a:lstStyle/>
          <a:p>
            <a:pPr marL="285750" indent="-285750">
              <a:buFont typeface="Arial" panose="020B0604020202020204" pitchFamily="34" charset="0"/>
              <a:buChar char="•"/>
            </a:pPr>
            <a:r>
              <a:rPr lang="en-US" dirty="0">
                <a:hlinkClick r:id="rId4"/>
              </a:rPr>
              <a:t>Java script</a:t>
            </a:r>
            <a:r>
              <a:rPr lang="en-US" dirty="0"/>
              <a:t>     </a:t>
            </a:r>
          </a:p>
        </p:txBody>
      </p:sp>
      <p:sp>
        <p:nvSpPr>
          <p:cNvPr id="16" name="TextBox 15">
            <a:extLst>
              <a:ext uri="{FF2B5EF4-FFF2-40B4-BE49-F238E27FC236}">
                <a16:creationId xmlns:a16="http://schemas.microsoft.com/office/drawing/2014/main" id="{A0276291-4FB7-E7B7-C108-3A188F8A2460}"/>
              </a:ext>
            </a:extLst>
          </p:cNvPr>
          <p:cNvSpPr txBox="1"/>
          <p:nvPr/>
        </p:nvSpPr>
        <p:spPr>
          <a:xfrm>
            <a:off x="6636397" y="5140609"/>
            <a:ext cx="1603312" cy="369332"/>
          </a:xfrm>
          <a:prstGeom prst="rect">
            <a:avLst/>
          </a:prstGeom>
          <a:noFill/>
        </p:spPr>
        <p:txBody>
          <a:bodyPr wrap="square" rtlCol="0">
            <a:spAutoFit/>
          </a:bodyPr>
          <a:lstStyle/>
          <a:p>
            <a:pPr marL="285750" indent="-285750">
              <a:buFont typeface="Arial" panose="020B0604020202020204" pitchFamily="34" charset="0"/>
              <a:buChar char="•"/>
            </a:pPr>
            <a:r>
              <a:rPr lang="en-US" dirty="0">
                <a:hlinkClick r:id="rId4"/>
              </a:rPr>
              <a:t>.NET MAUI</a:t>
            </a:r>
            <a:endParaRPr lang="en-US" dirty="0"/>
          </a:p>
        </p:txBody>
      </p:sp>
      <p:sp>
        <p:nvSpPr>
          <p:cNvPr id="17" name="TextBox 16">
            <a:extLst>
              <a:ext uri="{FF2B5EF4-FFF2-40B4-BE49-F238E27FC236}">
                <a16:creationId xmlns:a16="http://schemas.microsoft.com/office/drawing/2014/main" id="{69E3DE84-B379-861D-B783-6F30B237D94C}"/>
              </a:ext>
            </a:extLst>
          </p:cNvPr>
          <p:cNvSpPr txBox="1"/>
          <p:nvPr/>
        </p:nvSpPr>
        <p:spPr>
          <a:xfrm>
            <a:off x="1203635" y="4354084"/>
            <a:ext cx="1603312" cy="646331"/>
          </a:xfrm>
          <a:prstGeom prst="rect">
            <a:avLst/>
          </a:prstGeom>
          <a:noFill/>
        </p:spPr>
        <p:txBody>
          <a:bodyPr wrap="square" rtlCol="0">
            <a:spAutoFit/>
          </a:bodyPr>
          <a:lstStyle/>
          <a:p>
            <a:pPr marL="285750" indent="-285750">
              <a:buFont typeface="Arial" panose="020B0604020202020204" pitchFamily="34" charset="0"/>
              <a:buChar char="•"/>
            </a:pPr>
            <a:r>
              <a:rPr lang="en-US" dirty="0">
                <a:hlinkClick r:id="rId4"/>
              </a:rPr>
              <a:t>Win Forms</a:t>
            </a:r>
            <a:endParaRPr lang="en-US" dirty="0"/>
          </a:p>
          <a:p>
            <a:pPr marL="285750" indent="-285750">
              <a:buFont typeface="Arial" panose="020B0604020202020204" pitchFamily="34" charset="0"/>
              <a:buChar char="•"/>
            </a:pPr>
            <a:r>
              <a:rPr lang="en-US" dirty="0">
                <a:hlinkClick r:id="rId4"/>
              </a:rPr>
              <a:t>UWP</a:t>
            </a:r>
            <a:r>
              <a:rPr lang="en-US" dirty="0"/>
              <a:t>       </a:t>
            </a:r>
          </a:p>
        </p:txBody>
      </p:sp>
      <p:sp>
        <p:nvSpPr>
          <p:cNvPr id="18" name="TextBox 17">
            <a:extLst>
              <a:ext uri="{FF2B5EF4-FFF2-40B4-BE49-F238E27FC236}">
                <a16:creationId xmlns:a16="http://schemas.microsoft.com/office/drawing/2014/main" id="{83FE0503-8A63-E0FE-72E1-536024C73E4D}"/>
              </a:ext>
            </a:extLst>
          </p:cNvPr>
          <p:cNvSpPr txBox="1"/>
          <p:nvPr/>
        </p:nvSpPr>
        <p:spPr>
          <a:xfrm>
            <a:off x="2806947" y="4354084"/>
            <a:ext cx="1603312" cy="646331"/>
          </a:xfrm>
          <a:prstGeom prst="rect">
            <a:avLst/>
          </a:prstGeom>
          <a:noFill/>
        </p:spPr>
        <p:txBody>
          <a:bodyPr wrap="square" rtlCol="0">
            <a:spAutoFit/>
          </a:bodyPr>
          <a:lstStyle/>
          <a:p>
            <a:pPr marL="285750" indent="-285750">
              <a:buFont typeface="Arial" panose="020B0604020202020204" pitchFamily="34" charset="0"/>
              <a:buChar char="•"/>
            </a:pPr>
            <a:r>
              <a:rPr lang="en-US" dirty="0">
                <a:hlinkClick r:id="rId4"/>
              </a:rPr>
              <a:t>WPF</a:t>
            </a:r>
            <a:endParaRPr lang="en-US" dirty="0"/>
          </a:p>
          <a:p>
            <a:pPr marL="285750" indent="-285750">
              <a:buFont typeface="Arial" panose="020B0604020202020204" pitchFamily="34" charset="0"/>
              <a:buChar char="•"/>
            </a:pPr>
            <a:r>
              <a:rPr lang="en-US" dirty="0">
                <a:hlinkClick r:id="rId4"/>
              </a:rPr>
              <a:t>.NET MAUI</a:t>
            </a:r>
            <a:endParaRPr lang="en-US" dirty="0"/>
          </a:p>
        </p:txBody>
      </p:sp>
      <p:sp>
        <p:nvSpPr>
          <p:cNvPr id="19" name="TextBox 18">
            <a:extLst>
              <a:ext uri="{FF2B5EF4-FFF2-40B4-BE49-F238E27FC236}">
                <a16:creationId xmlns:a16="http://schemas.microsoft.com/office/drawing/2014/main" id="{75582290-BDF4-8526-B88E-DEF7AAF8A2BE}"/>
              </a:ext>
            </a:extLst>
          </p:cNvPr>
          <p:cNvSpPr txBox="1"/>
          <p:nvPr/>
        </p:nvSpPr>
        <p:spPr>
          <a:xfrm>
            <a:off x="4302979" y="4347790"/>
            <a:ext cx="1603313" cy="646331"/>
          </a:xfrm>
          <a:prstGeom prst="rect">
            <a:avLst/>
          </a:prstGeom>
          <a:noFill/>
        </p:spPr>
        <p:txBody>
          <a:bodyPr wrap="square" rtlCol="0">
            <a:spAutoFit/>
          </a:bodyPr>
          <a:lstStyle/>
          <a:p>
            <a:pPr marL="285750" indent="-285750">
              <a:buFont typeface="Arial" panose="020B0604020202020204" pitchFamily="34" charset="0"/>
              <a:buChar char="•"/>
            </a:pPr>
            <a:r>
              <a:rPr lang="en-US" dirty="0">
                <a:hlinkClick r:id="rId4"/>
              </a:rPr>
              <a:t>WinUI</a:t>
            </a:r>
            <a:endParaRPr lang="en-US" dirty="0"/>
          </a:p>
          <a:p>
            <a:r>
              <a:rPr lang="en-US" dirty="0"/>
              <a:t>       </a:t>
            </a:r>
          </a:p>
        </p:txBody>
      </p:sp>
      <p:sp>
        <p:nvSpPr>
          <p:cNvPr id="20" name="TextBox 19">
            <a:extLst>
              <a:ext uri="{FF2B5EF4-FFF2-40B4-BE49-F238E27FC236}">
                <a16:creationId xmlns:a16="http://schemas.microsoft.com/office/drawing/2014/main" id="{2BC130D6-4A3C-F283-33FA-185B2D20B273}"/>
              </a:ext>
            </a:extLst>
          </p:cNvPr>
          <p:cNvSpPr txBox="1"/>
          <p:nvPr/>
        </p:nvSpPr>
        <p:spPr>
          <a:xfrm>
            <a:off x="5463057" y="4377483"/>
            <a:ext cx="1603313" cy="646331"/>
          </a:xfrm>
          <a:prstGeom prst="rect">
            <a:avLst/>
          </a:prstGeom>
          <a:noFill/>
        </p:spPr>
        <p:txBody>
          <a:bodyPr wrap="square" rtlCol="0">
            <a:spAutoFit/>
          </a:bodyPr>
          <a:lstStyle/>
          <a:p>
            <a:pPr marL="285750" indent="-285750">
              <a:buFont typeface="Arial" panose="020B0604020202020204" pitchFamily="34" charset="0"/>
              <a:buChar char="•"/>
            </a:pPr>
            <a:r>
              <a:rPr lang="en-US" dirty="0">
                <a:hlinkClick r:id="rId4"/>
              </a:rPr>
              <a:t>Flutter</a:t>
            </a:r>
            <a:endParaRPr lang="en-US" dirty="0"/>
          </a:p>
          <a:p>
            <a:r>
              <a:rPr lang="en-US" dirty="0"/>
              <a:t>       </a:t>
            </a:r>
          </a:p>
        </p:txBody>
      </p:sp>
      <p:sp>
        <p:nvSpPr>
          <p:cNvPr id="21" name="TextBox 20">
            <a:extLst>
              <a:ext uri="{FF2B5EF4-FFF2-40B4-BE49-F238E27FC236}">
                <a16:creationId xmlns:a16="http://schemas.microsoft.com/office/drawing/2014/main" id="{A1F21B32-83DD-241F-3792-166DFA8A3315}"/>
              </a:ext>
            </a:extLst>
          </p:cNvPr>
          <p:cNvSpPr txBox="1"/>
          <p:nvPr/>
        </p:nvSpPr>
        <p:spPr>
          <a:xfrm>
            <a:off x="1184973" y="5237945"/>
            <a:ext cx="1603313" cy="646331"/>
          </a:xfrm>
          <a:prstGeom prst="rect">
            <a:avLst/>
          </a:prstGeom>
          <a:noFill/>
        </p:spPr>
        <p:txBody>
          <a:bodyPr wrap="square" rtlCol="0">
            <a:spAutoFit/>
          </a:bodyPr>
          <a:lstStyle/>
          <a:p>
            <a:pPr marL="285750" indent="-285750">
              <a:buFont typeface="Arial" panose="020B0604020202020204" pitchFamily="34" charset="0"/>
              <a:buChar char="•"/>
            </a:pPr>
            <a:r>
              <a:rPr lang="en-US" dirty="0">
                <a:hlinkClick r:id="rId4"/>
              </a:rPr>
              <a:t>Xamarin</a:t>
            </a:r>
            <a:endParaRPr lang="en-US" dirty="0"/>
          </a:p>
          <a:p>
            <a:r>
              <a:rPr lang="en-US" dirty="0"/>
              <a:t>       </a:t>
            </a:r>
          </a:p>
        </p:txBody>
      </p:sp>
      <p:sp>
        <p:nvSpPr>
          <p:cNvPr id="22" name="TextBox 21">
            <a:extLst>
              <a:ext uri="{FF2B5EF4-FFF2-40B4-BE49-F238E27FC236}">
                <a16:creationId xmlns:a16="http://schemas.microsoft.com/office/drawing/2014/main" id="{6E13F531-927D-EFB2-4F79-262751FE5954}"/>
              </a:ext>
            </a:extLst>
          </p:cNvPr>
          <p:cNvSpPr txBox="1"/>
          <p:nvPr/>
        </p:nvSpPr>
        <p:spPr>
          <a:xfrm>
            <a:off x="2810047" y="5237945"/>
            <a:ext cx="1603313" cy="646331"/>
          </a:xfrm>
          <a:prstGeom prst="rect">
            <a:avLst/>
          </a:prstGeom>
          <a:noFill/>
        </p:spPr>
        <p:txBody>
          <a:bodyPr wrap="square" rtlCol="0">
            <a:spAutoFit/>
          </a:bodyPr>
          <a:lstStyle/>
          <a:p>
            <a:pPr marL="285750" indent="-285750">
              <a:buFont typeface="Arial" panose="020B0604020202020204" pitchFamily="34" charset="0"/>
              <a:buChar char="•"/>
            </a:pPr>
            <a:r>
              <a:rPr lang="en-US" dirty="0">
                <a:hlinkClick r:id="rId4"/>
              </a:rPr>
              <a:t>Flutter</a:t>
            </a:r>
            <a:endParaRPr lang="en-US" dirty="0"/>
          </a:p>
          <a:p>
            <a:r>
              <a:rPr lang="en-US" dirty="0"/>
              <a:t>       </a:t>
            </a:r>
          </a:p>
        </p:txBody>
      </p:sp>
      <p:sp>
        <p:nvSpPr>
          <p:cNvPr id="23" name="TextBox 22">
            <a:extLst>
              <a:ext uri="{FF2B5EF4-FFF2-40B4-BE49-F238E27FC236}">
                <a16:creationId xmlns:a16="http://schemas.microsoft.com/office/drawing/2014/main" id="{E943C23F-A1FA-AAD1-1C1F-F5B72E3E202F}"/>
              </a:ext>
            </a:extLst>
          </p:cNvPr>
          <p:cNvSpPr txBox="1"/>
          <p:nvPr/>
        </p:nvSpPr>
        <p:spPr>
          <a:xfrm>
            <a:off x="4122584" y="5244239"/>
            <a:ext cx="1603312" cy="369332"/>
          </a:xfrm>
          <a:prstGeom prst="rect">
            <a:avLst/>
          </a:prstGeom>
          <a:noFill/>
        </p:spPr>
        <p:txBody>
          <a:bodyPr wrap="square" rtlCol="0">
            <a:spAutoFit/>
          </a:bodyPr>
          <a:lstStyle/>
          <a:p>
            <a:pPr marL="285750" indent="-285750">
              <a:buFont typeface="Arial" panose="020B0604020202020204" pitchFamily="34" charset="0"/>
              <a:buChar char="•"/>
            </a:pPr>
            <a:r>
              <a:rPr lang="en-US" dirty="0">
                <a:hlinkClick r:id="rId4"/>
              </a:rPr>
              <a:t>UWP</a:t>
            </a:r>
            <a:r>
              <a:rPr lang="en-US" dirty="0"/>
              <a:t>       </a:t>
            </a:r>
          </a:p>
        </p:txBody>
      </p:sp>
      <p:sp>
        <p:nvSpPr>
          <p:cNvPr id="24" name="TextBox 23">
            <a:extLst>
              <a:ext uri="{FF2B5EF4-FFF2-40B4-BE49-F238E27FC236}">
                <a16:creationId xmlns:a16="http://schemas.microsoft.com/office/drawing/2014/main" id="{8DF2AC9C-E0D8-BC51-649D-83BB8E7760A5}"/>
              </a:ext>
            </a:extLst>
          </p:cNvPr>
          <p:cNvSpPr txBox="1"/>
          <p:nvPr/>
        </p:nvSpPr>
        <p:spPr>
          <a:xfrm>
            <a:off x="5185485" y="5252693"/>
            <a:ext cx="1603312" cy="369332"/>
          </a:xfrm>
          <a:prstGeom prst="rect">
            <a:avLst/>
          </a:prstGeom>
          <a:noFill/>
        </p:spPr>
        <p:txBody>
          <a:bodyPr wrap="square" rtlCol="0">
            <a:spAutoFit/>
          </a:bodyPr>
          <a:lstStyle/>
          <a:p>
            <a:pPr marL="285750" indent="-285750">
              <a:buFont typeface="Arial" panose="020B0604020202020204" pitchFamily="34" charset="0"/>
              <a:buChar char="•"/>
            </a:pPr>
            <a:r>
              <a:rPr lang="en-US" dirty="0">
                <a:hlinkClick r:id="rId4"/>
              </a:rPr>
              <a:t>Java script</a:t>
            </a:r>
            <a:r>
              <a:rPr lang="en-US" dirty="0"/>
              <a:t>     </a:t>
            </a:r>
          </a:p>
        </p:txBody>
      </p:sp>
    </p:spTree>
    <p:extLst>
      <p:ext uri="{BB962C8B-B14F-4D97-AF65-F5344CB8AC3E}">
        <p14:creationId xmlns:p14="http://schemas.microsoft.com/office/powerpoint/2010/main" val="813599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09C86FF5-E95A-284B-E461-90668A10F478}"/>
              </a:ext>
            </a:extLst>
          </p:cNvPr>
          <p:cNvGraphicFramePr>
            <a:graphicFrameLocks noGrp="1"/>
          </p:cNvGraphicFramePr>
          <p:nvPr>
            <p:extLst>
              <p:ext uri="{D42A27DB-BD31-4B8C-83A1-F6EECF244321}">
                <p14:modId xmlns:p14="http://schemas.microsoft.com/office/powerpoint/2010/main" val="1641859914"/>
              </p:ext>
            </p:extLst>
          </p:nvPr>
        </p:nvGraphicFramePr>
        <p:xfrm>
          <a:off x="1154922" y="337110"/>
          <a:ext cx="7065346" cy="370840"/>
        </p:xfrm>
        <a:graphic>
          <a:graphicData uri="http://schemas.openxmlformats.org/drawingml/2006/table">
            <a:tbl>
              <a:tblPr firstRow="1" bandRow="1">
                <a:tableStyleId>{5C22544A-7EE6-4342-B048-85BDC9FD1C3A}</a:tableStyleId>
              </a:tblPr>
              <a:tblGrid>
                <a:gridCol w="1088641">
                  <a:extLst>
                    <a:ext uri="{9D8B030D-6E8A-4147-A177-3AD203B41FA5}">
                      <a16:colId xmlns:a16="http://schemas.microsoft.com/office/drawing/2014/main" val="1452909067"/>
                    </a:ext>
                  </a:extLst>
                </a:gridCol>
                <a:gridCol w="930030">
                  <a:extLst>
                    <a:ext uri="{9D8B030D-6E8A-4147-A177-3AD203B41FA5}">
                      <a16:colId xmlns:a16="http://schemas.microsoft.com/office/drawing/2014/main" val="601312296"/>
                    </a:ext>
                  </a:extLst>
                </a:gridCol>
                <a:gridCol w="829240">
                  <a:extLst>
                    <a:ext uri="{9D8B030D-6E8A-4147-A177-3AD203B41FA5}">
                      <a16:colId xmlns:a16="http://schemas.microsoft.com/office/drawing/2014/main" val="2031151379"/>
                    </a:ext>
                  </a:extLst>
                </a:gridCol>
                <a:gridCol w="858417">
                  <a:extLst>
                    <a:ext uri="{9D8B030D-6E8A-4147-A177-3AD203B41FA5}">
                      <a16:colId xmlns:a16="http://schemas.microsoft.com/office/drawing/2014/main" val="3408597071"/>
                    </a:ext>
                  </a:extLst>
                </a:gridCol>
                <a:gridCol w="1340348">
                  <a:extLst>
                    <a:ext uri="{9D8B030D-6E8A-4147-A177-3AD203B41FA5}">
                      <a16:colId xmlns:a16="http://schemas.microsoft.com/office/drawing/2014/main" val="18433483"/>
                    </a:ext>
                  </a:extLst>
                </a:gridCol>
                <a:gridCol w="1009335">
                  <a:extLst>
                    <a:ext uri="{9D8B030D-6E8A-4147-A177-3AD203B41FA5}">
                      <a16:colId xmlns:a16="http://schemas.microsoft.com/office/drawing/2014/main" val="3876733904"/>
                    </a:ext>
                  </a:extLst>
                </a:gridCol>
                <a:gridCol w="1009335">
                  <a:extLst>
                    <a:ext uri="{9D8B030D-6E8A-4147-A177-3AD203B41FA5}">
                      <a16:colId xmlns:a16="http://schemas.microsoft.com/office/drawing/2014/main" val="4165684527"/>
                    </a:ext>
                  </a:extLst>
                </a:gridCol>
              </a:tblGrid>
              <a:tr h="370840">
                <a:tc>
                  <a:txBody>
                    <a:bodyPr/>
                    <a:lstStyle/>
                    <a:p>
                      <a:pPr marL="171450" indent="-171450">
                        <a:buClr>
                          <a:schemeClr val="bg2">
                            <a:lumMod val="50000"/>
                          </a:schemeClr>
                        </a:buClr>
                        <a:buFont typeface="Arial" panose="020B0604020202020204" pitchFamily="34" charset="0"/>
                        <a:buChar char="•"/>
                      </a:pPr>
                      <a:r>
                        <a:rPr lang="en-US" sz="1200" u="sng" baseline="0" dirty="0">
                          <a:solidFill>
                            <a:schemeClr val="tx1"/>
                          </a:solidFill>
                          <a:uFill>
                            <a:solidFill>
                              <a:schemeClr val="bg1"/>
                            </a:solidFill>
                          </a:uFill>
                          <a:hlinkClick r:id="rId2"/>
                        </a:rPr>
                        <a:t>Java script</a:t>
                      </a:r>
                      <a:endParaRPr lang="en-US" sz="1200" u="sng" baseline="0" dirty="0">
                        <a:solidFill>
                          <a:schemeClr val="tx1"/>
                        </a:solidFill>
                        <a:uFill>
                          <a:solidFill>
                            <a:schemeClr val="bg1"/>
                          </a:solidFill>
                        </a:uFill>
                      </a:endParaRPr>
                    </a:p>
                  </a:txBody>
                  <a:tcPr>
                    <a:solidFill>
                      <a:schemeClr val="bg1"/>
                    </a:solidFill>
                  </a:tcPr>
                </a:tc>
                <a:tc>
                  <a:txBody>
                    <a:bodyPr/>
                    <a:lstStyle/>
                    <a:p>
                      <a:pPr marL="171450" indent="-171450">
                        <a:buClr>
                          <a:schemeClr val="bg2">
                            <a:lumMod val="50000"/>
                          </a:schemeClr>
                        </a:buClr>
                        <a:buFont typeface="Arial" panose="020B0604020202020204" pitchFamily="34" charset="0"/>
                        <a:buChar char="•"/>
                      </a:pPr>
                      <a:r>
                        <a:rPr lang="en-US" sz="1200" u="sng" baseline="0" dirty="0">
                          <a:solidFill>
                            <a:schemeClr val="tx1"/>
                          </a:solidFill>
                          <a:uFill>
                            <a:solidFill>
                              <a:schemeClr val="bg1"/>
                            </a:solidFill>
                          </a:uFill>
                          <a:hlinkClick r:id="rId2"/>
                        </a:rPr>
                        <a:t>Angular</a:t>
                      </a:r>
                      <a:endParaRPr lang="en-US" sz="1200" u="sng" baseline="0" dirty="0">
                        <a:solidFill>
                          <a:schemeClr val="tx1"/>
                        </a:solidFill>
                        <a:uFill>
                          <a:solidFill>
                            <a:schemeClr val="bg1"/>
                          </a:solidFill>
                        </a:uFill>
                      </a:endParaRPr>
                    </a:p>
                  </a:txBody>
                  <a:tcPr>
                    <a:solidFill>
                      <a:schemeClr val="bg1"/>
                    </a:solidFill>
                  </a:tcPr>
                </a:tc>
                <a:tc>
                  <a:txBody>
                    <a:bodyPr/>
                    <a:lstStyle/>
                    <a:p>
                      <a:pPr marL="171450" indent="-171450">
                        <a:buClr>
                          <a:schemeClr val="bg2">
                            <a:lumMod val="50000"/>
                          </a:schemeClr>
                        </a:buClr>
                        <a:buFont typeface="Arial" panose="020B0604020202020204" pitchFamily="34" charset="0"/>
                        <a:buChar char="•"/>
                      </a:pPr>
                      <a:r>
                        <a:rPr lang="en-US" sz="1200" b="0" u="sng" baseline="0" dirty="0">
                          <a:solidFill>
                            <a:schemeClr val="tx1"/>
                          </a:solidFill>
                          <a:uFill>
                            <a:solidFill>
                              <a:schemeClr val="bg1"/>
                            </a:solidFill>
                          </a:uFill>
                          <a:hlinkClick r:id="rId2"/>
                        </a:rPr>
                        <a:t>React</a:t>
                      </a:r>
                      <a:endParaRPr lang="en-US" sz="1200" b="0" u="sng" baseline="0" dirty="0">
                        <a:solidFill>
                          <a:schemeClr val="tx1"/>
                        </a:solidFill>
                        <a:uFill>
                          <a:solidFill>
                            <a:schemeClr val="bg1"/>
                          </a:solidFill>
                        </a:uFill>
                      </a:endParaRPr>
                    </a:p>
                  </a:txBody>
                  <a:tcPr>
                    <a:solidFill>
                      <a:schemeClr val="bg1"/>
                    </a:solidFill>
                  </a:tcPr>
                </a:tc>
                <a:tc>
                  <a:txBody>
                    <a:bodyPr/>
                    <a:lstStyle/>
                    <a:p>
                      <a:pPr marL="171450" indent="-171450">
                        <a:buClr>
                          <a:schemeClr val="bg2">
                            <a:lumMod val="50000"/>
                          </a:schemeClr>
                        </a:buClr>
                        <a:buFont typeface="Arial" panose="020B0604020202020204" pitchFamily="34" charset="0"/>
                        <a:buChar char="•"/>
                      </a:pPr>
                      <a:r>
                        <a:rPr lang="en-US" sz="1200" u="sng" baseline="0" dirty="0">
                          <a:solidFill>
                            <a:schemeClr val="tx1"/>
                          </a:solidFill>
                          <a:uFill>
                            <a:solidFill>
                              <a:schemeClr val="bg1"/>
                            </a:solidFill>
                          </a:uFill>
                          <a:hlinkClick r:id="rId2"/>
                        </a:rPr>
                        <a:t>Vue</a:t>
                      </a:r>
                      <a:endParaRPr lang="en-US" sz="1200" u="sng" baseline="0" dirty="0">
                        <a:solidFill>
                          <a:schemeClr val="tx1"/>
                        </a:solidFill>
                        <a:uFill>
                          <a:solidFill>
                            <a:schemeClr val="bg1"/>
                          </a:solidFill>
                        </a:uFill>
                      </a:endParaRPr>
                    </a:p>
                  </a:txBody>
                  <a:tcPr>
                    <a:solidFill>
                      <a:schemeClr val="bg1"/>
                    </a:solidFill>
                  </a:tcPr>
                </a:tc>
                <a:tc>
                  <a:txBody>
                    <a:bodyPr/>
                    <a:lstStyle/>
                    <a:p>
                      <a:pPr marL="171450" indent="-171450">
                        <a:buClr>
                          <a:schemeClr val="bg2">
                            <a:lumMod val="50000"/>
                          </a:schemeClr>
                        </a:buClr>
                        <a:buFont typeface="Arial" panose="020B0604020202020204" pitchFamily="34" charset="0"/>
                        <a:buChar char="•"/>
                      </a:pPr>
                      <a:r>
                        <a:rPr lang="en-US" sz="1200" u="sng" baseline="0" dirty="0">
                          <a:solidFill>
                            <a:schemeClr val="tx1"/>
                          </a:solidFill>
                          <a:uFill>
                            <a:solidFill>
                              <a:schemeClr val="bg1"/>
                            </a:solidFill>
                          </a:uFill>
                          <a:hlinkClick r:id="rId2"/>
                        </a:rPr>
                        <a:t>Blazor</a:t>
                      </a:r>
                      <a:endParaRPr lang="en-US" sz="1200" u="sng" baseline="0" dirty="0">
                        <a:solidFill>
                          <a:schemeClr val="tx1"/>
                        </a:solidFill>
                        <a:uFill>
                          <a:solidFill>
                            <a:schemeClr val="bg1"/>
                          </a:solidFill>
                        </a:uFill>
                      </a:endParaRPr>
                    </a:p>
                  </a:txBody>
                  <a:tcPr>
                    <a:solidFill>
                      <a:schemeClr val="bg1"/>
                    </a:solidFill>
                  </a:tcPr>
                </a:tc>
                <a:tc>
                  <a:txBody>
                    <a:bodyPr/>
                    <a:lstStyle/>
                    <a:p>
                      <a:endParaRPr lang="en-US" sz="1200" u="sng" baseline="0" dirty="0">
                        <a:uFill>
                          <a:solidFill>
                            <a:schemeClr val="bg1"/>
                          </a:solidFill>
                        </a:uFill>
                      </a:endParaRPr>
                    </a:p>
                  </a:txBody>
                  <a:tcPr>
                    <a:solidFill>
                      <a:schemeClr val="bg1"/>
                    </a:solidFill>
                  </a:tcPr>
                </a:tc>
                <a:tc>
                  <a:txBody>
                    <a:bodyPr/>
                    <a:lstStyle/>
                    <a:p>
                      <a:endParaRPr lang="en-US" sz="1200" u="sng" baseline="0" dirty="0">
                        <a:uFill>
                          <a:solidFill>
                            <a:schemeClr val="bg1"/>
                          </a:solidFill>
                        </a:uFill>
                      </a:endParaRPr>
                    </a:p>
                  </a:txBody>
                  <a:tcPr>
                    <a:solidFill>
                      <a:schemeClr val="bg1"/>
                    </a:solidFill>
                  </a:tcPr>
                </a:tc>
                <a:extLst>
                  <a:ext uri="{0D108BD9-81ED-4DB2-BD59-A6C34878D82A}">
                    <a16:rowId xmlns:a16="http://schemas.microsoft.com/office/drawing/2014/main" val="2629411221"/>
                  </a:ext>
                </a:extLst>
              </a:tr>
            </a:tbl>
          </a:graphicData>
        </a:graphic>
      </p:graphicFrame>
      <p:graphicFrame>
        <p:nvGraphicFramePr>
          <p:cNvPr id="4" name="Table 3">
            <a:extLst>
              <a:ext uri="{FF2B5EF4-FFF2-40B4-BE49-F238E27FC236}">
                <a16:creationId xmlns:a16="http://schemas.microsoft.com/office/drawing/2014/main" id="{960A90D6-4B53-C375-644B-AC59ACC662EA}"/>
              </a:ext>
            </a:extLst>
          </p:cNvPr>
          <p:cNvGraphicFramePr>
            <a:graphicFrameLocks noGrp="1"/>
          </p:cNvGraphicFramePr>
          <p:nvPr>
            <p:extLst>
              <p:ext uri="{D42A27DB-BD31-4B8C-83A1-F6EECF244321}">
                <p14:modId xmlns:p14="http://schemas.microsoft.com/office/powerpoint/2010/main" val="4074195036"/>
              </p:ext>
            </p:extLst>
          </p:nvPr>
        </p:nvGraphicFramePr>
        <p:xfrm>
          <a:off x="2032000" y="719666"/>
          <a:ext cx="8127999" cy="3708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501910184"/>
                    </a:ext>
                  </a:extLst>
                </a:gridCol>
                <a:gridCol w="2709333">
                  <a:extLst>
                    <a:ext uri="{9D8B030D-6E8A-4147-A177-3AD203B41FA5}">
                      <a16:colId xmlns:a16="http://schemas.microsoft.com/office/drawing/2014/main" val="837567756"/>
                    </a:ext>
                  </a:extLst>
                </a:gridCol>
                <a:gridCol w="2709333">
                  <a:extLst>
                    <a:ext uri="{9D8B030D-6E8A-4147-A177-3AD203B41FA5}">
                      <a16:colId xmlns:a16="http://schemas.microsoft.com/office/drawing/2014/main" val="3829672623"/>
                    </a:ext>
                  </a:extLst>
                </a:gridCol>
              </a:tblGrid>
              <a:tr h="370840">
                <a:tc>
                  <a:txBody>
                    <a:bodyPr/>
                    <a:lstStyle/>
                    <a:p>
                      <a:pPr marL="285750" indent="-285750">
                        <a:buFont typeface="Arial" panose="020B0604020202020204" pitchFamily="34" charset="0"/>
                        <a:buChar char="•"/>
                      </a:pPr>
                      <a:r>
                        <a:rPr lang="en-US"/>
                        <a:t>cx</a:t>
                      </a:r>
                      <a:r>
                        <a:rPr lang="en-US">
                          <a:solidFill>
                            <a:schemeClr val="tx1"/>
                          </a:solidFill>
                        </a:rPr>
                        <a:t>xc</a:t>
                      </a:r>
                      <a:endParaRPr lang="en-US" dirty="0"/>
                    </a:p>
                  </a:txBody>
                  <a:tcPr>
                    <a:solidFill>
                      <a:schemeClr val="bg1"/>
                    </a:solidFill>
                  </a:tcPr>
                </a:tc>
                <a:tc>
                  <a:txBody>
                    <a:bodyPr/>
                    <a:lstStyle/>
                    <a:p>
                      <a:endParaRPr lang="en-US"/>
                    </a:p>
                  </a:txBody>
                  <a:tcPr>
                    <a:solidFill>
                      <a:schemeClr val="bg1"/>
                    </a:solidFill>
                  </a:tcPr>
                </a:tc>
                <a:tc>
                  <a:txBody>
                    <a:bodyPr/>
                    <a:lstStyle/>
                    <a:p>
                      <a:endParaRPr lang="en-US" dirty="0"/>
                    </a:p>
                  </a:txBody>
                  <a:tcPr>
                    <a:solidFill>
                      <a:schemeClr val="bg1"/>
                    </a:solidFill>
                  </a:tcPr>
                </a:tc>
                <a:extLst>
                  <a:ext uri="{0D108BD9-81ED-4DB2-BD59-A6C34878D82A}">
                    <a16:rowId xmlns:a16="http://schemas.microsoft.com/office/drawing/2014/main" val="2097114607"/>
                  </a:ext>
                </a:extLst>
              </a:tr>
            </a:tbl>
          </a:graphicData>
        </a:graphic>
      </p:graphicFrame>
    </p:spTree>
    <p:extLst>
      <p:ext uri="{BB962C8B-B14F-4D97-AF65-F5344CB8AC3E}">
        <p14:creationId xmlns:p14="http://schemas.microsoft.com/office/powerpoint/2010/main" val="37656008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165</TotalTime>
  <Words>342</Words>
  <Application>Microsoft Office PowerPoint</Application>
  <PresentationFormat>Widescreen</PresentationFormat>
  <Paragraphs>102</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Aptos</vt:lpstr>
      <vt:lpstr>Aptos Display</vt:lpstr>
      <vt:lpstr>Arial</vt:lpstr>
      <vt:lpstr>Open Sans</vt:lpstr>
      <vt:lpstr>Office Theme</vt:lpstr>
      <vt:lpstr>MOST POPULAR COMPONENTS IN SYNCFUSION</vt:lpstr>
      <vt:lpstr>PowerPoint Presentation</vt:lpstr>
      <vt:lpstr>DATA GRID</vt:lpstr>
      <vt:lpstr>CHART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MOST POPULAR COMPONENTS</dc:title>
  <dc:creator>Sanjay Kumar Elumalai</dc:creator>
  <cp:lastModifiedBy>Sanjay Kumar Elumalai</cp:lastModifiedBy>
  <cp:revision>2</cp:revision>
  <dcterms:created xsi:type="dcterms:W3CDTF">2024-03-25T09:32:53Z</dcterms:created>
  <dcterms:modified xsi:type="dcterms:W3CDTF">2024-03-27T08:34:17Z</dcterms:modified>
</cp:coreProperties>
</file>