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Times New Roman Ultra-Bold" charset="0"/>
      <p:regular r:id="rId22"/>
    </p:embeddedFont>
    <p:embeddedFont>
      <p:font typeface="TT Rounds Condensed Heavy" charset="0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Algerian" pitchFamily="82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6" d="100"/>
          <a:sy n="76" d="100"/>
        </p:scale>
        <p:origin x="-41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6119" y="583169"/>
            <a:ext cx="12995763" cy="9120663"/>
          </a:xfrm>
          <a:custGeom>
            <a:avLst/>
            <a:gdLst/>
            <a:ahLst/>
            <a:cxnLst/>
            <a:rect l="l" t="t" r="r" b="b"/>
            <a:pathLst>
              <a:path w="12995763" h="9120663">
                <a:moveTo>
                  <a:pt x="0" y="0"/>
                </a:moveTo>
                <a:lnTo>
                  <a:pt x="12995762" y="0"/>
                </a:lnTo>
                <a:lnTo>
                  <a:pt x="12995762" y="9120662"/>
                </a:lnTo>
                <a:lnTo>
                  <a:pt x="0" y="912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1403" y="1028700"/>
            <a:ext cx="3142211" cy="4114800"/>
          </a:xfrm>
          <a:custGeom>
            <a:avLst/>
            <a:gdLst/>
            <a:ahLst/>
            <a:cxnLst/>
            <a:rect l="l" t="t" r="r" b="b"/>
            <a:pathLst>
              <a:path w="3142211" h="4114800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16188" y="5143500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710409" y="-949489"/>
            <a:ext cx="3923515" cy="4860210"/>
          </a:xfrm>
          <a:custGeom>
            <a:avLst/>
            <a:gdLst/>
            <a:ahLst/>
            <a:cxnLst/>
            <a:rect l="l" t="t" r="r" b="b"/>
            <a:pathLst>
              <a:path w="3923515" h="4860210">
                <a:moveTo>
                  <a:pt x="0" y="0"/>
                </a:moveTo>
                <a:lnTo>
                  <a:pt x="3923514" y="0"/>
                </a:lnTo>
                <a:lnTo>
                  <a:pt x="3923514" y="4860209"/>
                </a:lnTo>
                <a:lnTo>
                  <a:pt x="0" y="48602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19702" y="6169712"/>
            <a:ext cx="3718092" cy="4332522"/>
          </a:xfrm>
          <a:custGeom>
            <a:avLst/>
            <a:gdLst/>
            <a:ahLst/>
            <a:cxnLst/>
            <a:rect l="l" t="t" r="r" b="b"/>
            <a:pathLst>
              <a:path w="3718092" h="4332522">
                <a:moveTo>
                  <a:pt x="0" y="0"/>
                </a:moveTo>
                <a:lnTo>
                  <a:pt x="3718092" y="0"/>
                </a:lnTo>
                <a:lnTo>
                  <a:pt x="3718092" y="4332522"/>
                </a:lnTo>
                <a:lnTo>
                  <a:pt x="0" y="4332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59782" y="1824295"/>
            <a:ext cx="9968436" cy="126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2"/>
              </a:lnSpc>
            </a:pPr>
            <a:r>
              <a:rPr lang="en-US" sz="8698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56130" y="4115424"/>
            <a:ext cx="9968436" cy="516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</a:pPr>
            <a:endParaRPr lang="en-US" sz="4098" b="1" dirty="0">
              <a:solidFill>
                <a:srgbClr val="003366"/>
              </a:solidFill>
              <a:latin typeface="Times New Roman Ultra-Bold"/>
              <a:ea typeface="Times New Roman Ultra-Bold"/>
              <a:cs typeface="Times New Roman Ultra-Bold"/>
              <a:sym typeface="Times New Roman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74415" y="3380592"/>
            <a:ext cx="10850151" cy="70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sz="4860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PRESENTED BY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72000" y="4632232"/>
            <a:ext cx="9968436" cy="292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IN" sz="4400" dirty="0">
                <a:latin typeface="Algerian" pitchFamily="82" charset="0"/>
              </a:rPr>
              <a:t>R.KARTHI - 815422243009 </a:t>
            </a:r>
            <a:endParaRPr lang="en-IN" sz="4400" dirty="0" smtClean="0">
              <a:latin typeface="Algerian" pitchFamily="82" charset="0"/>
            </a:endParaRPr>
          </a:p>
          <a:p>
            <a:pPr algn="ctr">
              <a:lnSpc>
                <a:spcPts val="3770"/>
              </a:lnSpc>
            </a:pPr>
            <a:r>
              <a:rPr lang="en-IN" sz="4400" dirty="0" smtClean="0">
                <a:latin typeface="Algerian" pitchFamily="82" charset="0"/>
              </a:rPr>
              <a:t>S.SANJAY – 815422243022</a:t>
            </a:r>
          </a:p>
          <a:p>
            <a:pPr algn="ctr">
              <a:lnSpc>
                <a:spcPts val="3770"/>
              </a:lnSpc>
            </a:pPr>
            <a:r>
              <a:rPr lang="en-IN" sz="4400" dirty="0" smtClean="0">
                <a:latin typeface="Algerian" pitchFamily="82" charset="0"/>
              </a:rPr>
              <a:t> </a:t>
            </a:r>
            <a:r>
              <a:rPr lang="en-IN" sz="4400" dirty="0">
                <a:latin typeface="Algerian" pitchFamily="82" charset="0"/>
              </a:rPr>
              <a:t>N.SANJAY - 815422243021 </a:t>
            </a:r>
            <a:endParaRPr lang="en-IN" sz="4400" dirty="0" smtClean="0">
              <a:latin typeface="Algerian" pitchFamily="82" charset="0"/>
            </a:endParaRPr>
          </a:p>
          <a:p>
            <a:pPr algn="ctr">
              <a:lnSpc>
                <a:spcPts val="3770"/>
              </a:lnSpc>
            </a:pPr>
            <a:r>
              <a:rPr lang="en-IN" sz="4400" dirty="0" smtClean="0">
                <a:latin typeface="Algerian" pitchFamily="82" charset="0"/>
              </a:rPr>
              <a:t>P.RAHUL </a:t>
            </a:r>
            <a:r>
              <a:rPr lang="en-IN" sz="4400" dirty="0">
                <a:latin typeface="Algerian" pitchFamily="82" charset="0"/>
              </a:rPr>
              <a:t>- 815422243016 R.DHEENADHAYALAN - 815422243005 </a:t>
            </a:r>
            <a:endParaRPr lang="en-US" sz="4098" dirty="0"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35179" y="5491410"/>
            <a:ext cx="9136987" cy="449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6"/>
              </a:lnSpc>
            </a:pPr>
            <a:endParaRPr lang="en-US" sz="3756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55038" y="6198287"/>
            <a:ext cx="9968436" cy="48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</a:pPr>
            <a:endParaRPr lang="en-US" sz="4098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51495" y="2538720"/>
            <a:ext cx="12633" cy="87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825113" y="2475493"/>
            <a:ext cx="7299424" cy="620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B9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0" y="634809"/>
            <a:ext cx="6576574" cy="122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1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977843" y="1028700"/>
            <a:ext cx="10281457" cy="8229600"/>
            <a:chOff x="0" y="0"/>
            <a:chExt cx="2344963" cy="18845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4963" cy="1884528"/>
            </a:xfrm>
            <a:custGeom>
              <a:avLst/>
              <a:gdLst/>
              <a:ahLst/>
              <a:cxnLst/>
              <a:rect l="l" t="t" r="r" b="b"/>
              <a:pathLst>
                <a:path w="2344963" h="1884528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3047761" y="4139384"/>
            <a:ext cx="4970002" cy="5118916"/>
          </a:xfrm>
          <a:custGeom>
            <a:avLst/>
            <a:gdLst/>
            <a:ahLst/>
            <a:cxnLst/>
            <a:rect l="l" t="t" r="r" b="b"/>
            <a:pathLst>
              <a:path w="4970002" h="5118916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1154785" y="4967130"/>
            <a:ext cx="3691217" cy="3040220"/>
          </a:xfrm>
          <a:custGeom>
            <a:avLst/>
            <a:gdLst/>
            <a:ahLst/>
            <a:cxnLst/>
            <a:rect l="l" t="t" r="r" b="b"/>
            <a:pathLst>
              <a:path w="3691217" h="3040220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76525" y="1885950"/>
            <a:ext cx="9376172" cy="637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improves </a:t>
            </a:r>
          </a:p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infant sleep problems, </a:t>
            </a:r>
          </a:p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with about 1 in 4 to</a:t>
            </a:r>
          </a:p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1 in 10 benefiting </a:t>
            </a:r>
          </a:p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compared with 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no sleep training,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B9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0" y="634809"/>
            <a:ext cx="6576574" cy="122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1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TYPES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977843" y="1028700"/>
            <a:ext cx="10281457" cy="8229600"/>
            <a:chOff x="0" y="0"/>
            <a:chExt cx="2344963" cy="18845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4963" cy="1884528"/>
            </a:xfrm>
            <a:custGeom>
              <a:avLst/>
              <a:gdLst/>
              <a:ahLst/>
              <a:cxnLst/>
              <a:rect l="l" t="t" r="r" b="b"/>
              <a:pathLst>
                <a:path w="2344963" h="1884528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3047761" y="4139384"/>
            <a:ext cx="4970002" cy="5118916"/>
          </a:xfrm>
          <a:custGeom>
            <a:avLst/>
            <a:gdLst/>
            <a:ahLst/>
            <a:cxnLst/>
            <a:rect l="l" t="t" r="r" b="b"/>
            <a:pathLst>
              <a:path w="4970002" h="5118916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1154785" y="4967130"/>
            <a:ext cx="3691217" cy="3040220"/>
          </a:xfrm>
          <a:custGeom>
            <a:avLst/>
            <a:gdLst/>
            <a:ahLst/>
            <a:cxnLst/>
            <a:rect l="l" t="t" r="r" b="b"/>
            <a:pathLst>
              <a:path w="3691217" h="3040220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441222" y="1885950"/>
            <a:ext cx="11846778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CHILD TRACKER </a:t>
            </a:r>
          </a:p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BABY TRACKER 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OLD AGE PEOPLE TRACKER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B9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0" y="634809"/>
            <a:ext cx="6576574" cy="122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1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977843" y="1028700"/>
            <a:ext cx="10281457" cy="8229600"/>
            <a:chOff x="0" y="0"/>
            <a:chExt cx="2344963" cy="18845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4963" cy="1884528"/>
            </a:xfrm>
            <a:custGeom>
              <a:avLst/>
              <a:gdLst/>
              <a:ahLst/>
              <a:cxnLst/>
              <a:rect l="l" t="t" r="r" b="b"/>
              <a:pathLst>
                <a:path w="2344963" h="1884528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3047761" y="4139384"/>
            <a:ext cx="4970002" cy="5118916"/>
          </a:xfrm>
          <a:custGeom>
            <a:avLst/>
            <a:gdLst/>
            <a:ahLst/>
            <a:cxnLst/>
            <a:rect l="l" t="t" r="r" b="b"/>
            <a:pathLst>
              <a:path w="4970002" h="5118916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1154785" y="4967130"/>
            <a:ext cx="3691217" cy="3040220"/>
          </a:xfrm>
          <a:custGeom>
            <a:avLst/>
            <a:gdLst/>
            <a:ahLst/>
            <a:cxnLst/>
            <a:rect l="l" t="t" r="r" b="b"/>
            <a:pathLst>
              <a:path w="3691217" h="3040220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441222" y="1885950"/>
            <a:ext cx="11846778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 USE ONLY </a:t>
            </a:r>
          </a:p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20K CHARGE IN THE APPLICATION</a:t>
            </a:r>
          </a:p>
          <a:p>
            <a:pPr algn="ctr">
              <a:lnSpc>
                <a:spcPts val="8205"/>
              </a:lnSpc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IT WOR MORE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sz="68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THAN 10 HOURS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CONCULSION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51495" y="2538720"/>
            <a:ext cx="12633" cy="87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756026" y="3766526"/>
            <a:ext cx="6446106" cy="251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39"/>
              </a:lnSpc>
              <a:spcBef>
                <a:spcPct val="0"/>
              </a:spcBef>
            </a:pPr>
            <a:r>
              <a:rPr lang="en-US" sz="528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THERE FOR THIS ABOUT THE SLEEP TRACKER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85528" y="0"/>
            <a:ext cx="4335446" cy="10287000"/>
          </a:xfrm>
          <a:custGeom>
            <a:avLst/>
            <a:gdLst/>
            <a:ahLst/>
            <a:cxnLst/>
            <a:rect l="l" t="t" r="r" b="b"/>
            <a:pathLst>
              <a:path w="4335446" h="10287000">
                <a:moveTo>
                  <a:pt x="0" y="0"/>
                </a:moveTo>
                <a:lnTo>
                  <a:pt x="4335446" y="0"/>
                </a:lnTo>
                <a:lnTo>
                  <a:pt x="43354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74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005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94408" y="0"/>
            <a:ext cx="4899184" cy="10287000"/>
          </a:xfrm>
          <a:custGeom>
            <a:avLst/>
            <a:gdLst/>
            <a:ahLst/>
            <a:cxnLst/>
            <a:rect l="l" t="t" r="r" b="b"/>
            <a:pathLst>
              <a:path w="4899184" h="10287000">
                <a:moveTo>
                  <a:pt x="0" y="0"/>
                </a:moveTo>
                <a:lnTo>
                  <a:pt x="4899184" y="0"/>
                </a:lnTo>
                <a:lnTo>
                  <a:pt x="48991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05955" y="675504"/>
            <a:ext cx="10824375" cy="8284154"/>
          </a:xfrm>
          <a:custGeom>
            <a:avLst/>
            <a:gdLst/>
            <a:ahLst/>
            <a:cxnLst/>
            <a:rect l="l" t="t" r="r" b="b"/>
            <a:pathLst>
              <a:path w="10824375" h="8284154">
                <a:moveTo>
                  <a:pt x="0" y="0"/>
                </a:moveTo>
                <a:lnTo>
                  <a:pt x="10824375" y="0"/>
                </a:lnTo>
                <a:lnTo>
                  <a:pt x="10824375" y="8284154"/>
                </a:lnTo>
                <a:lnTo>
                  <a:pt x="0" y="8284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38966" y="601403"/>
            <a:ext cx="5165641" cy="9163000"/>
          </a:xfrm>
          <a:custGeom>
            <a:avLst/>
            <a:gdLst/>
            <a:ahLst/>
            <a:cxnLst/>
            <a:rect l="l" t="t" r="r" b="b"/>
            <a:pathLst>
              <a:path w="5165641" h="9163000">
                <a:moveTo>
                  <a:pt x="0" y="0"/>
                </a:moveTo>
                <a:lnTo>
                  <a:pt x="5165641" y="0"/>
                </a:lnTo>
                <a:lnTo>
                  <a:pt x="5165641" y="9163000"/>
                </a:lnTo>
                <a:lnTo>
                  <a:pt x="0" y="916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1451" y="2179587"/>
            <a:ext cx="5436028" cy="4477310"/>
          </a:xfrm>
          <a:custGeom>
            <a:avLst/>
            <a:gdLst/>
            <a:ahLst/>
            <a:cxnLst/>
            <a:rect l="l" t="t" r="r" b="b"/>
            <a:pathLst>
              <a:path w="5436028" h="4477310">
                <a:moveTo>
                  <a:pt x="0" y="0"/>
                </a:moveTo>
                <a:lnTo>
                  <a:pt x="5436028" y="0"/>
                </a:lnTo>
                <a:lnTo>
                  <a:pt x="5436028" y="4477310"/>
                </a:lnTo>
                <a:lnTo>
                  <a:pt x="0" y="447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47997" y="-116781"/>
            <a:ext cx="12642817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context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718270" y="1830130"/>
            <a:ext cx="7902272" cy="1130169"/>
            <a:chOff x="0" y="0"/>
            <a:chExt cx="3628944" cy="518160"/>
          </a:xfrm>
        </p:grpSpPr>
        <p:sp>
          <p:nvSpPr>
            <p:cNvPr id="5" name="Freeform 5"/>
            <p:cNvSpPr/>
            <p:nvPr/>
          </p:nvSpPr>
          <p:spPr>
            <a:xfrm>
              <a:off x="6350" y="6350"/>
              <a:ext cx="3616244" cy="505460"/>
            </a:xfrm>
            <a:custGeom>
              <a:avLst/>
              <a:gdLst/>
              <a:ahLst/>
              <a:cxnLst/>
              <a:rect l="l" t="t" r="r" b="b"/>
              <a:pathLst>
                <a:path w="3616244" h="505460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438470" y="1816794"/>
            <a:ext cx="1132214" cy="114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8"/>
              </a:lnSpc>
            </a:pPr>
            <a:r>
              <a:rPr lang="en-US" sz="7440" b="1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1</a:t>
            </a:r>
          </a:p>
        </p:txBody>
      </p:sp>
      <p:sp>
        <p:nvSpPr>
          <p:cNvPr id="7" name="Freeform 7"/>
          <p:cNvSpPr/>
          <p:nvPr/>
        </p:nvSpPr>
        <p:spPr>
          <a:xfrm>
            <a:off x="13516066" y="5879979"/>
            <a:ext cx="5906478" cy="5605784"/>
          </a:xfrm>
          <a:custGeom>
            <a:avLst/>
            <a:gdLst/>
            <a:ahLst/>
            <a:cxnLst/>
            <a:rect l="l" t="t" r="r" b="b"/>
            <a:pathLst>
              <a:path w="5906478" h="5605784">
                <a:moveTo>
                  <a:pt x="0" y="0"/>
                </a:moveTo>
                <a:lnTo>
                  <a:pt x="5906477" y="0"/>
                </a:lnTo>
                <a:lnTo>
                  <a:pt x="5906477" y="5605785"/>
                </a:lnTo>
                <a:lnTo>
                  <a:pt x="0" y="5605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892836" y="5933954"/>
            <a:ext cx="684732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45858" y="1865542"/>
            <a:ext cx="12642817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816131" y="5499110"/>
            <a:ext cx="7902272" cy="1130169"/>
            <a:chOff x="0" y="0"/>
            <a:chExt cx="3628944" cy="518160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3616244" cy="505460"/>
            </a:xfrm>
            <a:custGeom>
              <a:avLst/>
              <a:gdLst/>
              <a:ahLst/>
              <a:cxnLst/>
              <a:rect l="l" t="t" r="r" b="b"/>
              <a:pathLst>
                <a:path w="3616244" h="505460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816131" y="3510258"/>
            <a:ext cx="7902272" cy="1130169"/>
            <a:chOff x="0" y="0"/>
            <a:chExt cx="3628944" cy="518160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3616244" cy="505460"/>
            </a:xfrm>
            <a:custGeom>
              <a:avLst/>
              <a:gdLst/>
              <a:ahLst/>
              <a:cxnLst/>
              <a:rect l="l" t="t" r="r" b="b"/>
              <a:pathLst>
                <a:path w="3616244" h="505460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912201" y="7514147"/>
            <a:ext cx="7902272" cy="1130169"/>
            <a:chOff x="0" y="0"/>
            <a:chExt cx="3628944" cy="518160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3616244" cy="505460"/>
            </a:xfrm>
            <a:custGeom>
              <a:avLst/>
              <a:gdLst/>
              <a:ahLst/>
              <a:cxnLst/>
              <a:rect l="l" t="t" r="r" b="b"/>
              <a:pathLst>
                <a:path w="3616244" h="505460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5004577" y="9258300"/>
            <a:ext cx="7902272" cy="1130169"/>
            <a:chOff x="0" y="0"/>
            <a:chExt cx="3628944" cy="518160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3616244" cy="505460"/>
            </a:xfrm>
            <a:custGeom>
              <a:avLst/>
              <a:gdLst/>
              <a:ahLst/>
              <a:cxnLst/>
              <a:rect l="l" t="t" r="r" b="b"/>
              <a:pathLst>
                <a:path w="3616244" h="505460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822591" y="3648989"/>
            <a:ext cx="1264281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718270" y="3508133"/>
            <a:ext cx="113221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sz="6940" b="1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45858" y="5591054"/>
            <a:ext cx="1264281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912201" y="5602989"/>
            <a:ext cx="113221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sz="6940" b="1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45858" y="7603239"/>
            <a:ext cx="1264281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004577" y="7541070"/>
            <a:ext cx="113221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sz="6940" b="1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71295" y="9359769"/>
            <a:ext cx="1264281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sz="5700" b="1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DISADVANTAGES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004577" y="9196767"/>
            <a:ext cx="113221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sz="6940" b="1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73166" y="387826"/>
            <a:ext cx="4726856" cy="9899174"/>
          </a:xfrm>
          <a:custGeom>
            <a:avLst/>
            <a:gdLst/>
            <a:ahLst/>
            <a:cxnLst/>
            <a:rect l="l" t="t" r="r" b="b"/>
            <a:pathLst>
              <a:path w="4726856" h="9899174">
                <a:moveTo>
                  <a:pt x="0" y="0"/>
                </a:moveTo>
                <a:lnTo>
                  <a:pt x="4726855" y="0"/>
                </a:lnTo>
                <a:lnTo>
                  <a:pt x="4726855" y="9899174"/>
                </a:lnTo>
                <a:lnTo>
                  <a:pt x="0" y="9899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96634" y="2538720"/>
            <a:ext cx="8122354" cy="6370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can be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used to track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abnormalities and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the sleep quality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of people and help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healthcare providers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diagnose their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sz="5094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patients with sleep disorders.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B9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0823" y="682625"/>
            <a:ext cx="6287020" cy="2387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37"/>
              </a:lnSpc>
            </a:pPr>
            <a:r>
              <a:rPr lang="en-US" sz="7364" b="1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977843" y="1028700"/>
            <a:ext cx="10281457" cy="8229600"/>
            <a:chOff x="0" y="0"/>
            <a:chExt cx="2344963" cy="18845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4963" cy="1884528"/>
            </a:xfrm>
            <a:custGeom>
              <a:avLst/>
              <a:gdLst/>
              <a:ahLst/>
              <a:cxnLst/>
              <a:rect l="l" t="t" r="r" b="b"/>
              <a:pathLst>
                <a:path w="2344963" h="1884528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3047761" y="4139384"/>
            <a:ext cx="4970002" cy="5118916"/>
          </a:xfrm>
          <a:custGeom>
            <a:avLst/>
            <a:gdLst/>
            <a:ahLst/>
            <a:cxnLst/>
            <a:rect l="l" t="t" r="r" b="b"/>
            <a:pathLst>
              <a:path w="4970002" h="5118916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1154785" y="4967130"/>
            <a:ext cx="3691217" cy="3040220"/>
          </a:xfrm>
          <a:custGeom>
            <a:avLst/>
            <a:gdLst/>
            <a:ahLst/>
            <a:cxnLst/>
            <a:rect l="l" t="t" r="r" b="b"/>
            <a:pathLst>
              <a:path w="3691217" h="3040220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43496" y="885825"/>
            <a:ext cx="9271737" cy="797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sz="73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Trackers can detect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sz="73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interrupted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sz="73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sleep, letting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sz="73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you know when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sz="73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you're tossing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sz="73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turning or waking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sz="7337" b="1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during the night.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51495" y="2538720"/>
            <a:ext cx="12633" cy="87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825113" y="2475493"/>
            <a:ext cx="7299424" cy="620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51495" y="2538720"/>
            <a:ext cx="12633" cy="87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825113" y="2475493"/>
            <a:ext cx="7299424" cy="620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51495" y="2538720"/>
            <a:ext cx="12633" cy="87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825113" y="2475493"/>
            <a:ext cx="7299424" cy="620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ISSUSE 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51495" y="2538720"/>
            <a:ext cx="12633" cy="87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782376" y="2475493"/>
            <a:ext cx="5384899" cy="467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SHOW SOME</a:t>
            </a:r>
          </a:p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MIS LEADING </a:t>
            </a:r>
          </a:p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INFORMATIONS</a:t>
            </a:r>
          </a:p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SOME TIMES</a:t>
            </a:r>
          </a:p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BUT IT ONLY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78% SCCUSRCY.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5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701826" cy="1884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1826" cy="1884528"/>
            </a:xfrm>
            <a:custGeom>
              <a:avLst/>
              <a:gdLst/>
              <a:ahLst/>
              <a:cxnLst/>
              <a:rect l="l" t="t" r="r" b="b"/>
              <a:pathLst>
                <a:path w="3701826" h="1884528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31901" y="1225897"/>
            <a:ext cx="6651820" cy="9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EXPIRY</a:t>
            </a:r>
          </a:p>
        </p:txBody>
      </p:sp>
      <p:sp>
        <p:nvSpPr>
          <p:cNvPr id="5" name="Freeform 5"/>
          <p:cNvSpPr/>
          <p:nvPr/>
        </p:nvSpPr>
        <p:spPr>
          <a:xfrm>
            <a:off x="10210158" y="4710818"/>
            <a:ext cx="1574678" cy="1834900"/>
          </a:xfrm>
          <a:custGeom>
            <a:avLst/>
            <a:gdLst/>
            <a:ahLst/>
            <a:cxnLst/>
            <a:rect l="l" t="t" r="r" b="b"/>
            <a:pathLst>
              <a:path w="1574678" h="1834900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1544" y="5143500"/>
            <a:ext cx="1781521" cy="1834900"/>
          </a:xfrm>
          <a:custGeom>
            <a:avLst/>
            <a:gdLst/>
            <a:ahLst/>
            <a:cxnLst/>
            <a:rect l="l" t="t" r="r" b="b"/>
            <a:pathLst>
              <a:path w="1781521" h="1834900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56750" y="5628268"/>
            <a:ext cx="1804874" cy="1834900"/>
          </a:xfrm>
          <a:custGeom>
            <a:avLst/>
            <a:gdLst/>
            <a:ahLst/>
            <a:cxnLst/>
            <a:rect l="l" t="t" r="r" b="b"/>
            <a:pathLst>
              <a:path w="1804874" h="1834900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34138" y="2181976"/>
            <a:ext cx="2526718" cy="1773297"/>
          </a:xfrm>
          <a:custGeom>
            <a:avLst/>
            <a:gdLst/>
            <a:ahLst/>
            <a:cxnLst/>
            <a:rect l="l" t="t" r="r" b="b"/>
            <a:pathLst>
              <a:path w="2526718" h="1773297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94306" y="2181976"/>
            <a:ext cx="1431534" cy="1773297"/>
          </a:xfrm>
          <a:custGeom>
            <a:avLst/>
            <a:gdLst/>
            <a:ahLst/>
            <a:cxnLst/>
            <a:rect l="l" t="t" r="r" b="b"/>
            <a:pathLst>
              <a:path w="1431534" h="1773297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555782" y="2865495"/>
            <a:ext cx="1205842" cy="1773297"/>
          </a:xfrm>
          <a:custGeom>
            <a:avLst/>
            <a:gdLst/>
            <a:ahLst/>
            <a:cxnLst/>
            <a:rect l="l" t="t" r="r" b="b"/>
            <a:pathLst>
              <a:path w="1205842" h="1773297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26338" y="7212807"/>
            <a:ext cx="2120750" cy="1696600"/>
          </a:xfrm>
          <a:custGeom>
            <a:avLst/>
            <a:gdLst/>
            <a:ahLst/>
            <a:cxnLst/>
            <a:rect l="l" t="t" r="r" b="b"/>
            <a:pathLst>
              <a:path w="2120750" h="169660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56399" y="7706900"/>
            <a:ext cx="1269441" cy="1202507"/>
          </a:xfrm>
          <a:custGeom>
            <a:avLst/>
            <a:gdLst/>
            <a:ahLst/>
            <a:cxnLst/>
            <a:rect l="l" t="t" r="r" b="b"/>
            <a:pathLst>
              <a:path w="1269441" h="1202507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51495" y="2538720"/>
            <a:ext cx="12633" cy="87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739811" y="2475493"/>
            <a:ext cx="5470029" cy="391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DOES NOT </a:t>
            </a:r>
          </a:p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EXPIRY ITS LIFE</a:t>
            </a:r>
          </a:p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TIME WORK </a:t>
            </a:r>
          </a:p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TAKE ONLY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MALFUNCTION.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328</Words>
  <Application>Microsoft Office PowerPoint</Application>
  <PresentationFormat>Custom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Times New Roman Ultra-Bold</vt:lpstr>
      <vt:lpstr>TT Rounds Condensed Heavy</vt:lpstr>
      <vt:lpstr>Calibri</vt:lpstr>
      <vt:lpstr>Algerian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Tracker</dc:title>
  <dc:creator>College 16</dc:creator>
  <cp:lastModifiedBy>College 16</cp:lastModifiedBy>
  <cp:revision>2</cp:revision>
  <dcterms:created xsi:type="dcterms:W3CDTF">2006-08-16T00:00:00Z</dcterms:created>
  <dcterms:modified xsi:type="dcterms:W3CDTF">2024-11-14T10:57:52Z</dcterms:modified>
  <dc:identifier>DAGWcCtBb7w</dc:identifier>
</cp:coreProperties>
</file>