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9" r:id="rId2"/>
    <p:sldId id="27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29/06/2024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29/06/2024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29/06/2024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823517" y="13220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Market Sales Analysis</a:t>
            </a:r>
          </a:p>
        </p:txBody>
      </p:sp>
      <p:sp>
        <p:nvSpPr>
          <p:cNvPr id="6" name="Freeform 6"/>
          <p:cNvSpPr/>
          <p:nvPr/>
        </p:nvSpPr>
        <p:spPr>
          <a:xfrm rot="-5400000" flipH="1">
            <a:off x="-1232284" y="1698410"/>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322960" y="1308162"/>
            <a:ext cx="2697733"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73706" y="4507199"/>
            <a:ext cx="4184833" cy="2390911"/>
            <a:chOff x="-75688" y="7397115"/>
            <a:chExt cx="711027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855838" cy="3230757"/>
              <a:chOff x="-33623" y="-38100"/>
              <a:chExt cx="1237872"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237872"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75688" y="9593050"/>
              <a:ext cx="7110275" cy="1472454"/>
            </a:xfrm>
            <a:prstGeom prst="rect">
              <a:avLst/>
            </a:prstGeom>
          </p:spPr>
          <p:txBody>
            <a:bodyPr wrap="square" lIns="0" tIns="0" rIns="0" bIns="0" rtlCol="0" anchor="ctr">
              <a:spAutoFit/>
            </a:bodyPr>
            <a:lstStyle/>
            <a:p>
              <a:pPr algn="ctr">
                <a:lnSpc>
                  <a:spcPts val="2365"/>
                </a:lnSpc>
                <a:spcBef>
                  <a:spcPct val="0"/>
                </a:spcBef>
              </a:pPr>
              <a:r>
                <a:rPr lang="en-US" sz="1400" b="1" kern="0" dirty="0">
                  <a:solidFill>
                    <a:schemeClr val="bg1"/>
                  </a:solidFill>
                  <a:cs typeface="Calibri"/>
                </a:rPr>
                <a:t>Noida Institute of Engineering &amp; Technology</a:t>
              </a:r>
            </a:p>
            <a:p>
              <a:pPr algn="ctr">
                <a:lnSpc>
                  <a:spcPts val="2365"/>
                </a:lnSpc>
                <a:spcBef>
                  <a:spcPct val="0"/>
                </a:spcBef>
              </a:pPr>
              <a:r>
                <a:rPr lang="en-US" sz="1400" b="1" kern="0" dirty="0">
                  <a:solidFill>
                    <a:schemeClr val="bg1"/>
                  </a:solidFill>
                  <a:cs typeface="Calibri"/>
                </a:rPr>
                <a:t>(NIET) Gr.Noida</a:t>
              </a:r>
            </a:p>
            <a:p>
              <a:pPr algn="ctr">
                <a:lnSpc>
                  <a:spcPts val="2365"/>
                </a:lnSpc>
                <a:spcBef>
                  <a:spcPct val="0"/>
                </a:spcBef>
              </a:pPr>
              <a:endParaRPr lang="en-US" sz="1200" b="1" kern="0" dirty="0">
                <a:solidFill>
                  <a:schemeClr val="bg1"/>
                </a:solidFill>
                <a:cs typeface="Calibri"/>
              </a:endParaRP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7891328" y="690958"/>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56506" y="4540958"/>
            <a:ext cx="2403217" cy="367216"/>
          </a:xfrm>
          <a:prstGeom prst="rect">
            <a:avLst/>
          </a:prstGeom>
          <a:noFill/>
        </p:spPr>
        <p:txBody>
          <a:bodyPr wrap="square" lIns="91440" tIns="45720" rIns="91440" bIns="45720" anchor="ctr">
            <a:spAutoFit/>
          </a:bodyPr>
          <a:lstStyle/>
          <a:p>
            <a:pPr algn="ctr">
              <a:lnSpc>
                <a:spcPct val="107000"/>
              </a:lnSpc>
              <a:spcAft>
                <a:spcPts val="533"/>
              </a:spcAft>
            </a:pPr>
            <a:r>
              <a:rPr lang="en-IN" b="1" dirty="0">
                <a:solidFill>
                  <a:schemeClr val="bg1"/>
                </a:solidFill>
                <a:ea typeface="Calibri" panose="020F0502020204030204" pitchFamily="34" charset="0"/>
                <a:cs typeface="Times New Roman" panose="02020603050405020304" pitchFamily="18" charset="0"/>
              </a:rPr>
              <a:t>SANJAY PRAMANIK</a:t>
            </a:r>
          </a:p>
        </p:txBody>
      </p:sp>
      <p:sp>
        <p:nvSpPr>
          <p:cNvPr id="14" name="TextBox 13">
            <a:extLst>
              <a:ext uri="{FF2B5EF4-FFF2-40B4-BE49-F238E27FC236}">
                <a16:creationId xmlns:a16="http://schemas.microsoft.com/office/drawing/2014/main" id="{777DC1F0-B9B3-4013-741B-5C0378C1C483}"/>
              </a:ext>
            </a:extLst>
          </p:cNvPr>
          <p:cNvSpPr txBox="1"/>
          <p:nvPr/>
        </p:nvSpPr>
        <p:spPr>
          <a:xfrm>
            <a:off x="602043" y="5122704"/>
            <a:ext cx="2441545" cy="307777"/>
          </a:xfrm>
          <a:prstGeom prst="rect">
            <a:avLst/>
          </a:prstGeom>
          <a:noFill/>
        </p:spPr>
        <p:txBody>
          <a:bodyPr wrap="square" lIns="91440" tIns="45720" rIns="91440" bIns="45720" anchor="ctr">
            <a:spAutoFit/>
          </a:bodyPr>
          <a:lstStyle/>
          <a:p>
            <a:pPr algn="ctr"/>
            <a:r>
              <a:rPr lang="en-US" sz="1400" b="1" kern="0" dirty="0">
                <a:solidFill>
                  <a:schemeClr val="bg1"/>
                </a:solidFill>
                <a:ea typeface="+mn-lt"/>
                <a:cs typeface="+mn-lt"/>
              </a:rPr>
              <a:t>0231dcsai301@niet.co.in</a:t>
            </a:r>
          </a:p>
        </p:txBody>
      </p:sp>
      <p:sp>
        <p:nvSpPr>
          <p:cNvPr id="16" name="TextBox 15">
            <a:extLst>
              <a:ext uri="{FF2B5EF4-FFF2-40B4-BE49-F238E27FC236}">
                <a16:creationId xmlns:a16="http://schemas.microsoft.com/office/drawing/2014/main" id="{44C1768C-FB7A-07D1-8179-DBF54D2E5FA4}"/>
              </a:ext>
            </a:extLst>
          </p:cNvPr>
          <p:cNvSpPr txBox="1"/>
          <p:nvPr/>
        </p:nvSpPr>
        <p:spPr>
          <a:xfrm>
            <a:off x="7902495" y="1117820"/>
            <a:ext cx="3829014" cy="5016758"/>
          </a:xfrm>
          <a:prstGeom prst="rect">
            <a:avLst/>
          </a:prstGeom>
          <a:noFill/>
          <a:ln>
            <a:noFill/>
          </a:ln>
        </p:spPr>
        <p:txBody>
          <a:bodyPr wrap="square" lIns="91440" tIns="45720" rIns="91440" bIns="45720" anchor="t">
            <a:spAutoFit/>
          </a:bodyPr>
          <a:lstStyle/>
          <a:p>
            <a:pPr algn="just"/>
            <a:r>
              <a:rPr lang="en-US" sz="1600" dirty="0"/>
              <a:t>The Market Sales Analysis project aims to analyze sales data to identify trends, patterns, and insights that can improve business decisions and sales performance. It involves collecting and cleaning sales data, using data analytics and machine learning to understand sales dynamics and predict future trends, and visualizing these findings with dashboards and reports. By doing this, the project helps the company better understand market trends, optimize sales strategies, and identify new opportunities for growth, Better understanding of market trends and customer-preferences,Data-driven optimization of sales strategies, Accurate sales forecasts and informed business decisions &amp; Identification of new market opportunities.</a:t>
            </a:r>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4092575" y="2432552"/>
            <a:ext cx="3706197" cy="4031873"/>
          </a:xfrm>
          <a:prstGeom prst="rect">
            <a:avLst/>
          </a:prstGeom>
          <a:noFill/>
        </p:spPr>
        <p:txBody>
          <a:bodyPr wrap="square" lIns="91440" tIns="45720" rIns="91440" bIns="45720" anchor="t">
            <a:spAutoFit/>
          </a:bodyPr>
          <a:lstStyle/>
          <a:p>
            <a:r>
              <a:rPr lang="en-US" sz="1600" dirty="0">
                <a:ea typeface="+mn-lt"/>
                <a:cs typeface="+mn-lt"/>
              </a:rPr>
              <a:t>I had a very positive experience, got to learn about AI, ML, data analytics, cloud computing integrating with various algorithm and process on various types of data sets. Got to learn about the various features of IBM cloud and using those features to make chatbot and deploying it on various platforms. The teachers were very experienced and were very helpful through out the complete program. Their way of teaching was exceptional covering every minute topics and details of the topics that had been covered through out the program session.</a:t>
            </a:r>
          </a:p>
        </p:txBody>
      </p:sp>
      <p:sp>
        <p:nvSpPr>
          <p:cNvPr id="4" name="TextBox 3">
            <a:extLst>
              <a:ext uri="{FF2B5EF4-FFF2-40B4-BE49-F238E27FC236}">
                <a16:creationId xmlns:a16="http://schemas.microsoft.com/office/drawing/2014/main" id="{D88295A8-0225-27FB-118F-7AD9DC9E39B5}"/>
              </a:ext>
            </a:extLst>
          </p:cNvPr>
          <p:cNvSpPr txBox="1"/>
          <p:nvPr/>
        </p:nvSpPr>
        <p:spPr>
          <a:xfrm>
            <a:off x="307025" y="1541799"/>
            <a:ext cx="2409536" cy="1815882"/>
          </a:xfrm>
          <a:prstGeom prst="rect">
            <a:avLst/>
          </a:prstGeom>
          <a:noFill/>
        </p:spPr>
        <p:txBody>
          <a:bodyPr wrap="square" rtlCol="0">
            <a:spAutoFit/>
          </a:bodyPr>
          <a:lstStyle/>
          <a:p>
            <a:r>
              <a:rPr lang="en-GB" sz="2800" dirty="0">
                <a:solidFill>
                  <a:schemeClr val="bg1"/>
                </a:solidFill>
              </a:rPr>
              <a:t>Add Your Professional Profile Photo Here</a:t>
            </a:r>
          </a:p>
        </p:txBody>
      </p:sp>
      <p:pic>
        <p:nvPicPr>
          <p:cNvPr id="13" name="Picture 12" descr="A person with a mustache&#10;&#10;Description automatically generated">
            <a:extLst>
              <a:ext uri="{FF2B5EF4-FFF2-40B4-BE49-F238E27FC236}">
                <a16:creationId xmlns:a16="http://schemas.microsoft.com/office/drawing/2014/main" id="{40831FEF-FDDA-863E-662B-B132248D51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171" y="1269819"/>
            <a:ext cx="2542537" cy="3214749"/>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1F152-C651-68E8-89A5-2184B3769316}"/>
              </a:ext>
            </a:extLst>
          </p:cNvPr>
          <p:cNvSpPr>
            <a:spLocks noGrp="1"/>
          </p:cNvSpPr>
          <p:nvPr>
            <p:ph type="title"/>
          </p:nvPr>
        </p:nvSpPr>
        <p:spPr>
          <a:xfrm>
            <a:off x="281761" y="46255"/>
            <a:ext cx="5814239" cy="1067014"/>
          </a:xfrm>
        </p:spPr>
        <p:txBody>
          <a:bodyPr vert="horz" lIns="91440" tIns="45720" rIns="91440" bIns="45720" rtlCol="0" anchor="b">
            <a:normAutofit/>
          </a:bodyPr>
          <a:lstStyle/>
          <a:p>
            <a:r>
              <a:rPr lang="en-US" sz="3400" b="1" dirty="0">
                <a:solidFill>
                  <a:schemeClr val="tx2">
                    <a:lumMod val="50000"/>
                    <a:lumOff val="50000"/>
                  </a:schemeClr>
                </a:solidFill>
              </a:rPr>
              <a:t>FINAL PROJECT OUTCOME SCREENSHOTS</a:t>
            </a:r>
          </a:p>
        </p:txBody>
      </p:sp>
      <p:sp>
        <p:nvSpPr>
          <p:cNvPr id="10" name="Content Placeholder 9">
            <a:extLst>
              <a:ext uri="{FF2B5EF4-FFF2-40B4-BE49-F238E27FC236}">
                <a16:creationId xmlns:a16="http://schemas.microsoft.com/office/drawing/2014/main" id="{256CF03E-E25A-3855-8A5C-BED0BEE84B2A}"/>
              </a:ext>
            </a:extLst>
          </p:cNvPr>
          <p:cNvSpPr>
            <a:spLocks noGrp="1"/>
          </p:cNvSpPr>
          <p:nvPr>
            <p:ph sz="half" idx="1"/>
          </p:nvPr>
        </p:nvSpPr>
        <p:spPr>
          <a:xfrm>
            <a:off x="1136396" y="2277036"/>
            <a:ext cx="5814239" cy="3461155"/>
          </a:xfrm>
        </p:spPr>
        <p:txBody>
          <a:bodyPr vert="horz" lIns="91440" tIns="45720" rIns="91440" bIns="45720" rtlCol="0">
            <a:normAutofit/>
          </a:bodyPr>
          <a:lstStyle/>
          <a:p>
            <a:endParaRPr lang="en-US" sz="2000"/>
          </a:p>
        </p:txBody>
      </p:sp>
      <p:pic>
        <p:nvPicPr>
          <p:cNvPr id="6" name="Content Placeholder 5">
            <a:extLst>
              <a:ext uri="{FF2B5EF4-FFF2-40B4-BE49-F238E27FC236}">
                <a16:creationId xmlns:a16="http://schemas.microsoft.com/office/drawing/2014/main" id="{AF2F52EA-56ED-B79A-A3D1-71D775752905}"/>
              </a:ext>
            </a:extLst>
          </p:cNvPr>
          <p:cNvPicPr>
            <a:picLocks noGrp="1" noChangeAspect="1"/>
          </p:cNvPicPr>
          <p:nvPr>
            <p:ph sz="half" idx="2"/>
          </p:nvPr>
        </p:nvPicPr>
        <p:blipFill>
          <a:blip r:embed="rId2"/>
          <a:stretch>
            <a:fillRect/>
          </a:stretch>
        </p:blipFill>
        <p:spPr>
          <a:xfrm>
            <a:off x="8153399" y="0"/>
            <a:ext cx="3940630" cy="3221466"/>
          </a:xfrm>
          <a:prstGeom prst="rect">
            <a:avLst/>
          </a:prstGeom>
        </p:spPr>
      </p:pic>
      <p:pic>
        <p:nvPicPr>
          <p:cNvPr id="5" name="Content Placeholder 4">
            <a:extLst>
              <a:ext uri="{FF2B5EF4-FFF2-40B4-BE49-F238E27FC236}">
                <a16:creationId xmlns:a16="http://schemas.microsoft.com/office/drawing/2014/main" id="{A958BC77-0270-A79D-0C3E-47595C0DD980}"/>
              </a:ext>
            </a:extLst>
          </p:cNvPr>
          <p:cNvPicPr>
            <a:picLocks noChangeAspect="1"/>
          </p:cNvPicPr>
          <p:nvPr/>
        </p:nvPicPr>
        <p:blipFill>
          <a:blip r:embed="rId3"/>
          <a:stretch>
            <a:fillRect/>
          </a:stretch>
        </p:blipFill>
        <p:spPr>
          <a:xfrm>
            <a:off x="8153399" y="3221466"/>
            <a:ext cx="3710170" cy="3130483"/>
          </a:xfrm>
          <a:prstGeom prst="rect">
            <a:avLst/>
          </a:prstGeom>
        </p:spPr>
      </p:pic>
      <p:sp>
        <p:nvSpPr>
          <p:cNvPr id="15" name="Rectangle 14">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DEE60CF-5087-B973-861F-7E82BCBD3803}"/>
              </a:ext>
            </a:extLst>
          </p:cNvPr>
          <p:cNvPicPr>
            <a:picLocks noChangeAspect="1"/>
          </p:cNvPicPr>
          <p:nvPr/>
        </p:nvPicPr>
        <p:blipFill>
          <a:blip r:embed="rId4"/>
          <a:stretch>
            <a:fillRect/>
          </a:stretch>
        </p:blipFill>
        <p:spPr>
          <a:xfrm>
            <a:off x="-1" y="1099569"/>
            <a:ext cx="7859597" cy="2908044"/>
          </a:xfrm>
          <a:prstGeom prst="rect">
            <a:avLst/>
          </a:prstGeom>
        </p:spPr>
      </p:pic>
      <p:pic>
        <p:nvPicPr>
          <p:cNvPr id="8" name="Picture 7">
            <a:extLst>
              <a:ext uri="{FF2B5EF4-FFF2-40B4-BE49-F238E27FC236}">
                <a16:creationId xmlns:a16="http://schemas.microsoft.com/office/drawing/2014/main" id="{16210FA1-CDEF-166A-DE6A-170E6E30EEEB}"/>
              </a:ext>
            </a:extLst>
          </p:cNvPr>
          <p:cNvPicPr>
            <a:picLocks noChangeAspect="1"/>
          </p:cNvPicPr>
          <p:nvPr/>
        </p:nvPicPr>
        <p:blipFill>
          <a:blip r:embed="rId5"/>
          <a:stretch>
            <a:fillRect/>
          </a:stretch>
        </p:blipFill>
        <p:spPr>
          <a:xfrm>
            <a:off x="0" y="4056463"/>
            <a:ext cx="7735038" cy="2343909"/>
          </a:xfrm>
          <a:prstGeom prst="rect">
            <a:avLst/>
          </a:prstGeom>
        </p:spPr>
      </p:pic>
    </p:spTree>
    <p:extLst>
      <p:ext uri="{BB962C8B-B14F-4D97-AF65-F5344CB8AC3E}">
        <p14:creationId xmlns:p14="http://schemas.microsoft.com/office/powerpoint/2010/main" val="127743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251</Words>
  <Application>Microsoft Office PowerPoint</Application>
  <PresentationFormat>Widescreen</PresentationFormat>
  <Paragraphs>13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Arial</vt:lpstr>
      <vt:lpstr>Calibri</vt:lpstr>
      <vt:lpstr>Canva Sans</vt:lpstr>
      <vt:lpstr>IBM Plex Sans</vt:lpstr>
      <vt:lpstr>IBM Plex Sans 2</vt:lpstr>
      <vt:lpstr>Office Theme</vt:lpstr>
      <vt:lpstr>PowerPoint Presentation</vt:lpstr>
      <vt:lpstr>FINAL PROJECT OUTCOME 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Sanjay Pramanik</cp:lastModifiedBy>
  <cp:revision>13</cp:revision>
  <dcterms:created xsi:type="dcterms:W3CDTF">2024-03-21T10:04:50Z</dcterms:created>
  <dcterms:modified xsi:type="dcterms:W3CDTF">2024-06-29T18:26:48Z</dcterms:modified>
</cp:coreProperties>
</file>