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0567bfc8f_0_4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50567bfc8f_0_4:notes"/>
          <p:cNvSpPr/>
          <p:nvPr>
            <p:ph idx="2" type="sldImg"/>
          </p:nvPr>
        </p:nvSpPr>
        <p:spPr>
          <a:xfrm>
            <a:off x="931863" y="739775"/>
            <a:ext cx="49356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11400" y="2734744"/>
            <a:ext cx="5899312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(Customer Requirement Specifications)</a:t>
            </a:r>
            <a:endParaRPr b="0" i="0" sz="25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1400" y="4261911"/>
            <a:ext cx="8458200" cy="187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Automated Intruder Detection System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  :  PW19SRE02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Mr. Sivaraman E                 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Sanjay Rajendra Awate (01FB15ECS265)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          Shankar Kanamadi (01FB16ECS722)</a:t>
            </a:r>
            <a:endParaRPr b="0" i="0" sz="1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3.6 was chosen as a programming language and Spyder IDE as a main programming environment.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main learning frameworks we used were Tensorflow, Keras, and OpenCV.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data preprocessing we use Numpy and Scipy libraries.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Regarding data structures, Tensorflow and Keras perform all computation on Tensors, while Numpy and Scipy use arrays. Moreover, Python set and list structures were used to store labels.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2847483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Every Company want to save its confidential data from outside world.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data can be obtained from hacking organisation’s computer system or gaining physical access into the company.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Intruder can make use of tailgating to get into office premises.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 current methods are not efficient for security and hence, there is a need to devise new and efficient method.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offer a high-level security system to detect intruder using face recognition and we will also send that report to the Security Command Centre so that they can can take care of Intruder.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 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174500" y="1617675"/>
            <a:ext cx="8568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 Review Paper on Face Recognition Techniques by Sujata G. Bhele and V. H. Mankar.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Routing Between Capsules by Geoffrey E. Hinton, Sara Sabour and Nicholas Frosst.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CapsNet comparative performance evaluation for image classification by Rinat Mukhometzianov and Juan Carrillo 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17000" y="21336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9144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main end-user of this application would be SCC Personnel.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end-user may not have the technological expertise that would enable him/her to use the application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end-user need not know the entire algorithm to use the application.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rtl="0" algn="l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SCC Personnel interact with application through simple user interface that is provided to him/her.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just">
              <a:spcBef>
                <a:spcPts val="300"/>
              </a:spcBef>
              <a:spcAft>
                <a:spcPts val="300"/>
              </a:spcAft>
              <a:buClr>
                <a:srgbClr val="0033CC"/>
              </a:buClr>
              <a:buSzPts val="1400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SCC personnel might find this method more convenient and easier than traditional method</a:t>
            </a:r>
            <a:r>
              <a:rPr lang="en-US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/ Assumptions /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590900" y="1791525"/>
            <a:ext cx="700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Dependencies: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Requirement - High Definition Camera.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High capacity system to train the model.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 :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data assumed to be collected beforehand.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Organisation has required infrastructure installed.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Risks :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major risk is to maintain high true-positive even a single false-positive could lead to improper intruder detection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Host computer might not meet the hardware requirements.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Camera can be low quality which hampers the accuracy.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5" y="1770075"/>
            <a:ext cx="8919025" cy="48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UI/ 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613450" y="184215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75" y="1842150"/>
            <a:ext cx="7191375" cy="4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Doesn’t require human intervention.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Less infrastructure.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doesn’t require high speed internet.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doesn’t have high maintenance issues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module is isolated from actual front-end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specific login.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300"/>
              </a:spcBef>
              <a:spcAft>
                <a:spcPts val="300"/>
              </a:spcAft>
              <a:buClr>
                <a:srgbClr val="0033CC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saves time.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