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1" r:id="rId4"/>
    <p:sldId id="259" r:id="rId5"/>
    <p:sldId id="262" r:id="rId6"/>
    <p:sldId id="285" r:id="rId7"/>
    <p:sldId id="265" r:id="rId8"/>
    <p:sldId id="281" r:id="rId9"/>
    <p:sldId id="283" r:id="rId10"/>
    <p:sldId id="268" r:id="rId11"/>
    <p:sldId id="289" r:id="rId12"/>
    <p:sldId id="287" r:id="rId13"/>
    <p:sldId id="288" r:id="rId14"/>
    <p:sldId id="276" r:id="rId15"/>
    <p:sldId id="278" r:id="rId16"/>
  </p:sldIdLst>
  <p:sldSz cx="10691813" cy="7559675"/>
  <p:notesSz cx="7315200" cy="9601200"/>
  <p:embeddedFontLst>
    <p:embeddedFont>
      <p:font typeface="Arial Black" panose="020B0A04020102020204" pitchFamily="34" charset="0"/>
      <p:bold r:id="rId18"/>
    </p:embeddedFont>
    <p:embeddedFont>
      <p:font typeface="Pinyon Script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36E69E-3F37-40CE-B8F2-E614A56682D2}">
  <a:tblStyle styleId="{0C36E69E-3F37-40CE-B8F2-E614A56682D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6EF"/>
          </a:solidFill>
        </a:fill>
      </a:tcStyle>
    </a:wholeTbl>
    <a:band1H>
      <a:tcTxStyle b="off" i="off"/>
      <a:tcStyle>
        <a:tcBdr/>
        <a:fill>
          <a:solidFill>
            <a:srgbClr val="CAECD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ECD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>
      <p:cViewPr>
        <p:scale>
          <a:sx n="100" d="100"/>
          <a:sy n="100" d="100"/>
        </p:scale>
        <p:origin x="403" y="-5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RAM" userId="c6b96abf0655ef32" providerId="LiveId" clId="{34A1FF14-C712-4A40-AD3A-40FF019A54EC}"/>
    <pc:docChg chg="undo custSel addSld delSld modSld">
      <pc:chgData name="SANJAY RAM" userId="c6b96abf0655ef32" providerId="LiveId" clId="{34A1FF14-C712-4A40-AD3A-40FF019A54EC}" dt="2022-10-19T11:29:05.026" v="1010" actId="6549"/>
      <pc:docMkLst>
        <pc:docMk/>
      </pc:docMkLst>
      <pc:sldChg chg="modSp mod">
        <pc:chgData name="SANJAY RAM" userId="c6b96abf0655ef32" providerId="LiveId" clId="{34A1FF14-C712-4A40-AD3A-40FF019A54EC}" dt="2022-10-16T13:29:06.586" v="161" actId="20577"/>
        <pc:sldMkLst>
          <pc:docMk/>
          <pc:sldMk cId="0" sldId="256"/>
        </pc:sldMkLst>
        <pc:spChg chg="mod">
          <ac:chgData name="SANJAY RAM" userId="c6b96abf0655ef32" providerId="LiveId" clId="{34A1FF14-C712-4A40-AD3A-40FF019A54EC}" dt="2022-10-16T13:29:06.586" v="161" actId="20577"/>
          <ac:spMkLst>
            <pc:docMk/>
            <pc:sldMk cId="0" sldId="256"/>
            <ac:spMk id="75" creationId="{00000000-0000-0000-0000-000000000000}"/>
          </ac:spMkLst>
        </pc:spChg>
      </pc:sldChg>
      <pc:sldChg chg="modSp mod">
        <pc:chgData name="SANJAY RAM" userId="c6b96abf0655ef32" providerId="LiveId" clId="{34A1FF14-C712-4A40-AD3A-40FF019A54EC}" dt="2022-10-19T11:28:41.163" v="951" actId="20577"/>
        <pc:sldMkLst>
          <pc:docMk/>
          <pc:sldMk cId="0" sldId="261"/>
        </pc:sldMkLst>
        <pc:spChg chg="mod">
          <ac:chgData name="SANJAY RAM" userId="c6b96abf0655ef32" providerId="LiveId" clId="{34A1FF14-C712-4A40-AD3A-40FF019A54EC}" dt="2022-10-19T11:28:41.163" v="951" actId="20577"/>
          <ac:spMkLst>
            <pc:docMk/>
            <pc:sldMk cId="0" sldId="261"/>
            <ac:spMk id="115" creationId="{00000000-0000-0000-0000-000000000000}"/>
          </ac:spMkLst>
        </pc:spChg>
      </pc:sldChg>
      <pc:sldChg chg="addSp delSp modSp mod">
        <pc:chgData name="SANJAY RAM" userId="c6b96abf0655ef32" providerId="LiveId" clId="{34A1FF14-C712-4A40-AD3A-40FF019A54EC}" dt="2022-10-17T04:07:47.669" v="874" actId="1076"/>
        <pc:sldMkLst>
          <pc:docMk/>
          <pc:sldMk cId="0" sldId="262"/>
        </pc:sldMkLst>
        <pc:spChg chg="add mod">
          <ac:chgData name="SANJAY RAM" userId="c6b96abf0655ef32" providerId="LiveId" clId="{34A1FF14-C712-4A40-AD3A-40FF019A54EC}" dt="2022-10-17T04:06:01.589" v="735" actId="207"/>
          <ac:spMkLst>
            <pc:docMk/>
            <pc:sldMk cId="0" sldId="262"/>
            <ac:spMk id="2" creationId="{F30C6511-9091-688A-E717-D936986A4145}"/>
          </ac:spMkLst>
        </pc:spChg>
        <pc:spChg chg="mod">
          <ac:chgData name="SANJAY RAM" userId="c6b96abf0655ef32" providerId="LiveId" clId="{34A1FF14-C712-4A40-AD3A-40FF019A54EC}" dt="2022-10-17T04:07:47.669" v="874" actId="1076"/>
          <ac:spMkLst>
            <pc:docMk/>
            <pc:sldMk cId="0" sldId="262"/>
            <ac:spMk id="124" creationId="{00000000-0000-0000-0000-000000000000}"/>
          </ac:spMkLst>
        </pc:spChg>
        <pc:graphicFrameChg chg="del modGraphic">
          <ac:chgData name="SANJAY RAM" userId="c6b96abf0655ef32" providerId="LiveId" clId="{34A1FF14-C712-4A40-AD3A-40FF019A54EC}" dt="2022-10-17T04:03:45.774" v="710" actId="478"/>
          <ac:graphicFrameMkLst>
            <pc:docMk/>
            <pc:sldMk cId="0" sldId="262"/>
            <ac:graphicFrameMk id="125" creationId="{00000000-0000-0000-0000-000000000000}"/>
          </ac:graphicFrameMkLst>
        </pc:graphicFrameChg>
      </pc:sldChg>
      <pc:sldChg chg="addSp delSp modSp mod">
        <pc:chgData name="SANJAY RAM" userId="c6b96abf0655ef32" providerId="LiveId" clId="{34A1FF14-C712-4A40-AD3A-40FF019A54EC}" dt="2022-10-17T03:59:02.963" v="708"/>
        <pc:sldMkLst>
          <pc:docMk/>
          <pc:sldMk cId="0" sldId="265"/>
        </pc:sldMkLst>
        <pc:spChg chg="del mod">
          <ac:chgData name="SANJAY RAM" userId="c6b96abf0655ef32" providerId="LiveId" clId="{34A1FF14-C712-4A40-AD3A-40FF019A54EC}" dt="2022-10-17T03:58:50.860" v="707" actId="478"/>
          <ac:spMkLst>
            <pc:docMk/>
            <pc:sldMk cId="0" sldId="265"/>
            <ac:spMk id="5" creationId="{00000000-0000-0000-0000-000000000000}"/>
          </ac:spMkLst>
        </pc:spChg>
        <pc:picChg chg="add mod">
          <ac:chgData name="SANJAY RAM" userId="c6b96abf0655ef32" providerId="LiveId" clId="{34A1FF14-C712-4A40-AD3A-40FF019A54EC}" dt="2022-10-17T03:59:02.963" v="708"/>
          <ac:picMkLst>
            <pc:docMk/>
            <pc:sldMk cId="0" sldId="265"/>
            <ac:picMk id="3" creationId="{1B5902A6-34C3-6129-83FD-FCE0F7793990}"/>
          </ac:picMkLst>
        </pc:picChg>
        <pc:picChg chg="del">
          <ac:chgData name="SANJAY RAM" userId="c6b96abf0655ef32" providerId="LiveId" clId="{34A1FF14-C712-4A40-AD3A-40FF019A54EC}" dt="2022-10-17T03:58:43.958" v="705" actId="478"/>
          <ac:picMkLst>
            <pc:docMk/>
            <pc:sldMk cId="0" sldId="265"/>
            <ac:picMk id="14337" creationId="{00000000-0000-0000-0000-000000000000}"/>
          </ac:picMkLst>
        </pc:picChg>
      </pc:sldChg>
      <pc:sldChg chg="delSp modSp mod">
        <pc:chgData name="SANJAY RAM" userId="c6b96abf0655ef32" providerId="LiveId" clId="{34A1FF14-C712-4A40-AD3A-40FF019A54EC}" dt="2022-10-19T11:29:05.026" v="1010" actId="6549"/>
        <pc:sldMkLst>
          <pc:docMk/>
          <pc:sldMk cId="0" sldId="268"/>
        </pc:sldMkLst>
        <pc:spChg chg="mod">
          <ac:chgData name="SANJAY RAM" userId="c6b96abf0655ef32" providerId="LiveId" clId="{34A1FF14-C712-4A40-AD3A-40FF019A54EC}" dt="2022-10-19T11:29:05.026" v="1010" actId="6549"/>
          <ac:spMkLst>
            <pc:docMk/>
            <pc:sldMk cId="0" sldId="268"/>
            <ac:spMk id="165" creationId="{00000000-0000-0000-0000-000000000000}"/>
          </ac:spMkLst>
        </pc:spChg>
        <pc:picChg chg="del">
          <ac:chgData name="SANJAY RAM" userId="c6b96abf0655ef32" providerId="LiveId" clId="{34A1FF14-C712-4A40-AD3A-40FF019A54EC}" dt="2022-10-19T11:28:49.124" v="952" actId="478"/>
          <ac:picMkLst>
            <pc:docMk/>
            <pc:sldMk cId="0" sldId="268"/>
            <ac:picMk id="166" creationId="{00000000-0000-0000-0000-000000000000}"/>
          </ac:picMkLst>
        </pc:picChg>
      </pc:sldChg>
      <pc:sldChg chg="del">
        <pc:chgData name="SANJAY RAM" userId="c6b96abf0655ef32" providerId="LiveId" clId="{34A1FF14-C712-4A40-AD3A-40FF019A54EC}" dt="2022-10-17T03:44:46.753" v="564" actId="47"/>
        <pc:sldMkLst>
          <pc:docMk/>
          <pc:sldMk cId="0" sldId="273"/>
        </pc:sldMkLst>
      </pc:sldChg>
      <pc:sldChg chg="modSp mod">
        <pc:chgData name="SANJAY RAM" userId="c6b96abf0655ef32" providerId="LiveId" clId="{34A1FF14-C712-4A40-AD3A-40FF019A54EC}" dt="2022-10-17T03:28:21.547" v="410" actId="20577"/>
        <pc:sldMkLst>
          <pc:docMk/>
          <pc:sldMk cId="0" sldId="276"/>
        </pc:sldMkLst>
        <pc:spChg chg="mod">
          <ac:chgData name="SANJAY RAM" userId="c6b96abf0655ef32" providerId="LiveId" clId="{34A1FF14-C712-4A40-AD3A-40FF019A54EC}" dt="2022-10-17T03:28:21.547" v="410" actId="20577"/>
          <ac:spMkLst>
            <pc:docMk/>
            <pc:sldMk cId="0" sldId="276"/>
            <ac:spMk id="228" creationId="{00000000-0000-0000-0000-000000000000}"/>
          </ac:spMkLst>
        </pc:spChg>
      </pc:sldChg>
      <pc:sldChg chg="modSp mod">
        <pc:chgData name="SANJAY RAM" userId="c6b96abf0655ef32" providerId="LiveId" clId="{34A1FF14-C712-4A40-AD3A-40FF019A54EC}" dt="2022-10-17T03:28:49.622" v="412" actId="20577"/>
        <pc:sldMkLst>
          <pc:docMk/>
          <pc:sldMk cId="0" sldId="278"/>
        </pc:sldMkLst>
        <pc:spChg chg="mod">
          <ac:chgData name="SANJAY RAM" userId="c6b96abf0655ef32" providerId="LiveId" clId="{34A1FF14-C712-4A40-AD3A-40FF019A54EC}" dt="2022-10-17T03:28:49.622" v="412" actId="20577"/>
          <ac:spMkLst>
            <pc:docMk/>
            <pc:sldMk cId="0" sldId="278"/>
            <ac:spMk id="241" creationId="{00000000-0000-0000-0000-000000000000}"/>
          </ac:spMkLst>
        </pc:spChg>
      </pc:sldChg>
      <pc:sldChg chg="addSp delSp modSp mod">
        <pc:chgData name="SANJAY RAM" userId="c6b96abf0655ef32" providerId="LiveId" clId="{34A1FF14-C712-4A40-AD3A-40FF019A54EC}" dt="2022-10-17T03:57:13.813" v="704" actId="20577"/>
        <pc:sldMkLst>
          <pc:docMk/>
          <pc:sldMk cId="610530851" sldId="281"/>
        </pc:sldMkLst>
        <pc:spChg chg="mod">
          <ac:chgData name="SANJAY RAM" userId="c6b96abf0655ef32" providerId="LiveId" clId="{34A1FF14-C712-4A40-AD3A-40FF019A54EC}" dt="2022-10-17T03:57:13.813" v="704" actId="20577"/>
          <ac:spMkLst>
            <pc:docMk/>
            <pc:sldMk cId="610530851" sldId="281"/>
            <ac:spMk id="2" creationId="{16E86544-83B6-0251-614F-833C593A8B37}"/>
          </ac:spMkLst>
        </pc:spChg>
        <pc:picChg chg="add mod">
          <ac:chgData name="SANJAY RAM" userId="c6b96abf0655ef32" providerId="LiveId" clId="{34A1FF14-C712-4A40-AD3A-40FF019A54EC}" dt="2022-10-17T03:56:48.935" v="666"/>
          <ac:picMkLst>
            <pc:docMk/>
            <pc:sldMk cId="610530851" sldId="281"/>
            <ac:picMk id="4" creationId="{A035258C-8E0C-9434-F6B4-89FD8C615D42}"/>
          </ac:picMkLst>
        </pc:picChg>
        <pc:picChg chg="del">
          <ac:chgData name="SANJAY RAM" userId="c6b96abf0655ef32" providerId="LiveId" clId="{34A1FF14-C712-4A40-AD3A-40FF019A54EC}" dt="2022-10-17T03:56:40.247" v="665" actId="478"/>
          <ac:picMkLst>
            <pc:docMk/>
            <pc:sldMk cId="610530851" sldId="281"/>
            <ac:picMk id="12292" creationId="{00000000-0000-0000-0000-000000000000}"/>
          </ac:picMkLst>
        </pc:picChg>
      </pc:sldChg>
      <pc:sldChg chg="addSp delSp modSp mod">
        <pc:chgData name="SANJAY RAM" userId="c6b96abf0655ef32" providerId="LiveId" clId="{34A1FF14-C712-4A40-AD3A-40FF019A54EC}" dt="2022-10-17T03:51:06.551" v="664" actId="1076"/>
        <pc:sldMkLst>
          <pc:docMk/>
          <pc:sldMk cId="3570733478" sldId="283"/>
        </pc:sldMkLst>
        <pc:spChg chg="mod">
          <ac:chgData name="SANJAY RAM" userId="c6b96abf0655ef32" providerId="LiveId" clId="{34A1FF14-C712-4A40-AD3A-40FF019A54EC}" dt="2022-10-17T03:51:03.175" v="663" actId="20577"/>
          <ac:spMkLst>
            <pc:docMk/>
            <pc:sldMk cId="3570733478" sldId="283"/>
            <ac:spMk id="3" creationId="{709CA34C-190C-07C5-D584-AC231D931497}"/>
          </ac:spMkLst>
        </pc:spChg>
        <pc:picChg chg="add mod">
          <ac:chgData name="SANJAY RAM" userId="c6b96abf0655ef32" providerId="LiveId" clId="{34A1FF14-C712-4A40-AD3A-40FF019A54EC}" dt="2022-10-17T03:51:06.551" v="664" actId="1076"/>
          <ac:picMkLst>
            <pc:docMk/>
            <pc:sldMk cId="3570733478" sldId="283"/>
            <ac:picMk id="5" creationId="{7E349975-4E75-F7CC-76A6-69C61E141B64}"/>
          </ac:picMkLst>
        </pc:picChg>
        <pc:picChg chg="del">
          <ac:chgData name="SANJAY RAM" userId="c6b96abf0655ef32" providerId="LiveId" clId="{34A1FF14-C712-4A40-AD3A-40FF019A54EC}" dt="2022-10-17T03:47:02.186" v="624" actId="478"/>
          <ac:picMkLst>
            <pc:docMk/>
            <pc:sldMk cId="3570733478" sldId="283"/>
            <ac:picMk id="2050" creationId="{00000000-0000-0000-0000-000000000000}"/>
          </ac:picMkLst>
        </pc:picChg>
      </pc:sldChg>
      <pc:sldChg chg="del">
        <pc:chgData name="SANJAY RAM" userId="c6b96abf0655ef32" providerId="LiveId" clId="{34A1FF14-C712-4A40-AD3A-40FF019A54EC}" dt="2022-10-17T03:44:22.655" v="563" actId="47"/>
        <pc:sldMkLst>
          <pc:docMk/>
          <pc:sldMk cId="0" sldId="284"/>
        </pc:sldMkLst>
      </pc:sldChg>
      <pc:sldChg chg="modSp add del mod">
        <pc:chgData name="SANJAY RAM" userId="c6b96abf0655ef32" providerId="LiveId" clId="{34A1FF14-C712-4A40-AD3A-40FF019A54EC}" dt="2022-10-17T03:30:38.243" v="419" actId="47"/>
        <pc:sldMkLst>
          <pc:docMk/>
          <pc:sldMk cId="3206529377" sldId="286"/>
        </pc:sldMkLst>
        <pc:spChg chg="mod">
          <ac:chgData name="SANJAY RAM" userId="c6b96abf0655ef32" providerId="LiveId" clId="{34A1FF14-C712-4A40-AD3A-40FF019A54EC}" dt="2022-10-17T03:29:19.394" v="415" actId="20577"/>
          <ac:spMkLst>
            <pc:docMk/>
            <pc:sldMk cId="3206529377" sldId="286"/>
            <ac:spMk id="241" creationId="{00000000-0000-0000-0000-000000000000}"/>
          </ac:spMkLst>
        </pc:spChg>
      </pc:sldChg>
      <pc:sldChg chg="addSp delSp modSp add mod">
        <pc:chgData name="SANJAY RAM" userId="c6b96abf0655ef32" providerId="LiveId" clId="{34A1FF14-C712-4A40-AD3A-40FF019A54EC}" dt="2022-10-17T03:41:51.655" v="517" actId="20577"/>
        <pc:sldMkLst>
          <pc:docMk/>
          <pc:sldMk cId="1371080958" sldId="287"/>
        </pc:sldMkLst>
        <pc:spChg chg="add mod">
          <ac:chgData name="SANJAY RAM" userId="c6b96abf0655ef32" providerId="LiveId" clId="{34A1FF14-C712-4A40-AD3A-40FF019A54EC}" dt="2022-10-17T03:41:51.655" v="517" actId="20577"/>
          <ac:spMkLst>
            <pc:docMk/>
            <pc:sldMk cId="1371080958" sldId="287"/>
            <ac:spMk id="10" creationId="{025721EF-7F60-15AF-6246-E275E20A7A92}"/>
          </ac:spMkLst>
        </pc:spChg>
        <pc:spChg chg="add del">
          <ac:chgData name="SANJAY RAM" userId="c6b96abf0655ef32" providerId="LiveId" clId="{34A1FF14-C712-4A40-AD3A-40FF019A54EC}" dt="2022-10-17T03:41:37.835" v="493" actId="22"/>
          <ac:spMkLst>
            <pc:docMk/>
            <pc:sldMk cId="1371080958" sldId="287"/>
            <ac:spMk id="12" creationId="{C6095111-090E-DBC1-9C20-5F732CFD9B49}"/>
          </ac:spMkLst>
        </pc:spChg>
        <pc:spChg chg="mod">
          <ac:chgData name="SANJAY RAM" userId="c6b96abf0655ef32" providerId="LiveId" clId="{34A1FF14-C712-4A40-AD3A-40FF019A54EC}" dt="2022-10-17T03:38:50.463" v="446" actId="20577"/>
          <ac:spMkLst>
            <pc:docMk/>
            <pc:sldMk cId="1371080958" sldId="287"/>
            <ac:spMk id="241" creationId="{00000000-0000-0000-0000-000000000000}"/>
          </ac:spMkLst>
        </pc:spChg>
        <pc:picChg chg="add mod">
          <ac:chgData name="SANJAY RAM" userId="c6b96abf0655ef32" providerId="LiveId" clId="{34A1FF14-C712-4A40-AD3A-40FF019A54EC}" dt="2022-10-17T03:39:10.999" v="449" actId="1076"/>
          <ac:picMkLst>
            <pc:docMk/>
            <pc:sldMk cId="1371080958" sldId="287"/>
            <ac:picMk id="3" creationId="{ABB738F7-9B30-6BE6-120A-F68D226CE14A}"/>
          </ac:picMkLst>
        </pc:picChg>
        <pc:picChg chg="add mod">
          <ac:chgData name="SANJAY RAM" userId="c6b96abf0655ef32" providerId="LiveId" clId="{34A1FF14-C712-4A40-AD3A-40FF019A54EC}" dt="2022-10-17T03:39:03.907" v="448" actId="1076"/>
          <ac:picMkLst>
            <pc:docMk/>
            <pc:sldMk cId="1371080958" sldId="287"/>
            <ac:picMk id="5" creationId="{1AED33E5-F80B-3741-85DE-2B3EBCE0146B}"/>
          </ac:picMkLst>
        </pc:picChg>
        <pc:picChg chg="add mod">
          <ac:chgData name="SANJAY RAM" userId="c6b96abf0655ef32" providerId="LiveId" clId="{34A1FF14-C712-4A40-AD3A-40FF019A54EC}" dt="2022-10-17T03:39:31.375" v="453" actId="1076"/>
          <ac:picMkLst>
            <pc:docMk/>
            <pc:sldMk cId="1371080958" sldId="287"/>
            <ac:picMk id="7" creationId="{315F67B1-F937-C857-2A11-C72F98A1D7FA}"/>
          </ac:picMkLst>
        </pc:picChg>
        <pc:picChg chg="add mod">
          <ac:chgData name="SANJAY RAM" userId="c6b96abf0655ef32" providerId="LiveId" clId="{34A1FF14-C712-4A40-AD3A-40FF019A54EC}" dt="2022-10-17T03:40:01.970" v="457" actId="1076"/>
          <ac:picMkLst>
            <pc:docMk/>
            <pc:sldMk cId="1371080958" sldId="287"/>
            <ac:picMk id="9" creationId="{37304818-FCFF-0DF5-A585-71AD79A337AA}"/>
          </ac:picMkLst>
        </pc:picChg>
      </pc:sldChg>
      <pc:sldChg chg="addSp delSp modSp add mod">
        <pc:chgData name="SANJAY RAM" userId="c6b96abf0655ef32" providerId="LiveId" clId="{34A1FF14-C712-4A40-AD3A-40FF019A54EC}" dt="2022-10-17T03:44:08.366" v="562" actId="1076"/>
        <pc:sldMkLst>
          <pc:docMk/>
          <pc:sldMk cId="47876051" sldId="288"/>
        </pc:sldMkLst>
        <pc:spChg chg="add del mod">
          <ac:chgData name="SANJAY RAM" userId="c6b96abf0655ef32" providerId="LiveId" clId="{34A1FF14-C712-4A40-AD3A-40FF019A54EC}" dt="2022-10-17T03:42:52.445" v="534"/>
          <ac:spMkLst>
            <pc:docMk/>
            <pc:sldMk cId="47876051" sldId="288"/>
            <ac:spMk id="4" creationId="{DD8DDADA-5F0D-6659-B46B-1C08F59F0305}"/>
          </ac:spMkLst>
        </pc:spChg>
        <pc:spChg chg="mod">
          <ac:chgData name="SANJAY RAM" userId="c6b96abf0655ef32" providerId="LiveId" clId="{34A1FF14-C712-4A40-AD3A-40FF019A54EC}" dt="2022-10-17T03:43:42.219" v="559" actId="20577"/>
          <ac:spMkLst>
            <pc:docMk/>
            <pc:sldMk cId="47876051" sldId="288"/>
            <ac:spMk id="241" creationId="{00000000-0000-0000-0000-000000000000}"/>
          </ac:spMkLst>
        </pc:spChg>
        <pc:picChg chg="add mod">
          <ac:chgData name="SANJAY RAM" userId="c6b96abf0655ef32" providerId="LiveId" clId="{34A1FF14-C712-4A40-AD3A-40FF019A54EC}" dt="2022-10-17T03:44:08.366" v="562" actId="1076"/>
          <ac:picMkLst>
            <pc:docMk/>
            <pc:sldMk cId="47876051" sldId="288"/>
            <ac:picMk id="3" creationId="{2C2E8776-B4F7-42D3-A3CC-92685CB265B9}"/>
          </ac:picMkLst>
        </pc:picChg>
      </pc:sldChg>
      <pc:sldChg chg="modSp add mod">
        <pc:chgData name="SANJAY RAM" userId="c6b96abf0655ef32" providerId="LiveId" clId="{34A1FF14-C712-4A40-AD3A-40FF019A54EC}" dt="2022-10-19T10:49:57.028" v="918" actId="20577"/>
        <pc:sldMkLst>
          <pc:docMk/>
          <pc:sldMk cId="2408127802" sldId="289"/>
        </pc:sldMkLst>
        <pc:spChg chg="mod">
          <ac:chgData name="SANJAY RAM" userId="c6b96abf0655ef32" providerId="LiveId" clId="{34A1FF14-C712-4A40-AD3A-40FF019A54EC}" dt="2022-10-19T10:49:57.028" v="918" actId="20577"/>
          <ac:spMkLst>
            <pc:docMk/>
            <pc:sldMk cId="2408127802" sldId="289"/>
            <ac:spMk id="241" creationId="{00000000-0000-0000-0000-000000000000}"/>
          </ac:spMkLst>
        </pc:spChg>
      </pc:sldChg>
      <pc:sldChg chg="add del">
        <pc:chgData name="SANJAY RAM" userId="c6b96abf0655ef32" providerId="LiveId" clId="{34A1FF14-C712-4A40-AD3A-40FF019A54EC}" dt="2022-10-19T10:48:50.996" v="906" actId="47"/>
        <pc:sldMkLst>
          <pc:docMk/>
          <pc:sldMk cId="3632329967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355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1838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n"/>
          <p:cNvSpPr txBox="1">
            <a:spLocks noGrp="1"/>
          </p:cNvSpPr>
          <p:nvPr>
            <p:ph type="dt" idx="10"/>
          </p:nvPr>
        </p:nvSpPr>
        <p:spPr>
          <a:xfrm>
            <a:off x="4278313" y="0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1838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n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None/>
              </a:p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09492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59e287a1c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59e287a1c_2_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9000" cy="480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259e287a1c_2_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00" cy="52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None/>
              </a:pPr>
              <a:t>2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None/>
              </a:pPr>
              <a:t>4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5986429d9_0_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None/>
              </a:pPr>
              <a:t>5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g125986429d9_0_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9000" cy="48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125986429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713dc4df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713dc4df9_1_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9000" cy="480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2713dc4df9_1_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00" cy="52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90b00937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90b009374_0_36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9000" cy="480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290b009374_0_3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00" cy="52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91326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5118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1032510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3429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 rot="5400000">
            <a:off x="2425700" y="-1155700"/>
            <a:ext cx="5829300" cy="10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3429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 rot="5400000">
            <a:off x="5838825" y="2257425"/>
            <a:ext cx="6746875" cy="258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 rot="5400000">
            <a:off x="600075" y="-247650"/>
            <a:ext cx="6746875" cy="759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3429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508635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4064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 sz="18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2"/>
          </p:nvPr>
        </p:nvSpPr>
        <p:spPr>
          <a:xfrm>
            <a:off x="5416550" y="1092200"/>
            <a:ext cx="508635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4064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 sz="18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ctrTitle"/>
          </p:nvPr>
        </p:nvSpPr>
        <p:spPr>
          <a:xfrm>
            <a:off x="801688" y="2347913"/>
            <a:ext cx="9088437" cy="16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603375" y="4283075"/>
            <a:ext cx="7485063" cy="193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lvl5pPr>
            <a:lvl6pPr lvl="5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44550" y="4857750"/>
            <a:ext cx="9088438" cy="150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44550" y="3203575"/>
            <a:ext cx="9088438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34988" y="303213"/>
            <a:ext cx="9621837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534988" y="2397125"/>
            <a:ext cx="4724400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3810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Char char="»"/>
              <a:defRPr sz="16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5430838" y="1692275"/>
            <a:ext cx="4725987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5430838" y="2397125"/>
            <a:ext cx="4725987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3810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Char char="»"/>
              <a:defRPr sz="16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534988" y="301625"/>
            <a:ext cx="3517900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4179888" y="301625"/>
            <a:ext cx="5976937" cy="6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4318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Char char="»"/>
              <a:defRPr sz="20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534988" y="1581150"/>
            <a:ext cx="3517900" cy="51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2095500" y="5291138"/>
            <a:ext cx="6415088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>
            <a:spLocks noGrp="1"/>
          </p:cNvSpPr>
          <p:nvPr>
            <p:ph type="pic" idx="2"/>
          </p:nvPr>
        </p:nvSpPr>
        <p:spPr>
          <a:xfrm>
            <a:off x="2095500" y="674688"/>
            <a:ext cx="6415088" cy="4537075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2095500" y="5916613"/>
            <a:ext cx="6415088" cy="88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/>
          <p:nvPr/>
        </p:nvSpPr>
        <p:spPr>
          <a:xfrm>
            <a:off x="0" y="7127875"/>
            <a:ext cx="10691813" cy="46196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0" y="911225"/>
            <a:ext cx="10691813" cy="13176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3">
            <a:alphaModFix/>
          </a:blip>
          <a:srcRect t="8130" b="7997"/>
          <a:stretch/>
        </p:blipFill>
        <p:spPr>
          <a:xfrm>
            <a:off x="0" y="82550"/>
            <a:ext cx="2833688" cy="80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/>
          <p:nvPr/>
        </p:nvSpPr>
        <p:spPr>
          <a:xfrm>
            <a:off x="2792413" y="7131050"/>
            <a:ext cx="5078412" cy="53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2800" b="1" i="1" u="none" strike="noStrike" cap="none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1032510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marR="0" lvl="0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/>
          <p:nvPr/>
        </p:nvSpPr>
        <p:spPr>
          <a:xfrm>
            <a:off x="200025" y="7224713"/>
            <a:ext cx="1425575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pm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/>
        </p:nvSpPr>
        <p:spPr>
          <a:xfrm>
            <a:off x="178575" y="1500505"/>
            <a:ext cx="10334700" cy="54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Title: 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Securing remote desktop app using RSA Encryption  made with RDP protocol 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Java</a:t>
            </a:r>
          </a:p>
          <a:p>
            <a:pPr algn="ctr"/>
            <a:endParaRPr lang="en-IN" sz="3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sz="3200" b="1" dirty="0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124003275: Sanjay </a:t>
            </a:r>
            <a:r>
              <a:rPr lang="en-US" sz="32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Ram.G</a:t>
            </a: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</a:p>
          <a:p>
            <a:pPr marL="25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 Name: Dr. R. Kavitha, CSE/SoC, SASTRA University</a:t>
            </a:r>
          </a:p>
          <a:p>
            <a:pPr marL="25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of Presentation: 17.10.2022</a:t>
            </a:r>
            <a:endParaRPr sz="2000" b="1" dirty="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Font typeface="Times New Roman"/>
              <a:buNone/>
            </a:pPr>
            <a:endParaRPr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endParaRPr sz="2000" b="1" i="0" u="none" strike="noStrike" cap="none" dirty="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974013" y="7224713"/>
            <a:ext cx="2493962" cy="3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endParaRPr/>
          </a:p>
        </p:txBody>
      </p:sp>
      <p:sp>
        <p:nvSpPr>
          <p:cNvPr id="5" name="Google Shape;84;p14"/>
          <p:cNvSpPr txBox="1">
            <a:spLocks noGrp="1"/>
          </p:cNvSpPr>
          <p:nvPr>
            <p:ph type="title"/>
          </p:nvPr>
        </p:nvSpPr>
        <p:spPr>
          <a:xfrm>
            <a:off x="3505963" y="168602"/>
            <a:ext cx="680708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CSE302: Computer Networks Project</a:t>
            </a:r>
            <a:endParaRPr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10325100" cy="5829300"/>
          </a:xfrm>
          <a:prstGeom prst="rect">
            <a:avLst/>
          </a:prstGeom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8D5D0D-DFBC-DBC5-0AE3-4BDB55C0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efficiency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1032510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342900" lvl="0" indent="-1397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IN" sz="2000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342900" lvl="0" indent="-1397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IN" sz="2000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342900" lvl="0" indent="-1397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IN" sz="2000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342900" lvl="0" indent="-1397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IN" sz="2000" dirty="0">
                <a:latin typeface="Arial Black"/>
                <a:ea typeface="Arial Black"/>
                <a:cs typeface="Arial Black"/>
                <a:sym typeface="Arial Black"/>
              </a:rPr>
              <a:t>Link for code :</a:t>
            </a:r>
          </a:p>
          <a:p>
            <a:pPr marL="342900" lvl="0" indent="-1397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IN" sz="2000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342900" lvl="0" indent="-1397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IN" sz="2000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342900" lvl="0" indent="-1397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IN" sz="2000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342900" lvl="0" indent="-1397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IN" sz="2000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342900" lvl="0" indent="-1397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IN" sz="2000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342900" lvl="0" indent="-1397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IN" sz="2000" dirty="0">
                <a:latin typeface="Arial Black"/>
                <a:ea typeface="Arial Black"/>
                <a:cs typeface="Arial Black"/>
                <a:sym typeface="Arial Black"/>
              </a:rPr>
              <a:t>https://drive.google.com/drive/folders/1wY_ZUr6lrAjC9tG7xLY7kEkxqcVkfOsS?usp=sharing</a:t>
            </a:r>
            <a:endParaRPr sz="2000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40812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1032510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None/>
            </a:pPr>
            <a:r>
              <a:rPr lang="en-US" sz="2000" b="1" i="1" dirty="0">
                <a:latin typeface="Arial Black"/>
                <a:ea typeface="Arial Black"/>
                <a:cs typeface="Arial Black"/>
                <a:sym typeface="Arial Black"/>
              </a:rPr>
              <a:t>Server :</a:t>
            </a:r>
            <a:endParaRPr lang="en-IN" sz="2000" b="1" i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10033325" y="231175"/>
            <a:ext cx="469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17</a:t>
            </a: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B738F7-9B30-6BE6-120A-F68D226CE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350" y="1732335"/>
            <a:ext cx="5249112" cy="1280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D33E5-F80B-3741-85DE-2B3EBCE01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13" y="1732335"/>
            <a:ext cx="4930567" cy="1280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5F67B1-F937-C857-2A11-C72F98A1D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633" y="4935764"/>
            <a:ext cx="3071126" cy="1425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304818-FCFF-0DF5-A585-71AD79A33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0728" y="5217727"/>
            <a:ext cx="3398815" cy="8611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5721EF-7F60-15AF-6246-E275E20A7A92}"/>
              </a:ext>
            </a:extLst>
          </p:cNvPr>
          <p:cNvSpPr txBox="1"/>
          <p:nvPr/>
        </p:nvSpPr>
        <p:spPr>
          <a:xfrm>
            <a:off x="188913" y="3946860"/>
            <a:ext cx="2380343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None/>
            </a:pPr>
            <a:r>
              <a:rPr lang="en-US" sz="2000" b="1" i="1" dirty="0">
                <a:latin typeface="Arial Black"/>
                <a:ea typeface="Arial Black"/>
                <a:cs typeface="Arial Black"/>
                <a:sym typeface="Arial Black"/>
              </a:rPr>
              <a:t>Client :</a:t>
            </a:r>
            <a:endParaRPr lang="en-IN" sz="2000" b="1" i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371080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1032510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342900" lvl="0" indent="-1397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2000" b="1" i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342900" lvl="0" indent="-1397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2000" b="1" i="1" dirty="0">
                <a:latin typeface="Arial Black"/>
                <a:ea typeface="Arial Black"/>
                <a:cs typeface="Arial Black"/>
                <a:sym typeface="Arial Black"/>
              </a:rPr>
              <a:t>Output :</a:t>
            </a:r>
            <a:endParaRPr lang="en-IN" sz="2000" b="1" i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E8776-B4F7-42D3-A3CC-92685CB26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619" y="2502466"/>
            <a:ext cx="6495461" cy="300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6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200" cy="587400"/>
          </a:xfrm>
          <a:prstGeom prst="rect">
            <a:avLst/>
          </a:prstGeom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200" b="1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10325100" cy="5829300"/>
          </a:xfrm>
          <a:prstGeom prst="rect">
            <a:avLst/>
          </a:prstGeom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914400" lvl="0" indent="-4572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400" dirty="0"/>
          </a:p>
          <a:p>
            <a:pPr marL="914400" lvl="0" indent="-4572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/>
              <a:t>https://en.wikipedia.org/wiki/Remote_Desktop_Protocol </a:t>
            </a:r>
          </a:p>
          <a:p>
            <a:pPr marL="914400" lvl="0" indent="-4572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/>
              <a:t>https://www.parallels.com/blogs/ras/rdp-meaning/ </a:t>
            </a:r>
          </a:p>
          <a:p>
            <a:pPr marL="914400" lvl="0" indent="-4572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/>
              <a:t>https://en.wikipedia.org/wiki/File_Transfer_Protocol#:~:text=The%20File%20Transfer%20Protocol% 20(FTP,the%20client%20and%20the%20server. </a:t>
            </a:r>
          </a:p>
          <a:p>
            <a:pPr marL="914400" lvl="0" indent="-4572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/>
              <a:t>https://www.geeksforgeeks.org/file-transfer-protocol-ftp-in-application-layer/ </a:t>
            </a:r>
          </a:p>
          <a:p>
            <a:pPr marL="914400" lvl="0" indent="-4572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/>
              <a:t>https://www.javatpoint.com/computer-network-ftp </a:t>
            </a:r>
          </a:p>
          <a:p>
            <a:pPr marL="914400" lvl="0" indent="-4572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/>
              <a:t>https://computingforgeeks.com/how-to-enable-remote-desktop-protocol-rdp-on-windows-server-2019/ </a:t>
            </a:r>
          </a:p>
          <a:p>
            <a:pPr marL="914400" lvl="0" indent="-4572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/>
              <a:t>https://searchenterprisedesktop.techtarget.com/definition/Remote-Desktop-Protocol-RDP 8. https://www.howtogeek.com/175087/how-to-enable-and-secure-remote-desktop-on-windows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1032510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342900" lvl="0" indent="-1397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sz="4000" b="1" i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342900" lvl="0" indent="-1397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sz="4000" b="1" i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None/>
            </a:pPr>
            <a:endParaRPr lang="en-IN" sz="4000" b="1" i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457200" lvl="0" indent="0" algn="ctr" rtl="0">
              <a:spcBef>
                <a:spcPts val="1425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</a:rPr>
              <a:t>Thank You</a:t>
            </a:r>
            <a:endParaRPr lang="en-US" sz="40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2591563" y="226475"/>
            <a:ext cx="63705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 to be discussed</a:t>
            </a:r>
            <a:endParaRPr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38953" y="1319512"/>
            <a:ext cx="9080400" cy="562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Aim &amp; Objective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Existing Solution’s 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Work Flow Diagram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System Configuration : Software, Hardware, Network type, Protocols used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IN" sz="2200" dirty="0">
                <a:latin typeface="Times New Roman"/>
                <a:ea typeface="Times New Roman"/>
                <a:cs typeface="Times New Roman"/>
                <a:sym typeface="Times New Roman"/>
              </a:rPr>
              <a:t>Work Done (Implementation code link)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Sample I/O (screen shot)</a:t>
            </a:r>
          </a:p>
          <a:p>
            <a:pPr marL="457200" indent="-368300">
              <a:lnSpc>
                <a:spcPct val="115000"/>
              </a:lnSpc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Proposed Work Flow and Methodology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2836427" y="191300"/>
            <a:ext cx="6006631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 &amp; OBJECTIVES</a:t>
            </a:r>
            <a:endParaRPr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298675" y="2198938"/>
            <a:ext cx="10325100" cy="416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457200" lvl="0" indent="457200" algn="l" rtl="0">
              <a:lnSpc>
                <a:spcPct val="115000"/>
              </a:lnSpc>
              <a:spcBef>
                <a:spcPts val="1425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aim of the project is implementing the RDP protocol in </a:t>
            </a:r>
            <a:r>
              <a:rPr lang="en-US" sz="2200" u="sng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wireless 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to simulate the Remote Desktop Application, on </a:t>
            </a:r>
            <a:r>
              <a:rPr lang="en-US" sz="2200" u="sng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Client-Server 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environment.</a:t>
            </a:r>
          </a:p>
          <a:p>
            <a:pPr lvl="0" indent="457200">
              <a:lnSpc>
                <a:spcPct val="115000"/>
              </a:lnSpc>
              <a:spcBef>
                <a:spcPts val="1425"/>
              </a:spcBef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1: understanding RDP protocol and RSA encryption</a:t>
            </a:r>
          </a:p>
          <a:p>
            <a:pPr lvl="0" indent="457200">
              <a:lnSpc>
                <a:spcPct val="115000"/>
              </a:lnSpc>
              <a:spcBef>
                <a:spcPts val="1425"/>
              </a:spcBef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2: applying RDP on top of </a:t>
            </a:r>
            <a:r>
              <a:rPr lang="en-US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udp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network concepts</a:t>
            </a:r>
          </a:p>
          <a:p>
            <a:pPr lvl="0" indent="457200">
              <a:lnSpc>
                <a:spcPct val="115000"/>
              </a:lnSpc>
              <a:spcBef>
                <a:spcPts val="1425"/>
              </a:spcBef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3: Creating java app</a:t>
            </a:r>
          </a:p>
          <a:p>
            <a:pPr lvl="0" indent="457200">
              <a:lnSpc>
                <a:spcPct val="115000"/>
              </a:lnSpc>
              <a:spcBef>
                <a:spcPts val="1425"/>
              </a:spcBef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4: Benefits to the Enterprise users for secure </a:t>
            </a:r>
          </a:p>
          <a:p>
            <a:pPr lvl="0" indent="457200">
              <a:lnSpc>
                <a:spcPct val="115000"/>
              </a:lnSpc>
              <a:spcBef>
                <a:spcPts val="1425"/>
              </a:spcBef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remote desktop connection.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2762403" y="159850"/>
            <a:ext cx="6184827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457200" lvl="0" indent="-4572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&amp; Solution </a:t>
            </a:r>
            <a:b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3200" b="1" dirty="0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line story</a:t>
            </a:r>
            <a:endParaRPr sz="2200" b="1">
              <a:solidFill>
                <a:schemeClr val="tx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799" y="1092200"/>
            <a:ext cx="10343587" cy="526891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288814" y="1287703"/>
            <a:ext cx="10225200" cy="56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r>
              <a:rPr lang="en-US" sz="22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statements are: </a:t>
            </a:r>
          </a:p>
          <a:p>
            <a:pPr marL="5461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+mj-lt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Less security in Data communication is identified </a:t>
            </a:r>
          </a:p>
          <a:p>
            <a:pPr marL="5461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+mj-lt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Secure application expected by the enterprise users</a:t>
            </a:r>
          </a:p>
          <a:p>
            <a:pPr marL="5461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+mj-lt"/>
              <a:buAutoNum type="arabicPeriod"/>
            </a:pPr>
            <a:endParaRPr lang="en-US"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r>
              <a:rPr lang="en-US" sz="22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Solutions are: 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Required RSA encryption method is provided for the security of the app. </a:t>
            </a:r>
            <a:endParaRPr lang="en-US" sz="22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7834300" y="185888"/>
            <a:ext cx="26289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2659375" y="0"/>
            <a:ext cx="7883100" cy="7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Solutions-</a:t>
            </a:r>
            <a:b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32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273050" y="3046865"/>
            <a:ext cx="9810900" cy="1465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342900" marR="0" lvl="0" indent="-203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None/>
            </a:pPr>
            <a:r>
              <a:rPr lang="en-US" sz="2000" dirty="0"/>
              <a:t>With these available solutions, we are adding an extra security for this </a:t>
            </a:r>
          </a:p>
          <a:p>
            <a:pPr marL="342900" marR="0" lvl="0" indent="-203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RDP protocol with RSA encryption.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C6511-9091-688A-E717-D936986A4145}"/>
              </a:ext>
            </a:extLst>
          </p:cNvPr>
          <p:cNvSpPr txBox="1"/>
          <p:nvPr/>
        </p:nvSpPr>
        <p:spPr>
          <a:xfrm>
            <a:off x="273050" y="1524000"/>
            <a:ext cx="99304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security operations such as encryption and decryption, data integrity checks, and server authentication are implemented by one of the following External Security Protocols: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TLS 1.0 ([RFC2246])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TLS 1.1 ([RFC4346])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TLS 1.2 ([RFC5246])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configuration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689" y="4193628"/>
            <a:ext cx="9430433" cy="2527112"/>
          </a:xfrm>
        </p:spPr>
        <p:txBody>
          <a:bodyPr/>
          <a:lstStyle/>
          <a:p>
            <a:r>
              <a:rPr lang="en-US" sz="2000" dirty="0"/>
              <a:t>Server</a:t>
            </a:r>
          </a:p>
          <a:p>
            <a:pPr lvl="1"/>
            <a:r>
              <a:rPr lang="en-US" sz="2000" dirty="0"/>
              <a:t>Hardware used : 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CPU 1 GHz or faster processor &amp; RAM 1024MB min.</a:t>
            </a:r>
            <a:endParaRPr lang="en-US" sz="2000" dirty="0"/>
          </a:p>
          <a:p>
            <a:pPr lvl="1"/>
            <a:r>
              <a:rPr lang="en-US" sz="2000" dirty="0"/>
              <a:t>Software used : Windows OS with Java</a:t>
            </a:r>
          </a:p>
          <a:p>
            <a:pPr lvl="1"/>
            <a:r>
              <a:rPr lang="en-US" sz="2000" dirty="0"/>
              <a:t>Network : wireless</a:t>
            </a:r>
          </a:p>
          <a:p>
            <a:pPr lvl="1"/>
            <a:r>
              <a:rPr lang="en-US" sz="2000" dirty="0"/>
              <a:t>Protocol : RDP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30690" y="1355833"/>
            <a:ext cx="9430432" cy="2996027"/>
          </a:xfrm>
        </p:spPr>
        <p:txBody>
          <a:bodyPr/>
          <a:lstStyle/>
          <a:p>
            <a:r>
              <a:rPr lang="en-US" sz="2000" dirty="0"/>
              <a:t>Client</a:t>
            </a:r>
          </a:p>
          <a:p>
            <a:pPr lvl="1"/>
            <a:r>
              <a:rPr lang="en-US" sz="2000" dirty="0"/>
              <a:t>Hardware used : 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CPU 1 GHz or faster processor &amp; RAM 1024MB min.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/>
              <a:t>Software used : Windows OS with Java</a:t>
            </a:r>
          </a:p>
          <a:p>
            <a:pPr lvl="1"/>
            <a:r>
              <a:rPr lang="en-US" sz="2000" dirty="0"/>
              <a:t>Network : wireless</a:t>
            </a:r>
          </a:p>
          <a:p>
            <a:pPr lvl="1"/>
            <a:r>
              <a:rPr lang="en-US" sz="2000" dirty="0"/>
              <a:t>Protocol : RDP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2882096" y="212597"/>
            <a:ext cx="7248747" cy="747000"/>
          </a:xfrm>
          <a:prstGeom prst="rect">
            <a:avLst/>
          </a:prstGeom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Network Architecture</a:t>
            </a:r>
            <a:endParaRPr dirty="0">
              <a:solidFill>
                <a:srgbClr val="98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902A6-34C3-6129-83FD-FCE0F7793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0028"/>
            <a:ext cx="10691813" cy="42596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6544-83B6-0251-614F-833C593A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3" y="174625"/>
            <a:ext cx="7836104" cy="587375"/>
          </a:xfrm>
        </p:spPr>
        <p:txBody>
          <a:bodyPr/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Flowchart : Remote Control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5258C-8E0C-9434-F6B4-89FD8C615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356" y="1755775"/>
            <a:ext cx="57531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3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5D0D-DFBC-DBC5-0AE3-4BDB55C0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Protocol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CA34C-190C-07C5-D584-AC231D931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962" y="1458410"/>
            <a:ext cx="10046333" cy="4201610"/>
          </a:xfrm>
        </p:spPr>
        <p:txBody>
          <a:bodyPr/>
          <a:lstStyle/>
          <a:p>
            <a:r>
              <a:rPr lang="en-IN" sz="2400" dirty="0"/>
              <a:t>RFC number : defined in RFC 908 and updated in RFC 1151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RDP format 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49975-4E75-F7CC-76A6-69C61E141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653" y="3036701"/>
            <a:ext cx="6336506" cy="321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3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530</Words>
  <Application>Microsoft Office PowerPoint</Application>
  <PresentationFormat>Custom</PresentationFormat>
  <Paragraphs>101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Times New Roman</vt:lpstr>
      <vt:lpstr>Pinyon Script</vt:lpstr>
      <vt:lpstr>Arial</vt:lpstr>
      <vt:lpstr>Arial Black</vt:lpstr>
      <vt:lpstr>Noto Sans Symbols</vt:lpstr>
      <vt:lpstr>Arial</vt:lpstr>
      <vt:lpstr>Office Theme</vt:lpstr>
      <vt:lpstr>CSE302: Computer Networks Project</vt:lpstr>
      <vt:lpstr>Points to be discussed</vt:lpstr>
      <vt:lpstr>AIM &amp; OBJECTIVES</vt:lpstr>
      <vt:lpstr>Problem Statement &amp; Solution  : One line story</vt:lpstr>
      <vt:lpstr>Existing Solutions- LITERATURE SURVEY</vt:lpstr>
      <vt:lpstr>System configuration</vt:lpstr>
      <vt:lpstr>    Network Architecture</vt:lpstr>
      <vt:lpstr>Working Flowchart : Remote Control System</vt:lpstr>
      <vt:lpstr>Proposed Protocol Description</vt:lpstr>
      <vt:lpstr>Network efficiency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 R</dc:creator>
  <cp:lastModifiedBy>SANJAY RAM</cp:lastModifiedBy>
  <cp:revision>58</cp:revision>
  <dcterms:modified xsi:type="dcterms:W3CDTF">2022-10-19T11:37:08Z</dcterms:modified>
</cp:coreProperties>
</file>