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Dominos - Predictive Purchase Order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Domain: </a:t>
            </a:r>
            <a:r>
              <a:rPr lang="en-IN" b="1" dirty="0"/>
              <a:t>Food Service Industry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322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Sarimax</a:t>
            </a:r>
            <a:r>
              <a:rPr lang="en-US" dirty="0"/>
              <a:t> model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D0C9CF-CC28-6DAE-3F65-91FF83964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516505"/>
            <a:ext cx="7729728" cy="3968136"/>
          </a:xfrm>
        </p:spPr>
      </p:pic>
    </p:spTree>
    <p:extLst>
      <p:ext uri="{BB962C8B-B14F-4D97-AF65-F5344CB8AC3E}">
        <p14:creationId xmlns:p14="http://schemas.microsoft.com/office/powerpoint/2010/main" val="1239190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model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D412C2-FE00-7915-B734-10B6B8D25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526665"/>
            <a:ext cx="7729728" cy="3784284"/>
          </a:xfrm>
        </p:spPr>
      </p:pic>
    </p:spTree>
    <p:extLst>
      <p:ext uri="{BB962C8B-B14F-4D97-AF65-F5344CB8AC3E}">
        <p14:creationId xmlns:p14="http://schemas.microsoft.com/office/powerpoint/2010/main" val="414130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Errors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CA10F2-56B3-89A5-A7ED-2F03804E1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1" y="2389499"/>
            <a:ext cx="3634396" cy="2104124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26DE55F-8E0A-9018-F392-8E7DCABF6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560" y="2466917"/>
            <a:ext cx="3565226" cy="2026705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EC9EE7-9B77-DB96-C595-B0C955362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7597" y="2466918"/>
            <a:ext cx="4318092" cy="202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08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TRaining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DFC762-D4AC-419A-B4D8-0F45B6469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5" y="2638425"/>
            <a:ext cx="7717385" cy="3355975"/>
          </a:xfrm>
        </p:spPr>
      </p:pic>
    </p:spTree>
    <p:extLst>
      <p:ext uri="{BB962C8B-B14F-4D97-AF65-F5344CB8AC3E}">
        <p14:creationId xmlns:p14="http://schemas.microsoft.com/office/powerpoint/2010/main" val="3901178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 Calculation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3A9254-2C76-44EC-4F16-EAD76B5A2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248" y="2425066"/>
            <a:ext cx="6953504" cy="4276006"/>
          </a:xfrm>
        </p:spPr>
      </p:pic>
    </p:spTree>
    <p:extLst>
      <p:ext uri="{BB962C8B-B14F-4D97-AF65-F5344CB8AC3E}">
        <p14:creationId xmlns:p14="http://schemas.microsoft.com/office/powerpoint/2010/main" val="1265882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Order generation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CF9277-8207-CF26-2123-199D0D9CB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472304"/>
            <a:ext cx="7729728" cy="4281714"/>
          </a:xfrm>
        </p:spPr>
      </p:pic>
    </p:spTree>
    <p:extLst>
      <p:ext uri="{BB962C8B-B14F-4D97-AF65-F5344CB8AC3E}">
        <p14:creationId xmlns:p14="http://schemas.microsoft.com/office/powerpoint/2010/main" val="288622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Dominos wants to optimize the process of ordering ingredients by predicting future sales and creating a purchase order. </a:t>
            </a:r>
          </a:p>
          <a:p>
            <a:r>
              <a:rPr lang="en-US" sz="2000" dirty="0"/>
              <a:t>By accurately forecasting sales, Dominos can ensure that it has the right amount of ingredients in stock, minimizing waste and preventing stock outs. </a:t>
            </a:r>
          </a:p>
          <a:p>
            <a:r>
              <a:rPr lang="en-US" sz="2000" dirty="0"/>
              <a:t> project aims to leverage historical sales data and ingredient information to develop a predictive model and generate an efficient purchase order system for next one week.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1477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missing Data: Delete all null values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066" y="3122318"/>
            <a:ext cx="1834842" cy="36014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78" y="4189035"/>
            <a:ext cx="3805955" cy="734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463" y="3124822"/>
            <a:ext cx="1772382" cy="359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2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‘order_date’ column data type from string to the appropriate date time format.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D97A75-A7A3-CF39-3768-C22BB0808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630" y="3205480"/>
            <a:ext cx="5443329" cy="346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9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A83666-2287-F7B6-F19F-750B30CE4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073" y="3419474"/>
            <a:ext cx="69854" cy="1905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2CF95E3-F6F0-DF65-3120-A76BB28FC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4559" y="2496185"/>
            <a:ext cx="7756305" cy="3904615"/>
          </a:xfrm>
        </p:spPr>
      </p:pic>
    </p:spTree>
    <p:extLst>
      <p:ext uri="{BB962C8B-B14F-4D97-AF65-F5344CB8AC3E}">
        <p14:creationId xmlns:p14="http://schemas.microsoft.com/office/powerpoint/2010/main" val="1649808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Determinig</a:t>
            </a:r>
            <a:r>
              <a:rPr lang="en-US" dirty="0"/>
              <a:t> - p, q and d 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ARIMA (</a:t>
            </a:r>
            <a:r>
              <a:rPr lang="en-US" dirty="0" err="1"/>
              <a:t>p,d,q</a:t>
            </a:r>
            <a:r>
              <a:rPr lang="en-US" dirty="0"/>
              <a:t>) model, p, d, and q are parameters that specify the model's components:</a:t>
            </a:r>
          </a:p>
          <a:p>
            <a:r>
              <a:rPr lang="en-US" dirty="0"/>
              <a:t>p: The order of the autoregressive model, also known as the lag order</a:t>
            </a:r>
          </a:p>
          <a:p>
            <a:r>
              <a:rPr lang="en-US" dirty="0"/>
              <a:t>d: The degree of differencing, or the number of times the raw observations are differenced</a:t>
            </a:r>
          </a:p>
          <a:p>
            <a:pPr fontAlgn="ctr"/>
            <a:r>
              <a:rPr lang="en-US" dirty="0"/>
              <a:t>q: The order of the moving-average model, also known as the size of the moving average window </a:t>
            </a:r>
          </a:p>
        </p:txBody>
      </p:sp>
    </p:spTree>
    <p:extLst>
      <p:ext uri="{BB962C8B-B14F-4D97-AF65-F5344CB8AC3E}">
        <p14:creationId xmlns:p14="http://schemas.microsoft.com/office/powerpoint/2010/main" val="286231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Acf</a:t>
            </a:r>
            <a:r>
              <a:rPr lang="en-US" dirty="0"/>
              <a:t> and </a:t>
            </a:r>
            <a:r>
              <a:rPr lang="en-US" dirty="0" err="1"/>
              <a:t>pacf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65" y="2390231"/>
            <a:ext cx="6272784" cy="4269500"/>
          </a:xfrm>
        </p:spPr>
      </p:pic>
      <p:sp>
        <p:nvSpPr>
          <p:cNvPr id="5" name="TextBox 4"/>
          <p:cNvSpPr txBox="1"/>
          <p:nvPr/>
        </p:nvSpPr>
        <p:spPr>
          <a:xfrm>
            <a:off x="9744891" y="331796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= 1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744891" y="527304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1847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Augmented dickey-fuller test</a:t>
            </a:r>
            <a:br>
              <a:rPr lang="en-IN" dirty="0"/>
            </a:b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0450285" y="434150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0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CE6109-7C4C-DA50-A76A-F1CB165B9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526665"/>
            <a:ext cx="7451344" cy="4216188"/>
          </a:xfrm>
        </p:spPr>
      </p:pic>
    </p:spTree>
    <p:extLst>
      <p:ext uri="{BB962C8B-B14F-4D97-AF65-F5344CB8AC3E}">
        <p14:creationId xmlns:p14="http://schemas.microsoft.com/office/powerpoint/2010/main" val="2481307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Arima</a:t>
            </a:r>
            <a:r>
              <a:rPr lang="en-US" dirty="0"/>
              <a:t> model evaluation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377168"/>
            <a:ext cx="7729728" cy="4120970"/>
          </a:xfrm>
        </p:spPr>
      </p:pic>
    </p:spTree>
    <p:extLst>
      <p:ext uri="{BB962C8B-B14F-4D97-AF65-F5344CB8AC3E}">
        <p14:creationId xmlns:p14="http://schemas.microsoft.com/office/powerpoint/2010/main" val="356585953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163</TotalTime>
  <Words>236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Parcel</vt:lpstr>
      <vt:lpstr>Dominos - Predictive Purchase Order System</vt:lpstr>
      <vt:lpstr>Problem Statement</vt:lpstr>
      <vt:lpstr>Data Cleaning </vt:lpstr>
      <vt:lpstr>Feature Engineering</vt:lpstr>
      <vt:lpstr>EDA</vt:lpstr>
      <vt:lpstr>Determinig - p, q and d values</vt:lpstr>
      <vt:lpstr>Acf and pacf</vt:lpstr>
      <vt:lpstr>Augmented dickey-fuller test </vt:lpstr>
      <vt:lpstr>Arima model evaluation</vt:lpstr>
      <vt:lpstr>Sarimax model </vt:lpstr>
      <vt:lpstr>Prophet model</vt:lpstr>
      <vt:lpstr>Comparison of Errors</vt:lpstr>
      <vt:lpstr>Model TRaining</vt:lpstr>
      <vt:lpstr>Ingredient Calculation</vt:lpstr>
      <vt:lpstr>Purchase Order 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Dominos - Predictive Purchase Order System</dc:title>
  <dc:creator>Vijay Moses</dc:creator>
  <cp:lastModifiedBy>sanjay</cp:lastModifiedBy>
  <cp:revision>11</cp:revision>
  <dcterms:created xsi:type="dcterms:W3CDTF">2024-10-03T07:42:43Z</dcterms:created>
  <dcterms:modified xsi:type="dcterms:W3CDTF">2025-02-09T09:51:01Z</dcterms:modified>
</cp:coreProperties>
</file>