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71" r:id="rId9"/>
    <p:sldId id="272" r:id="rId10"/>
    <p:sldId id="273" r:id="rId11"/>
    <p:sldId id="266" r:id="rId12"/>
    <p:sldId id="274" r:id="rId13"/>
    <p:sldId id="275" r:id="rId14"/>
    <p:sldId id="276" r:id="rId15"/>
    <p:sldId id="270" r:id="rId16"/>
    <p:sldId id="269" r:id="rId17"/>
    <p:sldId id="277" r:id="rId18"/>
    <p:sldId id="278" r:id="rId19"/>
    <p:sldId id="279" r:id="rId20"/>
    <p:sldId id="268" r:id="rId21"/>
    <p:sldId id="261" r:id="rId22"/>
    <p:sldId id="262" r:id="rId23"/>
    <p:sldId id="265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4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0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7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2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9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0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3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9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2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A412BB-EBF7-42A9-BC35-ABCAE2AC9C0C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10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7848-15F4-057A-AC30-4D3E7D6B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2" y="2508740"/>
            <a:ext cx="11019692" cy="12543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TransArt: A Multimodal Application for Vernacular Language Translation and Image Synthesis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99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9085-7FA4-5135-D09E-561D5723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AutoModelForSeq2SeqLM: Sequence-to-sequence models handle tasks where the input is a sequence (such as text) and the output is also a sequence (e.g., translated text)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Purpose: </a:t>
            </a:r>
          </a:p>
          <a:p>
            <a:r>
              <a:rPr lang="en-US" sz="2400" dirty="0"/>
              <a:t> Loads a pre-trained tokenizer for a multilingual to English translation model (in this case, the opus-mt-</a:t>
            </a:r>
            <a:r>
              <a:rPr lang="en-US" sz="2400" dirty="0" err="1"/>
              <a:t>mul</a:t>
            </a:r>
            <a:r>
              <a:rPr lang="en-US" sz="2400" dirty="0"/>
              <a:t>-</a:t>
            </a:r>
            <a:r>
              <a:rPr lang="en-US" sz="2400" dirty="0" err="1"/>
              <a:t>en</a:t>
            </a:r>
            <a:r>
              <a:rPr lang="en-US" sz="2400" dirty="0"/>
              <a:t> model from Helsinki-NLP). The variable tokenizer_translate is used to tokenize text for translation.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794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3BDD6-5494-239D-0AD2-4D4D4A30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204602"/>
            <a:ext cx="1063138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1489-4DE0-22E1-9967-2CEF766A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Text to Image Converter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C439C8-5F05-7282-0460-7C5EA54D4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379785"/>
            <a:ext cx="10515599" cy="2661137"/>
          </a:xfrm>
        </p:spPr>
      </p:pic>
    </p:spTree>
    <p:extLst>
      <p:ext uri="{BB962C8B-B14F-4D97-AF65-F5344CB8AC3E}">
        <p14:creationId xmlns:p14="http://schemas.microsoft.com/office/powerpoint/2010/main" val="363101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BEF5-D652-D72B-BB69-5D440883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Concept: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6A6B-CD27-35EB-6915-244BB2EA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 Diffusion models are a class of generative models. They start from random noise and iteratively refine it using a learned process, eventually producing an image or other data.</a:t>
            </a:r>
          </a:p>
          <a:p>
            <a:r>
              <a:rPr lang="en-US" sz="2400" dirty="0"/>
              <a:t> Diffusers library: Hugging Face’s diffusers is designed to provide implementations of various diffusion models, which can generate high-quality images from text prompts.</a:t>
            </a:r>
          </a:p>
          <a:p>
            <a:r>
              <a:rPr lang="en-US" sz="2400" dirty="0"/>
              <a:t>from_pretrained: This method downloads the pre-trained model and its weights, which can be reused for generating images.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588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C05C-8011-76DC-6DFA-704AA7E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Stable Diffusion: One of the most popular text-to-image diffusion models developed by CompVis. It’s known for generating high-quality images from text prompts.</a:t>
            </a:r>
          </a:p>
          <a:p>
            <a:r>
              <a:rPr lang="en-US" sz="2400" dirty="0"/>
              <a:t> Renaming: The variable </a:t>
            </a:r>
            <a:r>
              <a:rPr lang="en-US" sz="2400" dirty="0" err="1"/>
              <a:t>pipe_image</a:t>
            </a:r>
            <a:r>
              <a:rPr lang="en-US" sz="2400" dirty="0"/>
              <a:t> is a renamed instance of the pipeline for generating images, making it clearer in context.</a:t>
            </a:r>
          </a:p>
          <a:p>
            <a:r>
              <a:rPr lang="en-US" sz="2400" dirty="0"/>
              <a:t>Text-to-Image Generation: Diffusion models, like Stable Diffusion, use natural language descriptions (prompts) to generate corresponding images. In this case, the description is for a futuristic </a:t>
            </a:r>
            <a:r>
              <a:rPr lang="en-US" sz="2400" dirty="0" err="1"/>
              <a:t>solarpunk</a:t>
            </a:r>
            <a:r>
              <a:rPr lang="en-US" sz="2400" dirty="0"/>
              <a:t>-themed utopia in the Amazon rainforest.</a:t>
            </a:r>
          </a:p>
          <a:p>
            <a:r>
              <a:rPr lang="en-US" sz="2400" dirty="0"/>
              <a:t>Solarpunk: A design and lifestyle movement focusing on renewable energy and a hopeful, eco-friendly future, often depicted in art and science fiction.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408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5F6CD3-8F69-3391-34E6-5E9D9A91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4" y="0"/>
            <a:ext cx="835855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DC9D3-4ECB-806A-9C8E-73F43A4C8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3" y="3429000"/>
            <a:ext cx="8358556" cy="31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5A7AA-831A-3512-C29A-85FD42F5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" y="1"/>
            <a:ext cx="880403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3F72F-8544-7326-CCC4-6E70751FC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" y="3429000"/>
            <a:ext cx="9390184" cy="33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5E9E-B07B-EE11-ED92-E1B84A6A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Text Generation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1556E-6D24-0D50-0B97-80A45C006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1" y="2239108"/>
            <a:ext cx="9726382" cy="3094892"/>
          </a:xfrm>
        </p:spPr>
      </p:pic>
    </p:spTree>
    <p:extLst>
      <p:ext uri="{BB962C8B-B14F-4D97-AF65-F5344CB8AC3E}">
        <p14:creationId xmlns:p14="http://schemas.microsoft.com/office/powerpoint/2010/main" val="154934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6196-4C68-2771-C9EE-09EEDD99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5758-95D1-A16F-F8D7-1D8A004E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Pipeline: In Hugging Face's transformers, a pipeline provides a simple interface to perform a task (like text generation, translation, or sentiment analysis). For text generation, it loads a model, tokenizes input, and returns generated text in a few lines of code. </a:t>
            </a:r>
          </a:p>
          <a:p>
            <a:r>
              <a:rPr lang="en-US" sz="2400" dirty="0"/>
              <a:t>AutoTokenizer: This handles tokenization, breaking down text into tokens (pieces of text) that the model can understand.</a:t>
            </a:r>
          </a:p>
          <a:p>
            <a:r>
              <a:rPr lang="en-US" sz="2400" dirty="0"/>
              <a:t>AutoModelForCausalLM: This is the model class that supports causal language modeling, where the model generates text in a left-to-right fashion.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903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433F-E502-58C4-C326-659671DA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AutoModelForCausalLM: The GPT models belong to a class of causal language models, which predict the next token (word) given all previous tokens in the sequence. This is used for text generation.</a:t>
            </a:r>
          </a:p>
          <a:p>
            <a:r>
              <a:rPr lang="en-US" sz="2000" dirty="0"/>
              <a:t>GPT-2: The model from OpenAI used here is GPT-2, which is known for its ability to generate coherent and contextually relevant text based on a given prompt.</a:t>
            </a:r>
          </a:p>
          <a:p>
            <a:r>
              <a:rPr lang="en-US" sz="2000" dirty="0"/>
              <a:t>Pre-trained Tokenizer: Tokenizers convert raw input text into numerical IDs (tokens) that are fed into the model. This specific tokenizer is built to handle GPT-2’s text processing needs.</a:t>
            </a:r>
          </a:p>
          <a:p>
            <a:r>
              <a:rPr lang="en-US" sz="2000" dirty="0"/>
              <a:t>"openai-community/gpt2": This refers to a variant of the GPT-2 model hosted by the OpenAI community on Hugging Face's model hub.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446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6B5-3429-F4BC-4213-69A951A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bg1"/>
                </a:solidFill>
                <a:latin typeface="+mn-lt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E13-4091-3516-B99A-C43088EB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 a web-based application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Translates text from Tamil to English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Generates relevant images based on translated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Demonstrates integration of language translation and creative AI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595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0E1B8-EF50-A657-6B34-F98DEAEF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" y="609599"/>
            <a:ext cx="11324492" cy="54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4843-4751-5C64-1F07-149BF42E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Purpose and Uses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69BC-5779-5B69-011A-64E815A1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Educational Tools</a:t>
            </a:r>
          </a:p>
          <a:p>
            <a:r>
              <a:rPr lang="en-US" sz="2400" dirty="0"/>
              <a:t>Aid students and educators in understanding concepts</a:t>
            </a:r>
          </a:p>
          <a:p>
            <a:r>
              <a:rPr lang="en-US" sz="2400" dirty="0"/>
              <a:t>Enhance learning experiences with linguistic and visual elements</a:t>
            </a:r>
          </a:p>
          <a:p>
            <a:pPr marL="0" indent="0">
              <a:buNone/>
            </a:pPr>
            <a:r>
              <a:rPr lang="en-US" sz="2400" dirty="0"/>
              <a:t>2.  Creative Content Generation</a:t>
            </a:r>
          </a:p>
          <a:p>
            <a:r>
              <a:rPr lang="en-US" sz="2400" dirty="0"/>
              <a:t>Streamline visual content creation for digital marketing</a:t>
            </a:r>
          </a:p>
          <a:p>
            <a:r>
              <a:rPr lang="en-US" sz="2400" dirty="0"/>
              <a:t>Assist in developing presentations and educational materials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20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62DD-EDF2-B802-B366-DFAAF679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Application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D818-053A-4DF4-A42F-AB1DDEC4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User-friendly web interface</a:t>
            </a:r>
          </a:p>
          <a:p>
            <a:r>
              <a:rPr lang="en-US" sz="2400" dirty="0"/>
              <a:t>Tamil to English text translation</a:t>
            </a:r>
          </a:p>
          <a:p>
            <a:r>
              <a:rPr lang="en-US" sz="2400" dirty="0"/>
              <a:t>Image generation based on translated text</a:t>
            </a:r>
          </a:p>
          <a:p>
            <a:r>
              <a:rPr lang="en-US" sz="2400" dirty="0"/>
              <a:t>Creative written content generation</a:t>
            </a:r>
          </a:p>
          <a:p>
            <a:r>
              <a:rPr lang="en-US" sz="2400" dirty="0"/>
              <a:t>Seamless integration of language processing and image synthesis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6193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1FE-D3A2-F9DF-A1B3-FB5EC3FF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Future Enhancements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5CD2-7D43-C1DF-E34A-CD794DB1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 for additional languages</a:t>
            </a:r>
          </a:p>
          <a:p>
            <a:r>
              <a:rPr lang="en-US" sz="2800" dirty="0"/>
              <a:t>Integration with more advanced AI models</a:t>
            </a:r>
          </a:p>
          <a:p>
            <a:r>
              <a:rPr lang="en-US" sz="2800" dirty="0"/>
              <a:t>User feedback loop for continuous improvement</a:t>
            </a:r>
          </a:p>
          <a:p>
            <a:r>
              <a:rPr lang="en-US" sz="2800" dirty="0"/>
              <a:t>Mobile application development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805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8D70-2530-278F-6E07-162D3952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B811-F3DE-CA53-968C-47C01274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functional multimodal AI application combining language translation and image synthesis.</a:t>
            </a:r>
          </a:p>
          <a:p>
            <a:r>
              <a:rPr lang="en-US" sz="2800" dirty="0"/>
              <a:t>Scalability using Hugging Face.</a:t>
            </a:r>
          </a:p>
          <a:p>
            <a:r>
              <a:rPr lang="en-US" sz="2800" dirty="0"/>
              <a:t>Potential to enhance educational tools and creative content generation.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608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8098-6F4B-DAD9-54B4-EDAEF550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2B2D-A083-2F14-5D71-755420B3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Deploy a pre-trained or fine-tuned model using Hugging Face Spaces or AWS services</a:t>
            </a:r>
          </a:p>
          <a:p>
            <a:r>
              <a:rPr lang="en-US" sz="2800" dirty="0"/>
              <a:t>Create an accessible web application using Streamlit or Gradio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90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FC5-2BCC-46E8-56E5-B3D39A8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+mn-lt"/>
              </a:rPr>
              <a:t>Key 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731A-2530-72C5-A765-61A92C65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Deep Learning</a:t>
            </a:r>
          </a:p>
          <a:p>
            <a:r>
              <a:rPr lang="en-US" sz="2800" dirty="0"/>
              <a:t>Transformers</a:t>
            </a:r>
          </a:p>
          <a:p>
            <a:r>
              <a:rPr lang="en-US" sz="2800" dirty="0"/>
              <a:t>Hugging Face models</a:t>
            </a:r>
          </a:p>
          <a:p>
            <a:r>
              <a:rPr lang="en-US" sz="2800" dirty="0"/>
              <a:t>Large Language Models (LLM)</a:t>
            </a:r>
          </a:p>
          <a:p>
            <a:r>
              <a:rPr lang="en-US" sz="2800" dirty="0"/>
              <a:t>Streamlit or Gradio</a:t>
            </a:r>
          </a:p>
          <a:p>
            <a:r>
              <a:rPr lang="en-US" sz="2800" dirty="0"/>
              <a:t>AWS or HF Code Spaces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711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AA9E-4B9B-3526-4A15-A833307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Requirements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411A-21F2-DA95-0D7F-8B08CA33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Tamil to English translation model</a:t>
            </a:r>
          </a:p>
          <a:p>
            <a:r>
              <a:rPr lang="en-IN" sz="2800" dirty="0"/>
              <a:t>Text-to-image generation model</a:t>
            </a:r>
          </a:p>
          <a:p>
            <a:r>
              <a:rPr lang="en-IN" sz="2800" dirty="0"/>
              <a:t>Text generation model (e.g., GPT-3, GPT-Neo, or Google Gemini API)</a:t>
            </a:r>
          </a:p>
          <a:p>
            <a:r>
              <a:rPr lang="en-IN" sz="2800" dirty="0"/>
              <a:t>Deployment platform (Hugging Face Spaces, AWS)</a:t>
            </a:r>
          </a:p>
        </p:txBody>
      </p:sp>
    </p:spTree>
    <p:extLst>
      <p:ext uri="{BB962C8B-B14F-4D97-AF65-F5344CB8AC3E}">
        <p14:creationId xmlns:p14="http://schemas.microsoft.com/office/powerpoint/2010/main" val="226119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FC9A-5170-B057-93C4-6128B54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bg1"/>
                </a:solidFill>
                <a:latin typeface="+mn-lt"/>
              </a:rPr>
              <a:t>Technical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833F-176F-7DE7-2C87-CE734E69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Model Selection</a:t>
            </a:r>
            <a:r>
              <a:rPr lang="en-US" sz="2800" dirty="0">
                <a:solidFill>
                  <a:srgbClr val="7030A0"/>
                </a:solidFill>
              </a:rPr>
              <a:t>: </a:t>
            </a:r>
            <a:r>
              <a:rPr lang="en-US" sz="2800" dirty="0"/>
              <a:t>Hugging Face models for translation and image generation.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Frontend Development: </a:t>
            </a:r>
            <a:r>
              <a:rPr lang="en-US" sz="2800" dirty="0"/>
              <a:t>React for user interface.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Backend Development</a:t>
            </a:r>
            <a:r>
              <a:rPr lang="en-US" sz="2800" dirty="0">
                <a:solidFill>
                  <a:srgbClr val="7030A0"/>
                </a:solidFill>
              </a:rPr>
              <a:t>: </a:t>
            </a:r>
            <a:r>
              <a:rPr lang="en-US" sz="2800" dirty="0"/>
              <a:t>Flask or FastAPI for handling requests.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Integration and Testing: </a:t>
            </a:r>
            <a:r>
              <a:rPr lang="en-US" sz="2800" dirty="0"/>
              <a:t>Ensure accuracy and smooth user experience.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861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F7D72-1926-F884-B0DB-0C4F1AC0B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504093"/>
            <a:ext cx="8112369" cy="53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995-5795-5979-5D72-024F69E5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Tamil Text to English Text Translator :</a:t>
            </a:r>
            <a:endParaRPr lang="en-IN" sz="3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E077E-CB06-7502-1811-F3F31EC35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2286000"/>
            <a:ext cx="11664461" cy="2506134"/>
          </a:xfrm>
        </p:spPr>
      </p:pic>
    </p:spTree>
    <p:extLst>
      <p:ext uri="{BB962C8B-B14F-4D97-AF65-F5344CB8AC3E}">
        <p14:creationId xmlns:p14="http://schemas.microsoft.com/office/powerpoint/2010/main" val="751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1937-C203-83EB-1A28-78F8B637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Concepts: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487C-05CB-CE24-E51C-FB48215F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AutoTokenizer: This is responsible for breaking the input text into tokens (a process known as tokenization) which the model can process.</a:t>
            </a:r>
          </a:p>
          <a:p>
            <a:r>
              <a:rPr lang="en-US" sz="2400" dirty="0"/>
              <a:t>AutoTokenizer: Tokenizers convert input text into numerical representations that the model can understand. They also handle converting output tokens back into human-readable text.</a:t>
            </a:r>
          </a:p>
          <a:p>
            <a:r>
              <a:rPr lang="en-US" sz="2400" dirty="0"/>
              <a:t>AutoModelForSeq2SeqLM: This is the model class specifically designed …model (in this case, the opus-mt-</a:t>
            </a:r>
            <a:r>
              <a:rPr lang="en-US" sz="2400" dirty="0" err="1"/>
              <a:t>mul</a:t>
            </a:r>
            <a:r>
              <a:rPr lang="en-US" sz="2400" dirty="0"/>
              <a:t>-</a:t>
            </a:r>
            <a:r>
              <a:rPr lang="en-US" sz="2400" dirty="0" err="1"/>
              <a:t>en</a:t>
            </a:r>
            <a:r>
              <a:rPr lang="en-US" sz="2400" dirty="0"/>
              <a:t> model from Helsinki-NLP). The variable tokenizer_translate is used to tokenize text for translation.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605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191</TotalTime>
  <Words>888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TransArt: A Multimodal Application for Vernacular Language Translation and Image Synthesis</vt:lpstr>
      <vt:lpstr> Problem Statement :</vt:lpstr>
      <vt:lpstr>Objective:</vt:lpstr>
      <vt:lpstr> Key Skills:</vt:lpstr>
      <vt:lpstr>Requirements :</vt:lpstr>
      <vt:lpstr> Technical Approach :</vt:lpstr>
      <vt:lpstr>PowerPoint Presentation</vt:lpstr>
      <vt:lpstr> Tamil Text to English Text Translator :</vt:lpstr>
      <vt:lpstr>Concepts: </vt:lpstr>
      <vt:lpstr>PowerPoint Presentation</vt:lpstr>
      <vt:lpstr>PowerPoint Presentation</vt:lpstr>
      <vt:lpstr>Text to Image Converter :</vt:lpstr>
      <vt:lpstr>Concept: </vt:lpstr>
      <vt:lpstr>PowerPoint Presentation</vt:lpstr>
      <vt:lpstr>PowerPoint Presentation</vt:lpstr>
      <vt:lpstr>PowerPoint Presentation</vt:lpstr>
      <vt:lpstr>Text Generation :</vt:lpstr>
      <vt:lpstr>Concept:</vt:lpstr>
      <vt:lpstr>PowerPoint Presentation</vt:lpstr>
      <vt:lpstr>PowerPoint Presentation</vt:lpstr>
      <vt:lpstr>Purpose and Uses :</vt:lpstr>
      <vt:lpstr>Application Features :</vt:lpstr>
      <vt:lpstr>Future Enhancements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6</cp:revision>
  <dcterms:created xsi:type="dcterms:W3CDTF">2024-10-10T11:52:01Z</dcterms:created>
  <dcterms:modified xsi:type="dcterms:W3CDTF">2024-10-18T07:28:19Z</dcterms:modified>
</cp:coreProperties>
</file>