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2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C08F-84B3-472B-B494-9F03C8F10F81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1AE907-38F2-49B9-9D12-DF8FE503A4B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C08F-84B3-472B-B494-9F03C8F10F81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E907-38F2-49B9-9D12-DF8FE503A4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C08F-84B3-472B-B494-9F03C8F10F81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E907-38F2-49B9-9D12-DF8FE503A4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B3C08F-84B3-472B-B494-9F03C8F10F81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01AE907-38F2-49B9-9D12-DF8FE503A4B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C08F-84B3-472B-B494-9F03C8F10F81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E907-38F2-49B9-9D12-DF8FE503A4B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C08F-84B3-472B-B494-9F03C8F10F81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E907-38F2-49B9-9D12-DF8FE503A4B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E907-38F2-49B9-9D12-DF8FE503A4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C08F-84B3-472B-B494-9F03C8F10F81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C08F-84B3-472B-B494-9F03C8F10F81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E907-38F2-49B9-9D12-DF8FE503A4B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C08F-84B3-472B-B494-9F03C8F10F81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E907-38F2-49B9-9D12-DF8FE503A4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B3C08F-84B3-472B-B494-9F03C8F10F81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1AE907-38F2-49B9-9D12-DF8FE503A4B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C08F-84B3-472B-B494-9F03C8F10F81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1AE907-38F2-49B9-9D12-DF8FE503A4B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BB3C08F-84B3-472B-B494-9F03C8F10F81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01AE907-38F2-49B9-9D12-DF8FE503A4B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COMPetitors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dirty="0" smtClean="0">
                <a:latin typeface="Copperplate Gothic Bold" pitchFamily="34" charset="0"/>
                <a:ea typeface="Arial Unicode MS" pitchFamily="34" charset="-128"/>
                <a:cs typeface="Arial Unicode MS" pitchFamily="34" charset="-128"/>
              </a:rPr>
              <a:t>GreenVision</a:t>
            </a:r>
            <a:endParaRPr lang="en-US" sz="5400" dirty="0">
              <a:latin typeface="Copperplate Gothic Bold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500" dirty="0" smtClean="0">
                <a:latin typeface="Arial Rounded MT Bold" pitchFamily="34" charset="0"/>
              </a:rPr>
              <a:t>A student led initiative that: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500" dirty="0" smtClean="0">
                <a:latin typeface="Arial Rounded MT Bold" pitchFamily="34" charset="0"/>
              </a:rPr>
              <a:t>Promotes efficient handling and usage of waste products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500" dirty="0" smtClean="0">
                <a:latin typeface="Arial Rounded MT Bold" pitchFamily="34" charset="0"/>
              </a:rPr>
              <a:t>Connects users with those in need of these items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500" dirty="0" smtClean="0">
                <a:latin typeface="Arial Rounded MT Bold" pitchFamily="34" charset="0"/>
              </a:rPr>
              <a:t>Provides waste generating households with a means of safe disposal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chemeClr val="tx2">
                    <a:lumMod val="75000"/>
                  </a:schemeClr>
                </a:solidFill>
              </a:rPr>
              <a:t>What is GreenVision?</a:t>
            </a:r>
            <a:endParaRPr lang="en-US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sanja\AppData\Local\Microsoft\Windows\INetCache\IE\4YKETYEM\battery-recycling-1326448561TFU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643446"/>
            <a:ext cx="2419416" cy="1601142"/>
          </a:xfrm>
          <a:prstGeom prst="rect">
            <a:avLst/>
          </a:prstGeom>
          <a:noFill/>
        </p:spPr>
      </p:pic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4643446"/>
            <a:ext cx="2969223" cy="160105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sz="2500" dirty="0" smtClean="0">
                <a:latin typeface="Arial Rounded MT Bold" pitchFamily="34" charset="0"/>
              </a:rPr>
              <a:t>Prevent accumulation of waste and spread awareness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500" dirty="0" smtClean="0">
                <a:latin typeface="Arial Rounded MT Bold" pitchFamily="34" charset="0"/>
              </a:rPr>
              <a:t>Gives a platform to donors and those who require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500" dirty="0" smtClean="0">
                <a:latin typeface="Arial Rounded MT Bold" pitchFamily="34" charset="0"/>
              </a:rPr>
              <a:t>Makes use of technology which is accessible to all</a:t>
            </a:r>
          </a:p>
          <a:p>
            <a:pPr marL="514350" indent="-514350">
              <a:buFont typeface="+mj-lt"/>
              <a:buAutoNum type="arabicPeriod"/>
            </a:pPr>
            <a:endParaRPr lang="en-IN" sz="2500" dirty="0" smtClean="0">
              <a:latin typeface="Arial Rounded MT Bold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chemeClr val="tx2">
                    <a:lumMod val="75000"/>
                  </a:schemeClr>
                </a:solidFill>
              </a:rPr>
              <a:t>Why is it needed?</a:t>
            </a:r>
            <a:endParaRPr lang="en-US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1" name="Picture 3" descr="C:\Users\sanja\AppData\Local\Microsoft\Windows\INetCache\IE\Y135BJU0\034_(www.cute-pictures.blogspot.com)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4071942"/>
            <a:ext cx="3428992" cy="2143120"/>
          </a:xfrm>
          <a:prstGeom prst="rect">
            <a:avLst/>
          </a:prstGeom>
          <a:noFill/>
        </p:spPr>
      </p:pic>
      <p:pic>
        <p:nvPicPr>
          <p:cNvPr id="2052" name="Picture 4" descr="C:\Users\sanja\AppData\Local\Microsoft\Windows\INetCache\IE\4YKETYEM\d33zou5-123a62ee-bee7-4943-98b4-0e2c536fc2c2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4357694"/>
            <a:ext cx="166689" cy="125017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5720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IN" sz="2500" dirty="0" smtClean="0">
                <a:latin typeface="Arial Rounded MT Bold" pitchFamily="34" charset="0"/>
              </a:rPr>
              <a:t>    PART ONE:  </a:t>
            </a:r>
          </a:p>
          <a:p>
            <a:pPr marL="514350" indent="-514350">
              <a:buNone/>
            </a:pPr>
            <a:r>
              <a:rPr lang="en-IN" sz="2500" dirty="0" smtClean="0">
                <a:latin typeface="Arial Rounded MT Bold" pitchFamily="34" charset="0"/>
              </a:rPr>
              <a:t>Makes use of java for the program which accepts user data and suggests appropriate solutions</a:t>
            </a:r>
            <a:endParaRPr lang="en-US" sz="2500" dirty="0">
              <a:latin typeface="Arial Rounded MT Bol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chemeClr val="tx2">
                    <a:lumMod val="75000"/>
                  </a:schemeClr>
                </a:solidFill>
              </a:rPr>
              <a:t>How does it work?</a:t>
            </a:r>
            <a:endParaRPr lang="en-US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 </a:t>
            </a:r>
            <a:r>
              <a:rPr lang="en-IN" sz="2500" dirty="0" smtClean="0">
                <a:latin typeface="Arial Rounded MT Bold" pitchFamily="34" charset="0"/>
              </a:rPr>
              <a:t>PART TWO:</a:t>
            </a:r>
          </a:p>
          <a:p>
            <a:pPr>
              <a:buNone/>
            </a:pPr>
            <a:r>
              <a:rPr lang="en-IN" sz="2500" dirty="0" smtClean="0">
                <a:latin typeface="Arial Rounded MT Bold" pitchFamily="34" charset="0"/>
              </a:rPr>
              <a:t>A html website blueprint which can be used for future execution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chemeClr val="tx2">
                    <a:lumMod val="75000"/>
                  </a:schemeClr>
                </a:solidFill>
              </a:rPr>
              <a:t>How does it work?</a:t>
            </a:r>
            <a:endParaRPr lang="en-US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Y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298" y="1000108"/>
            <a:ext cx="4071966" cy="33124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472" y="4714884"/>
            <a:ext cx="8229600" cy="1219200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 smtClean="0"/>
              <a:t>BUILDING A BETTER TOMORROW</a:t>
            </a:r>
            <a:endParaRPr lang="en-US" sz="54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76</TotalTime>
  <Words>120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Paper</vt:lpstr>
      <vt:lpstr>GreenVision</vt:lpstr>
      <vt:lpstr>What is GreenVision?</vt:lpstr>
      <vt:lpstr>Why is it needed?</vt:lpstr>
      <vt:lpstr>How does it work?</vt:lpstr>
      <vt:lpstr>How does it work?</vt:lpstr>
      <vt:lpstr>BUILDING A BETTER TOMORROW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GreenVision</dc:title>
  <dc:creator>sanjay nagarimadugu</dc:creator>
  <cp:lastModifiedBy>sanjay nagarimadugu</cp:lastModifiedBy>
  <cp:revision>8</cp:revision>
  <dcterms:created xsi:type="dcterms:W3CDTF">2020-01-11T17:24:33Z</dcterms:created>
  <dcterms:modified xsi:type="dcterms:W3CDTF">2020-01-11T18:40:41Z</dcterms:modified>
</cp:coreProperties>
</file>