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B3C08F-84B3-472B-B494-9F03C8F10F8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01AE907-38F2-49B9-9D12-DF8FE503A4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COMPetitors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GreenVision</a:t>
            </a:r>
            <a:endParaRPr lang="en-US" sz="5400" dirty="0"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student led initiative that: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Promotes efficient handling and usage of waste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Connects users with those in need of these items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Provides waste generating households with a means of safe disposal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What is GreenVision?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sanja\AppData\Local\Microsoft\Windows\INetCache\IE\4YKETYEM\battery-recycling-1326448561TF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643446"/>
            <a:ext cx="2419416" cy="1601142"/>
          </a:xfrm>
          <a:prstGeom prst="rect">
            <a:avLst/>
          </a:prstGeom>
          <a:noFill/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643446"/>
            <a:ext cx="2969223" cy="16010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Prevent accumulation of waste and spread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Gives a platform to donors and those who require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Makes use of technology which is accessible to all</a:t>
            </a:r>
          </a:p>
          <a:p>
            <a:pPr marL="514350" indent="-514350">
              <a:buFont typeface="+mj-lt"/>
              <a:buAutoNum type="arabicPeriod"/>
            </a:pPr>
            <a:endParaRPr lang="en-IN" sz="2500" dirty="0" smtClean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Why is it needed?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sanja\AppData\Local\Microsoft\Windows\INetCache\IE\Y135BJU0\034_(www.cute-pictures.blogspot.com)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3428992" cy="2143120"/>
          </a:xfrm>
          <a:prstGeom prst="rect">
            <a:avLst/>
          </a:prstGeom>
          <a:noFill/>
        </p:spPr>
      </p:pic>
      <p:pic>
        <p:nvPicPr>
          <p:cNvPr id="2052" name="Picture 4" descr="C:\Users\sanja\AppData\Local\Microsoft\Windows\INetCache\IE\4YKETYEM\d33zou5-123a62ee-bee7-4943-98b4-0e2c536fc2c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357694"/>
            <a:ext cx="166689" cy="1250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    PART ONE:  </a:t>
            </a:r>
          </a:p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Makes use of java for the program which accepts user data and suggests appropriate solutions</a:t>
            </a:r>
            <a:endParaRPr lang="en-US" sz="25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286808" cy="4572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500" dirty="0" smtClean="0">
                <a:latin typeface="Arial Rounded MT Bold" pitchFamily="34" charset="0"/>
              </a:rPr>
              <a:t>PART TWO:</a:t>
            </a:r>
          </a:p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html website blueprint which can be used for future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sdfsdfd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214686"/>
            <a:ext cx="4069993" cy="32568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000108"/>
            <a:ext cx="4071966" cy="3312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4714884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/>
              <a:t>BUILDING A BETTER TOMORROW</a:t>
            </a:r>
            <a:endParaRPr lang="en-US" sz="5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84</TotalTime>
  <Words>120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GreenVision</vt:lpstr>
      <vt:lpstr>What is GreenVision?</vt:lpstr>
      <vt:lpstr>Why is it needed?</vt:lpstr>
      <vt:lpstr>How does it work?</vt:lpstr>
      <vt:lpstr>How does it work?</vt:lpstr>
      <vt:lpstr>BUILDING A BETTER TOMORROW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GreenVision</dc:title>
  <dc:creator>sanjay nagarimadugu</dc:creator>
  <cp:lastModifiedBy>sanjay nagarimadugu</cp:lastModifiedBy>
  <cp:revision>9</cp:revision>
  <dcterms:created xsi:type="dcterms:W3CDTF">2020-01-11T17:24:33Z</dcterms:created>
  <dcterms:modified xsi:type="dcterms:W3CDTF">2020-01-11T18:49:09Z</dcterms:modified>
</cp:coreProperties>
</file>