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ee25a5c9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ee25a5c9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ee25a5c9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ee25a5c9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ee25a5c9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ee25a5c9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ee25a5c9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ee25a5c9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ee25a5c9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ee25a5c9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ee25a5c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ee25a5c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ee25a5c9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ee25a5c9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ee25a5c9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ee25a5c9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ee25a5c9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ee25a5c9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ee25a5c9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ee25a5c9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Analysis Report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</a:t>
            </a:r>
            <a:r>
              <a:rPr lang="en" sz="1400"/>
              <a:t>by</a:t>
            </a:r>
            <a:r>
              <a:rPr lang="en" sz="1500"/>
              <a:t> - Sanjay S A </a:t>
            </a:r>
            <a:r>
              <a:rPr lang="en" sz="1700"/>
              <a:t> </a:t>
            </a:r>
            <a:r>
              <a:rPr lang="en" sz="1500"/>
              <a:t>                                                                                                        </a:t>
            </a:r>
            <a:r>
              <a:rPr lang="en" sz="1400"/>
              <a:t>Last updated </a:t>
            </a:r>
            <a:r>
              <a:rPr lang="en" sz="1500"/>
              <a:t> - </a:t>
            </a:r>
            <a:r>
              <a:rPr lang="en" sz="1400"/>
              <a:t>20/12/2020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79175" y="591325"/>
            <a:ext cx="8216700" cy="26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Other findings that might help increase memberships.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1956816" y="274320"/>
            <a:ext cx="477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Popular end stations</a:t>
            </a:r>
            <a:endParaRPr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769500" y="782225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Ordered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12572"/>
          <a:stretch/>
        </p:blipFill>
        <p:spPr>
          <a:xfrm>
            <a:off x="1485675" y="1156284"/>
            <a:ext cx="5715000" cy="3072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976650" y="4117975"/>
            <a:ext cx="7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 : 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Establishing 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campaigns 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around these stations 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 promote cyclistic.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956816" y="274320"/>
            <a:ext cx="477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Popular start stations</a:t>
            </a:r>
            <a:endParaRPr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12990"/>
          <a:stretch/>
        </p:blipFill>
        <p:spPr>
          <a:xfrm>
            <a:off x="1485675" y="1151774"/>
            <a:ext cx="5715000" cy="3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765150" y="782225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Ordered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976650" y="4117975"/>
            <a:ext cx="7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 : 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Establishing campaigns around these stations to promote cyclistic. 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956816" y="274320"/>
            <a:ext cx="477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Popularity of rideable types</a:t>
            </a:r>
            <a:endParaRPr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976650" y="4117975"/>
            <a:ext cx="7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 :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Decommissioning unpopular ride types or promoting those ride types</a:t>
            </a: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11402"/>
          <a:stretch/>
        </p:blipFill>
        <p:spPr>
          <a:xfrm>
            <a:off x="643600" y="1242325"/>
            <a:ext cx="3785625" cy="20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715400" y="1242326"/>
            <a:ext cx="3784976" cy="20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42100" y="327325"/>
            <a:ext cx="3824400" cy="24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Any Questions 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What are we talking about?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What is the goal of this analysis?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61750" y="258125"/>
            <a:ext cx="86205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How to maximise annual membership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71775" y="1988900"/>
            <a:ext cx="27432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210432" y="1988900"/>
            <a:ext cx="27432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049089" y="1988900"/>
            <a:ext cx="27432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612527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Following festive trends in Chicago to establish </a:t>
            </a:r>
            <a:r>
              <a:rPr lang="en" sz="1900"/>
              <a:t>campaign</a:t>
            </a:r>
            <a:r>
              <a:rPr lang="en" sz="1900"/>
              <a:t> to promote cyclistic.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Number of rides in </a:t>
            </a:r>
            <a:r>
              <a:rPr b="0" lang="en" sz="1400"/>
              <a:t>festivals</a:t>
            </a:r>
            <a:r>
              <a:rPr b="0" lang="en" sz="1400"/>
              <a:t> month are high by 50-55%.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47975" y="2061900"/>
            <a:ext cx="2743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Providing discount on membership plans during weekends.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As the number of casual rides in weekends is higher by roughly 45%.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286625" y="2061900"/>
            <a:ext cx="2743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Providing special discounts to members only on weekend rides.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The average ride duration of casual riders is higher by </a:t>
            </a:r>
            <a:r>
              <a:rPr b="0" lang="en" sz="1400"/>
              <a:t>roughly</a:t>
            </a:r>
            <a:r>
              <a:rPr b="0" lang="en" sz="1400"/>
              <a:t> 32%.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71775" y="1317013"/>
            <a:ext cx="34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500" y="504377"/>
            <a:ext cx="4254600" cy="41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are we talking about?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Analytical insights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Findings from the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Tips for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approaching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business goal.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589275" y="1172050"/>
            <a:ext cx="32754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Objective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172025" y="1710550"/>
            <a:ext cx="5025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Maximising annual memberships.</a:t>
            </a:r>
            <a:endParaRPr sz="1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467675" y="2178075"/>
            <a:ext cx="58602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How casual riders differ from members ?</a:t>
            </a:r>
            <a:endParaRPr sz="15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Why would casual riders buy cyclistic annual membership ?</a:t>
            </a:r>
            <a:endParaRPr sz="15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How to promote membership ?</a:t>
            </a:r>
            <a:endParaRPr sz="15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100" y="712150"/>
            <a:ext cx="8438700" cy="24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How casual riders differ from members ?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64100" y="1627300"/>
            <a:ext cx="3157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Here we can see the number of rides of casual riders increase towards the end of week</a:t>
            </a:r>
            <a:endParaRPr sz="1400">
              <a:solidFill>
                <a:srgbClr val="3C78D8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12998"/>
          <a:stretch/>
        </p:blipFill>
        <p:spPr>
          <a:xfrm>
            <a:off x="3695738" y="1296088"/>
            <a:ext cx="5237224" cy="27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263950" y="2612900"/>
            <a:ext cx="3157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en" sz="1400">
                <a:solidFill>
                  <a:srgbClr val="CC0000"/>
                </a:solidFill>
              </a:rPr>
              <a:t>However the annual members number of rides throught the week almost stayed the same</a:t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953450" y="333150"/>
            <a:ext cx="523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 of rides throught the days of week</a:t>
            </a:r>
            <a:endParaRPr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976650" y="4117975"/>
            <a:ext cx="7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 :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number of casual rides in weekends is higher by roughly 45%.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65176" y="1627632"/>
            <a:ext cx="34743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Average ride duration of casual rider high and goes higher towards the end of week by </a:t>
            </a:r>
            <a:r>
              <a:rPr lang="en" sz="1400">
                <a:solidFill>
                  <a:srgbClr val="3C78D8"/>
                </a:solidFill>
              </a:rPr>
              <a:t>roughly</a:t>
            </a:r>
            <a:r>
              <a:rPr lang="en" sz="1400">
                <a:solidFill>
                  <a:srgbClr val="3C78D8"/>
                </a:solidFill>
              </a:rPr>
              <a:t> 32%.</a:t>
            </a:r>
            <a:endParaRPr sz="1400">
              <a:solidFill>
                <a:srgbClr val="3C78D8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en" sz="1400">
                <a:solidFill>
                  <a:srgbClr val="CC0000"/>
                </a:solidFill>
              </a:rPr>
              <a:t>Average ride duration of member is low however the ride </a:t>
            </a:r>
            <a:r>
              <a:rPr lang="en" sz="1400">
                <a:solidFill>
                  <a:srgbClr val="CC0000"/>
                </a:solidFill>
              </a:rPr>
              <a:t>length increases towards the end of week .</a:t>
            </a:r>
            <a:endParaRPr sz="1400">
              <a:solidFill>
                <a:srgbClr val="CC0000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11855"/>
          <a:stretch/>
        </p:blipFill>
        <p:spPr>
          <a:xfrm>
            <a:off x="3694176" y="1298448"/>
            <a:ext cx="523951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956816" y="274320"/>
            <a:ext cx="477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Average ride length of casual and members throught the days of week</a:t>
            </a:r>
            <a:endParaRPr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976650" y="4117975"/>
            <a:ext cx="7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 : 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average ride duration of casual riders is higher by roughly 32%.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65176" y="1627632"/>
            <a:ext cx="34743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The number of rides gradually grew in the months festivals and events (around Chicago). 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The number of casual riders have increased in these months.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956816" y="274320"/>
            <a:ext cx="477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Number of rides through the year by months.</a:t>
            </a:r>
            <a:endParaRPr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12002"/>
          <a:stretch/>
        </p:blipFill>
        <p:spPr>
          <a:xfrm>
            <a:off x="3694175" y="1298448"/>
            <a:ext cx="5239526" cy="24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976650" y="4117975"/>
            <a:ext cx="7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 : 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Number of rides in festivals month are high by 50-55%.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