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3"/>
  </p:notesMasterIdLst>
  <p:sldIdLst>
    <p:sldId id="268" r:id="rId2"/>
    <p:sldId id="257" r:id="rId3"/>
    <p:sldId id="266" r:id="rId4"/>
    <p:sldId id="267" r:id="rId5"/>
    <p:sldId id="256" r:id="rId6"/>
    <p:sldId id="258" r:id="rId7"/>
    <p:sldId id="259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782A49-90F1-4AC6-9F8B-EE2FC0C10E50}">
          <p14:sldIdLst>
            <p14:sldId id="268"/>
            <p14:sldId id="257"/>
            <p14:sldId id="266"/>
            <p14:sldId id="267"/>
            <p14:sldId id="256"/>
            <p14:sldId id="258"/>
          </p14:sldIdLst>
        </p14:section>
        <p14:section name="Untitled Section" id="{DBC31F79-E28E-4077-9C8A-D399DA679BA4}">
          <p14:sldIdLst>
            <p14:sldId id="259"/>
            <p14:sldId id="263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C5E7B-FB4E-4405-A5F9-8A615663A860}" v="50" dt="2023-10-10T08:00:3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 giri" userId="80792cd25c304113" providerId="LiveId" clId="{BA8C5E7B-FB4E-4405-A5F9-8A615663A860}"/>
    <pc:docChg chg="undo custSel addSld modSld sldOrd modMainMaster modSection">
      <pc:chgData name="gokul giri" userId="80792cd25c304113" providerId="LiveId" clId="{BA8C5E7B-FB4E-4405-A5F9-8A615663A860}" dt="2023-10-10T08:03:26.431" v="1685" actId="12"/>
      <pc:docMkLst>
        <pc:docMk/>
      </pc:docMkLst>
      <pc:sldChg chg="addSp modSp mod modTransition">
        <pc:chgData name="gokul giri" userId="80792cd25c304113" providerId="LiveId" clId="{BA8C5E7B-FB4E-4405-A5F9-8A615663A860}" dt="2023-10-10T08:00:39.948" v="1587"/>
        <pc:sldMkLst>
          <pc:docMk/>
          <pc:sldMk cId="4162577022" sldId="256"/>
        </pc:sldMkLst>
        <pc:spChg chg="mod">
          <ac:chgData name="gokul giri" userId="80792cd25c304113" providerId="LiveId" clId="{BA8C5E7B-FB4E-4405-A5F9-8A615663A860}" dt="2023-10-10T05:01:36.593" v="84" actId="6549"/>
          <ac:spMkLst>
            <pc:docMk/>
            <pc:sldMk cId="4162577022" sldId="256"/>
            <ac:spMk id="2" creationId="{090567D2-DF82-BD01-425A-2E39C30284D1}"/>
          </ac:spMkLst>
        </pc:spChg>
        <pc:spChg chg="mod">
          <ac:chgData name="gokul giri" userId="80792cd25c304113" providerId="LiveId" clId="{BA8C5E7B-FB4E-4405-A5F9-8A615663A860}" dt="2023-10-10T06:22:30.615" v="1185" actId="207"/>
          <ac:spMkLst>
            <pc:docMk/>
            <pc:sldMk cId="4162577022" sldId="256"/>
            <ac:spMk id="3" creationId="{90656E4C-2145-B847-6B2C-E1EBF73FF465}"/>
          </ac:spMkLst>
        </pc:spChg>
        <pc:spChg chg="add mod">
          <ac:chgData name="gokul giri" userId="80792cd25c304113" providerId="LiveId" clId="{BA8C5E7B-FB4E-4405-A5F9-8A615663A860}" dt="2023-10-10T06:12:05.905" v="860" actId="1076"/>
          <ac:spMkLst>
            <pc:docMk/>
            <pc:sldMk cId="4162577022" sldId="256"/>
            <ac:spMk id="5" creationId="{66F675D5-A281-BA44-F065-5196D27B24BE}"/>
          </ac:spMkLst>
        </pc:spChg>
      </pc:sldChg>
      <pc:sldChg chg="addSp delSp modSp mod ord modTransition">
        <pc:chgData name="gokul giri" userId="80792cd25c304113" providerId="LiveId" clId="{BA8C5E7B-FB4E-4405-A5F9-8A615663A860}" dt="2023-10-10T08:03:26.431" v="1685" actId="12"/>
        <pc:sldMkLst>
          <pc:docMk/>
          <pc:sldMk cId="3844792948" sldId="257"/>
        </pc:sldMkLst>
        <pc:spChg chg="mod">
          <ac:chgData name="gokul giri" userId="80792cd25c304113" providerId="LiveId" clId="{BA8C5E7B-FB4E-4405-A5F9-8A615663A860}" dt="2023-10-10T08:03:26.431" v="1685" actId="12"/>
          <ac:spMkLst>
            <pc:docMk/>
            <pc:sldMk cId="3844792948" sldId="257"/>
            <ac:spMk id="3" creationId="{75D69A6F-C0F7-2554-2834-7693A6317840}"/>
          </ac:spMkLst>
        </pc:spChg>
        <pc:spChg chg="mod">
          <ac:chgData name="gokul giri" userId="80792cd25c304113" providerId="LiveId" clId="{BA8C5E7B-FB4E-4405-A5F9-8A615663A860}" dt="2023-10-10T06:23:43.341" v="1195" actId="1076"/>
          <ac:spMkLst>
            <pc:docMk/>
            <pc:sldMk cId="3844792948" sldId="257"/>
            <ac:spMk id="7" creationId="{30BE4F78-0390-96AF-A44F-1D14FB75B61E}"/>
          </ac:spMkLst>
        </pc:sp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4" creationId="{3B91C70D-833E-D754-F73B-23E51DB73A22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6" creationId="{59E78A50-2196-D71E-33EA-C4699C6C6A90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9" creationId="{472C0D35-71E2-2010-50E6-2A56EF0A3562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1" creationId="{70E50DC5-63A5-88D8-800D-1D414FD529FF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3" creationId="{635B1B11-669E-0B6C-BBF7-F8310C4E2955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5" creationId="{BA1014CC-10B0-AEF5-9B85-0A2EE312A334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7" creationId="{4F1CA5A2-BFDE-326B-DE44-AEBB4BB9A54C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9" creationId="{1EB4E3A7-84B3-4BFB-655B-446B10E2144D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21" creationId="{AE905D18-057D-B16C-E1E7-07203A039B39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23" creationId="{3285E531-0140-5924-DBAF-EDF1A5C8BE5C}"/>
          </ac:graphicFrameMkLst>
        </pc:graphicFrame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2905891438" sldId="258"/>
        </pc:sldMkLst>
        <pc:spChg chg="mod">
          <ac:chgData name="gokul giri" userId="80792cd25c304113" providerId="LiveId" clId="{BA8C5E7B-FB4E-4405-A5F9-8A615663A860}" dt="2023-10-10T06:32:13.478" v="1303" actId="115"/>
          <ac:spMkLst>
            <pc:docMk/>
            <pc:sldMk cId="2905891438" sldId="258"/>
            <ac:spMk id="3" creationId="{8328FAB9-7FD0-F3B5-A582-BBA829D8798B}"/>
          </ac:spMkLst>
        </pc:sp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1717264895" sldId="259"/>
        </pc:sldMkLst>
        <pc:spChg chg="mod">
          <ac:chgData name="gokul giri" userId="80792cd25c304113" providerId="LiveId" clId="{BA8C5E7B-FB4E-4405-A5F9-8A615663A860}" dt="2023-10-10T06:31:54.754" v="1300" actId="115"/>
          <ac:spMkLst>
            <pc:docMk/>
            <pc:sldMk cId="1717264895" sldId="259"/>
            <ac:spMk id="3" creationId="{01DE1311-D684-2439-2CA6-878F08AB0EF7}"/>
          </ac:spMkLst>
        </pc:sp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4289101220" sldId="260"/>
        </pc:sldMkLst>
        <pc:spChg chg="mod">
          <ac:chgData name="gokul giri" userId="80792cd25c304113" providerId="LiveId" clId="{BA8C5E7B-FB4E-4405-A5F9-8A615663A860}" dt="2023-10-10T06:20:20.664" v="1173" actId="1076"/>
          <ac:spMkLst>
            <pc:docMk/>
            <pc:sldMk cId="4289101220" sldId="260"/>
            <ac:spMk id="3" creationId="{E485B626-5C01-542A-22BD-B0DB1F644431}"/>
          </ac:spMkLst>
        </pc:sp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2936199829" sldId="263"/>
        </pc:sldMkLst>
        <pc:spChg chg="mod">
          <ac:chgData name="gokul giri" userId="80792cd25c304113" providerId="LiveId" clId="{BA8C5E7B-FB4E-4405-A5F9-8A615663A860}" dt="2023-10-10T06:20:34.371" v="1174" actId="1076"/>
          <ac:spMkLst>
            <pc:docMk/>
            <pc:sldMk cId="2936199829" sldId="263"/>
            <ac:spMk id="5" creationId="{1F51028F-1B63-48C0-0017-6C4D667CD6D5}"/>
          </ac:spMkLst>
        </pc:spChg>
        <pc:spChg chg="mod">
          <ac:chgData name="gokul giri" userId="80792cd25c304113" providerId="LiveId" clId="{BA8C5E7B-FB4E-4405-A5F9-8A615663A860}" dt="2023-10-10T06:30:54.582" v="1290" actId="1076"/>
          <ac:spMkLst>
            <pc:docMk/>
            <pc:sldMk cId="2936199829" sldId="263"/>
            <ac:spMk id="6" creationId="{D24D9021-8A59-D8AA-11ED-33F5E0294D0B}"/>
          </ac:spMkLst>
        </pc:sp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3913268864" sldId="264"/>
        </pc:sldMkLst>
        <pc:spChg chg="mod">
          <ac:chgData name="gokul giri" userId="80792cd25c304113" providerId="LiveId" clId="{BA8C5E7B-FB4E-4405-A5F9-8A615663A860}" dt="2023-10-10T06:21:34.237" v="1181" actId="1076"/>
          <ac:spMkLst>
            <pc:docMk/>
            <pc:sldMk cId="3913268864" sldId="264"/>
            <ac:spMk id="2" creationId="{F6CCA1AE-E098-A525-144E-006E19055155}"/>
          </ac:spMkLst>
        </pc:spChg>
        <pc:spChg chg="mod">
          <ac:chgData name="gokul giri" userId="80792cd25c304113" providerId="LiveId" clId="{BA8C5E7B-FB4E-4405-A5F9-8A615663A860}" dt="2023-10-10T06:29:44.807" v="1277" actId="20577"/>
          <ac:spMkLst>
            <pc:docMk/>
            <pc:sldMk cId="3913268864" sldId="264"/>
            <ac:spMk id="3" creationId="{26834137-1ACF-9E48-E03A-6E7C5B0ADD25}"/>
          </ac:spMkLst>
        </pc:spChg>
      </pc:sldChg>
      <pc:sldChg chg="modSp mod modTransition">
        <pc:chgData name="gokul giri" userId="80792cd25c304113" providerId="LiveId" clId="{BA8C5E7B-FB4E-4405-A5F9-8A615663A860}" dt="2023-10-10T08:00:39.948" v="1587"/>
        <pc:sldMkLst>
          <pc:docMk/>
          <pc:sldMk cId="4138303866" sldId="265"/>
        </pc:sldMkLst>
        <pc:spChg chg="mod">
          <ac:chgData name="gokul giri" userId="80792cd25c304113" providerId="LiveId" clId="{BA8C5E7B-FB4E-4405-A5F9-8A615663A860}" dt="2023-10-10T06:20:03.594" v="1171" actId="1076"/>
          <ac:spMkLst>
            <pc:docMk/>
            <pc:sldMk cId="4138303866" sldId="265"/>
            <ac:spMk id="6" creationId="{02611911-2EF9-C3C2-0E2F-F3A304BF1E81}"/>
          </ac:spMkLst>
        </pc:spChg>
        <pc:spChg chg="mod">
          <ac:chgData name="gokul giri" userId="80792cd25c304113" providerId="LiveId" clId="{BA8C5E7B-FB4E-4405-A5F9-8A615663A860}" dt="2023-10-10T06:27:43.120" v="1236" actId="1076"/>
          <ac:spMkLst>
            <pc:docMk/>
            <pc:sldMk cId="4138303866" sldId="265"/>
            <ac:spMk id="9" creationId="{0C3E26A0-7792-72BD-E0BE-BD6AA8AD2304}"/>
          </ac:spMkLst>
        </pc:spChg>
      </pc:sldChg>
      <pc:sldChg chg="addSp modSp new mod ord modTransition modClrScheme chgLayout">
        <pc:chgData name="gokul giri" userId="80792cd25c304113" providerId="LiveId" clId="{BA8C5E7B-FB4E-4405-A5F9-8A615663A860}" dt="2023-10-10T08:00:39.948" v="1587"/>
        <pc:sldMkLst>
          <pc:docMk/>
          <pc:sldMk cId="4199420613" sldId="266"/>
        </pc:sldMkLst>
        <pc:spChg chg="add mod">
          <ac:chgData name="gokul giri" userId="80792cd25c304113" providerId="LiveId" clId="{BA8C5E7B-FB4E-4405-A5F9-8A615663A860}" dt="2023-10-10T06:23:17.559" v="1191" actId="1076"/>
          <ac:spMkLst>
            <pc:docMk/>
            <pc:sldMk cId="4199420613" sldId="266"/>
            <ac:spMk id="2" creationId="{815F78EC-37AE-6523-8EAD-3EB563F9C084}"/>
          </ac:spMkLst>
        </pc:spChg>
        <pc:spChg chg="add mod">
          <ac:chgData name="gokul giri" userId="80792cd25c304113" providerId="LiveId" clId="{BA8C5E7B-FB4E-4405-A5F9-8A615663A860}" dt="2023-10-10T06:23:23.680" v="1192" actId="1076"/>
          <ac:spMkLst>
            <pc:docMk/>
            <pc:sldMk cId="4199420613" sldId="266"/>
            <ac:spMk id="3" creationId="{EDD74FC9-5579-543A-3A45-472E1D89B92A}"/>
          </ac:spMkLst>
        </pc:spChg>
      </pc:sldChg>
      <pc:sldChg chg="modSp new mod modTransition">
        <pc:chgData name="gokul giri" userId="80792cd25c304113" providerId="LiveId" clId="{BA8C5E7B-FB4E-4405-A5F9-8A615663A860}" dt="2023-10-10T08:00:39.948" v="1587"/>
        <pc:sldMkLst>
          <pc:docMk/>
          <pc:sldMk cId="264857689" sldId="267"/>
        </pc:sldMkLst>
        <pc:spChg chg="mod">
          <ac:chgData name="gokul giri" userId="80792cd25c304113" providerId="LiveId" clId="{BA8C5E7B-FB4E-4405-A5F9-8A615663A860}" dt="2023-10-10T06:09:51.469" v="801" actId="1076"/>
          <ac:spMkLst>
            <pc:docMk/>
            <pc:sldMk cId="264857689" sldId="267"/>
            <ac:spMk id="2" creationId="{CCE4B0ED-1FAB-F541-465F-58E9F7C1E93A}"/>
          </ac:spMkLst>
        </pc:spChg>
        <pc:spChg chg="mod">
          <ac:chgData name="gokul giri" userId="80792cd25c304113" providerId="LiveId" clId="{BA8C5E7B-FB4E-4405-A5F9-8A615663A860}" dt="2023-10-10T06:33:26.919" v="1313" actId="115"/>
          <ac:spMkLst>
            <pc:docMk/>
            <pc:sldMk cId="264857689" sldId="267"/>
            <ac:spMk id="3" creationId="{620991A9-A513-01A4-A2FF-97D4376A394B}"/>
          </ac:spMkLst>
        </pc:spChg>
      </pc:sldChg>
      <pc:sldChg chg="addSp delSp modSp new mod ord modTransition">
        <pc:chgData name="gokul giri" userId="80792cd25c304113" providerId="LiveId" clId="{BA8C5E7B-FB4E-4405-A5F9-8A615663A860}" dt="2023-10-10T08:02:15.426" v="1683" actId="20577"/>
        <pc:sldMkLst>
          <pc:docMk/>
          <pc:sldMk cId="557944780" sldId="268"/>
        </pc:sldMkLst>
        <pc:spChg chg="add del mod">
          <ac:chgData name="gokul giri" userId="80792cd25c304113" providerId="LiveId" clId="{BA8C5E7B-FB4E-4405-A5F9-8A615663A860}" dt="2023-10-10T07:54:53.797" v="1338"/>
          <ac:spMkLst>
            <pc:docMk/>
            <pc:sldMk cId="557944780" sldId="268"/>
            <ac:spMk id="2" creationId="{11D47D65-64DD-6535-1771-22FD37E8C9A6}"/>
          </ac:spMkLst>
        </pc:spChg>
        <pc:spChg chg="add mod">
          <ac:chgData name="gokul giri" userId="80792cd25c304113" providerId="LiveId" clId="{BA8C5E7B-FB4E-4405-A5F9-8A615663A860}" dt="2023-10-10T08:02:15.426" v="1683" actId="20577"/>
          <ac:spMkLst>
            <pc:docMk/>
            <pc:sldMk cId="557944780" sldId="268"/>
            <ac:spMk id="3" creationId="{9AD1B7EC-176A-4CC2-0BB6-4C05D040C210}"/>
          </ac:spMkLst>
        </pc:spChg>
      </pc:sldChg>
      <pc:sldMasterChg chg="modTransition modSldLayout">
        <pc:chgData name="gokul giri" userId="80792cd25c304113" providerId="LiveId" clId="{BA8C5E7B-FB4E-4405-A5F9-8A615663A860}" dt="2023-10-10T08:00:39.948" v="1587"/>
        <pc:sldMasterMkLst>
          <pc:docMk/>
          <pc:sldMasterMk cId="3858214314" sldId="2147483727"/>
        </pc:sldMasterMkLst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912875975" sldId="2147483728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643218901" sldId="2147483729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61128534" sldId="2147483730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605457219" sldId="2147483731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2824714385" sldId="2147483732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2927265142" sldId="2147483733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099753984" sldId="2147483734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337835126" sldId="2147483735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3392096383" sldId="2147483736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238644562" sldId="2147483737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613395728" sldId="2147483738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261762453" sldId="2147483739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213961482" sldId="2147483740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223729331" sldId="2147483741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2409805066" sldId="2147483742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258820226" sldId="2147483743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1193530907" sldId="2147483744"/>
          </pc:sldLayoutMkLst>
        </pc:sldLayoutChg>
        <pc:sldLayoutChg chg="modTransition">
          <pc:chgData name="gokul giri" userId="80792cd25c304113" providerId="LiveId" clId="{BA8C5E7B-FB4E-4405-A5F9-8A615663A860}" dt="2023-10-10T08:00:39.948" v="1587"/>
          <pc:sldLayoutMkLst>
            <pc:docMk/>
            <pc:sldMasterMk cId="3858214314" sldId="2147483727"/>
            <pc:sldLayoutMk cId="3700781273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C049-3638-4534-ABAF-2952E59BC99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7514-B4DA-42A5-801E-5BC328F34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7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6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2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6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1B7EC-176A-4CC2-0BB6-4C05D040C210}"/>
              </a:ext>
            </a:extLst>
          </p:cNvPr>
          <p:cNvSpPr txBox="1"/>
          <p:nvPr/>
        </p:nvSpPr>
        <p:spPr>
          <a:xfrm>
            <a:off x="1668624" y="1026367"/>
            <a:ext cx="88547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Phase II Project Artificial Intelligence:</a:t>
            </a:r>
          </a:p>
          <a:p>
            <a:endParaRPr lang="en-IN" sz="2800" dirty="0">
              <a:solidFill>
                <a:srgbClr val="0070C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Introduction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Chatbot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Uses of Chatbot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Problem Definition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Design Thinking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Implementation(Models and Techniques)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Chatbot Development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Benefits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794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A1AE-E098-A525-144E-006E1905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419876"/>
            <a:ext cx="10131425" cy="45720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4137-1ACF-9E48-E03A-6E7C5B0A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12505"/>
            <a:ext cx="10131425" cy="4232989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150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engagement</a:t>
            </a:r>
            <a:r>
              <a:rPr lang="en-US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resources and information to users about diabetes prevention and management.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regular usage of the chatbot for proactive health management.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diabetes prediction system.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early risk assessment for diabetes.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preventive measures for users.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engagement in managing their health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security measures to protect user data and ensure confidentiality.</a:t>
            </a:r>
          </a:p>
          <a:p>
            <a:pPr marL="742950" lvl="1" indent="-28575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Comply with data privacy regulations (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HIPAA) to safeguard medical information </a:t>
            </a:r>
            <a:r>
              <a:rPr lang="en-IN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391326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11911-2EF9-C3C2-0E2F-F3A304BF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7" y="348343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CONCLUSION</a:t>
            </a: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26A0-7792-72BD-E0BE-BD6AA8AD2304}"/>
              </a:ext>
            </a:extLst>
          </p:cNvPr>
          <p:cNvSpPr txBox="1"/>
          <p:nvPr/>
        </p:nvSpPr>
        <p:spPr>
          <a:xfrm>
            <a:off x="958510" y="2043404"/>
            <a:ext cx="10274979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AI-Powered Diabetes Prediction System represents an innovative solution to a critical health issue, leveraging advanced technology to empower individuals with proactive insights.</a:t>
            </a:r>
          </a:p>
          <a:p>
            <a:pPr marL="342900" indent="-34290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By focusing on user experience, accurate predictions, and continuous improvement, this system aims to revolutionize diabetes prevention and management, ultimately leading to improved public health outcomes.</a:t>
            </a:r>
            <a:endParaRPr lang="en-US" sz="2400" b="0" i="0" u="none" strike="noStrik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0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69A6F-C0F7-2554-2834-7693A6317840}"/>
              </a:ext>
            </a:extLst>
          </p:cNvPr>
          <p:cNvSpPr txBox="1"/>
          <p:nvPr/>
        </p:nvSpPr>
        <p:spPr>
          <a:xfrm>
            <a:off x="1032976" y="2114758"/>
            <a:ext cx="10126048" cy="213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ts val="150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aim to develop an AI-powered diabetes prediction system that utilizes machine learning algorithms to analysis medical data for early risk assessment and personalized preventive measures.</a:t>
            </a:r>
          </a:p>
          <a:p>
            <a:pPr marL="342900" lvl="0" indent="-342900" fontAlgn="base">
              <a:spcBef>
                <a:spcPts val="15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innovation document outlines the steps for transforming our design concept into a functional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4F78-0390-96AF-A44F-1D14FB75B61E}"/>
              </a:ext>
            </a:extLst>
          </p:cNvPr>
          <p:cNvSpPr txBox="1"/>
          <p:nvPr/>
        </p:nvSpPr>
        <p:spPr>
          <a:xfrm>
            <a:off x="4724399" y="965364"/>
            <a:ext cx="27432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479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78EC-37AE-6523-8EAD-3EB563F9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4FC9-5579-543A-3A45-472E1D89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1864888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chatbot is a computer program designed to simulate human conversation. </a:t>
            </a:r>
          </a:p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artificial intelligence (AI) techniques, such as natural language processing (NLP), to interact with users in a chat format.</a:t>
            </a:r>
          </a:p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Chatbots can be integrated into websites, messaging apps, and other platforms to provide automated responses and assist users with tasks, answer questions, or engage in casual conversation.</a:t>
            </a:r>
            <a:endParaRPr lang="en-IN" sz="2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B0ED-1FAB-F541-465F-58E9F7C1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USES OF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91A9-A513-01A4-A2FF-97D4376A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350057"/>
            <a:ext cx="10364452" cy="342410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Help Customers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Provide instant answers to customer questions, enhancing customer support.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Boost E-commerce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Assist users in finding products, making purchases, and offering personalized suggestions.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Schedule Tasks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Help users book appointments, tickets, or reservations easily.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Retrieve Information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Fetch specific information, like news or weather updates, from databases or websites.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Translate Languages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Translate conversations between different languages.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Assist in Learning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Offer interactive learning experiences and answer students' questions.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Entertain Users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Provide games, quizzes, and interactive stories for entertainment.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Support Health Queries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Give basic medical advice and answer health-related questions.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Conduct Surveys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Collect user feedback and conduct market research efficiently.</a:t>
            </a:r>
          </a:p>
          <a:p>
            <a:endParaRPr lang="en-IN" sz="18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7D2-DF82-BD01-425A-2E39C302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81405" y="1320455"/>
            <a:ext cx="7197726" cy="80692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6E4C-2145-B847-6B2C-E1EBF73F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086" y="2352538"/>
            <a:ext cx="10963827" cy="3708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challenge is to create an innovative ai-powered diabetes prediction system that utilizes advanced machine learning techniques to predict an individual's risk of developing diabetes.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 objective is to empower individuals with personalized insights, enabling them to take proactive measures for prevention and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675D5-A281-BA44-F065-5196D27B24BE}"/>
              </a:ext>
            </a:extLst>
          </p:cNvPr>
          <p:cNvSpPr txBox="1"/>
          <p:nvPr/>
        </p:nvSpPr>
        <p:spPr>
          <a:xfrm>
            <a:off x="2526976" y="1320455"/>
            <a:ext cx="677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 Black" panose="020B0A04020102020204" pitchFamily="34" charset="0"/>
              </a:rPr>
              <a:t>PROBLEM DEFINITION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8FAB9-7FD0-F3B5-A582-BBA829D8798B}"/>
              </a:ext>
            </a:extLst>
          </p:cNvPr>
          <p:cNvSpPr txBox="1"/>
          <p:nvPr/>
        </p:nvSpPr>
        <p:spPr>
          <a:xfrm>
            <a:off x="1518169" y="1084900"/>
            <a:ext cx="915566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 Black" panose="020B0A04020102020204" pitchFamily="34" charset="0"/>
              </a:rPr>
              <a:t>DESIGN THINKING</a:t>
            </a:r>
          </a:p>
          <a:p>
            <a:pPr algn="l"/>
            <a:endParaRPr lang="en-IN" sz="2400" b="1" i="0" dirty="0">
              <a:solidFill>
                <a:srgbClr val="0070C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Functionality:</a:t>
            </a:r>
            <a:endParaRPr lang="en-IN" sz="2400" b="0" i="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Mention the prediction models (Random Forest, Logistic Regression) and Collaborative Filtering.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User Interface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Discuss integration into websites and apps, user-friendly design, and natural language conversations.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NLP Techniques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List NLP techniques used for text understanding, grammar analysis, term identification, and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290589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E1311-D684-2439-2CA6-878F08AB0EF7}"/>
              </a:ext>
            </a:extLst>
          </p:cNvPr>
          <p:cNvSpPr txBox="1"/>
          <p:nvPr/>
        </p:nvSpPr>
        <p:spPr>
          <a:xfrm>
            <a:off x="1107620" y="965631"/>
            <a:ext cx="99767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effectLst/>
                <a:latin typeface="Söhne"/>
              </a:rPr>
              <a:t>  </a:t>
            </a:r>
            <a:r>
              <a:rPr lang="en-IN" sz="2800" b="1" i="0" dirty="0">
                <a:effectLst/>
                <a:latin typeface="Arial Black" panose="020B0A04020102020204" pitchFamily="34" charset="0"/>
              </a:rPr>
              <a:t>IMPLEMENTATION - MODELS AND TECHNIQUES</a:t>
            </a:r>
          </a:p>
          <a:p>
            <a:pPr algn="l"/>
            <a:endParaRPr lang="en-IN" b="1" dirty="0">
              <a:latin typeface="Söhne"/>
            </a:endParaRPr>
          </a:p>
          <a:p>
            <a:r>
              <a:rPr lang="en-IN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</a:t>
            </a:r>
            <a:r>
              <a:rPr lang="en-IN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Tokenization:</a:t>
            </a: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Utilize tokenization for breaking down sentences into words.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Part-of-Speech Tagging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Implement part-of-speech tagging for grammatical analysis.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Named Entity Recognition (NER):</a:t>
            </a: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Utilize NER for identifying medical terms and lifestyle factors.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Sentiment Analysis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Implement sentiment analysis for understanding user emotions and attitudes.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Stemming and Lemmatization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 stemming and lemmatization for reducing words to their root forms.</a:t>
            </a:r>
          </a:p>
          <a:p>
            <a:pPr algn="l"/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1726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1028F-1B63-48C0-0017-6C4D667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0804"/>
            <a:ext cx="10131425" cy="5753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9021-8A59-D8AA-11ED-33F5E029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970384"/>
            <a:ext cx="10131425" cy="530911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1. Linear regression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predicts a continuous target variable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predicting house prices based on square footage, number of bedrooms, etc.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2. Logistic regression:</a:t>
            </a:r>
            <a:endParaRPr lang="en-IN" sz="1400" u="sng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predicts binary outcomes (0 or 1)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predicting whether an email is spam (1) or not spam (0) based on keywords.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3. Decision tree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makes decisions by splitting data into subsets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deciding whether to play a game based on weather conditions (sunny, rainy, etc.).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4. Random forest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ensemble of decision trees for more accurate predictions.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0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predicting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customer churn in a subscription service based on multiple factors. </a:t>
            </a:r>
            <a:r>
              <a:rPr lang="en-IN" sz="1400" kern="0" cap="none" dirty="0">
                <a:solidFill>
                  <a:srgbClr val="0070C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….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1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9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85B626-5C01-542A-22BD-B0DB1F644431}"/>
              </a:ext>
            </a:extLst>
          </p:cNvPr>
          <p:cNvSpPr txBox="1"/>
          <p:nvPr/>
        </p:nvSpPr>
        <p:spPr>
          <a:xfrm>
            <a:off x="1494842" y="1215612"/>
            <a:ext cx="9202316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150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  <a:latin typeface="Arial Black" panose="020B0A04020102020204" pitchFamily="34" charset="0"/>
              </a:rPr>
              <a:t>CHATBOT DEVELOPMENT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chatbot interface and integrate it into the designated platform (website, app).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NLP techniques for natural language understanding and generation.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the chatbot to the trained machine learning model for predictive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891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</TotalTime>
  <Words>794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Roboto</vt:lpstr>
      <vt:lpstr>Söhne</vt:lpstr>
      <vt:lpstr>Symbol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CHATBOT</vt:lpstr>
      <vt:lpstr>USES OF CHATBOT</vt:lpstr>
      <vt:lpstr> </vt:lpstr>
      <vt:lpstr>PowerPoint Presentation</vt:lpstr>
      <vt:lpstr>PowerPoint Presentation</vt:lpstr>
      <vt:lpstr>MODELS</vt:lpstr>
      <vt:lpstr>PowerPoint Presentation</vt:lpstr>
      <vt:lpstr>BENEFITS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giri</dc:creator>
  <cp:lastModifiedBy>gokul giri</cp:lastModifiedBy>
  <cp:revision>1</cp:revision>
  <dcterms:created xsi:type="dcterms:W3CDTF">2023-10-09T15:28:25Z</dcterms:created>
  <dcterms:modified xsi:type="dcterms:W3CDTF">2023-10-10T08:03:28Z</dcterms:modified>
</cp:coreProperties>
</file>