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4674-B8DD-22D6-FB40-43D6CA990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60DD3-A619-794B-8876-76BC7F12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E399-BA81-C208-66BC-1B8CACEE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593B-5E39-3FAE-E076-BD413885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6B0E-370F-ABCF-D241-9D2E6C82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6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CCD3-7EFF-C620-1AD4-F4A7A375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BB11F-FF88-BC79-CBB1-6CAB17DAE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369F4-8C0F-E9A2-7F33-36F963F1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C467F-7D65-1B1A-7685-A243BC83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6F9F-F9B4-4EBF-B754-F93A0261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B472B-B7FE-6D22-AC3E-857EB2A30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F2CD9-41A4-8C94-0DDF-C28B39851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D30D-FABF-82EB-D241-02E4C3BA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147D-5944-D27A-8326-5BB8E1F5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91FE-9D40-621D-FFF0-186B46D1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ACF6-AAB2-B7DA-A9BB-41A43B39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0FC3-3148-F365-8663-BA32BB70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EF69-711A-74ED-D395-FBF743E9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3F3B-2424-7F8E-F5F9-653AEE4D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605B-3AB5-A0AD-2DD9-79EFC187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7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0594-E125-1EFB-E2D0-740ADFD9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D8493-8F22-7669-3AF2-E9EE756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D2B2-3934-948B-F397-3F7D3B90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5F7D-0EDE-9DBD-08D2-3FC684CD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1A7E-035B-1702-7534-1E58AF73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1FD2-6D2F-09BF-BD4B-34E5908B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5B02-D012-7A83-9150-E0D1E0A68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28839-499C-EEDC-ED25-59A73C12B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FCEB4-4E65-4507-76D1-8E12BFC8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98E7-E0B0-0276-91BC-43258E48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5F9EA-7227-B6BA-5E72-19418FE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FB-5996-FE7B-83B7-A6C48AF8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2F3A-6EEA-7FA7-59CB-DA2E54263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1732E-82AE-99E5-04D8-276DED984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45927-F701-14E1-9EC9-DE5E1C28C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4E3B2-7CD7-DD6D-A9AD-BDD090B4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4271D-669E-E79E-CD3C-3DCEA9FC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6E0C-0694-A818-93D7-9B35C126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F165A-8BA8-BE83-A662-4BD5C981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2C88-448B-4780-1D3E-AAC5E3D5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D2D3B-EF45-FE3E-8BA1-5C57A1A4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51BDE-B9CB-4B34-9B55-C167537B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EA02D-A9C7-58F6-5382-5B77048F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7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3BF53-DE9F-7EF5-8402-63D895C1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AD5EB-C8D9-2089-1645-BED8857C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0A8A0-4BD9-D652-4C9A-B11465E6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B946-D1B1-3D5E-B3DA-E82D867A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C26B-3BAF-DFF9-3728-A64F17C0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F598F-69FD-C70C-D6CB-F6096746E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DA942-6D46-7596-7574-1E35BA33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A02E9-B5EC-2BFA-D069-FD7FCEBA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A4FF1-F507-EDF8-E741-BDAED383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1B17-E695-7630-6F75-5759D03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A12A0-5D48-E2E5-F854-4F49F66C8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18CC2-C7A6-DB58-9A1B-42B9622A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9AE2D-DA78-CE82-C73D-A9C5E935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2992C-D244-F283-007E-0D5D4584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0A62-F4AC-B47D-BFF6-065C7E3B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D969B-B910-040C-AC0C-4079105C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E910-9F45-DFC3-2981-C798CF5B1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5D7B-D940-A302-427A-E689C579F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D29D-5209-114B-B4A8-10407DAEE7E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2B22-95D0-4CEF-DF6B-E433760F6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9AAB9-679E-8D08-6B3C-2F45CC31F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8848D-0773-3645-856F-ACB28B40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40D141-ABBE-8EDC-2708-EF1DFF56C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0" y="466792"/>
            <a:ext cx="11340790" cy="6152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C6CC1D-63F1-4FE1-BB94-A24C60E1C7A5}"/>
              </a:ext>
            </a:extLst>
          </p:cNvPr>
          <p:cNvSpPr/>
          <p:nvPr/>
        </p:nvSpPr>
        <p:spPr>
          <a:xfrm>
            <a:off x="9188605" y="2531327"/>
            <a:ext cx="1505415" cy="8976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41194-0CCB-AF17-790F-0A03BEAAF74B}"/>
              </a:ext>
            </a:extLst>
          </p:cNvPr>
          <p:cNvSpPr/>
          <p:nvPr/>
        </p:nvSpPr>
        <p:spPr>
          <a:xfrm>
            <a:off x="9065941" y="2364059"/>
            <a:ext cx="278781" cy="5018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Tiwary, Sanjay</dc:creator>
  <cp:lastModifiedBy>Tiwary, Sanjay</cp:lastModifiedBy>
  <cp:revision>4</cp:revision>
  <dcterms:created xsi:type="dcterms:W3CDTF">2024-04-04T10:19:16Z</dcterms:created>
  <dcterms:modified xsi:type="dcterms:W3CDTF">2024-04-17T05:00:12Z</dcterms:modified>
</cp:coreProperties>
</file>