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33f245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33f245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33f245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33f245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33f245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33f245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433f245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433f245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433f2454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433f2454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33f245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33f245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Mcdonalds Menu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By:Sanjay Tomlinons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Question 1- What category will give you the most Cholesterol at Mcdonalds if you order from it?</a:t>
            </a:r>
            <a:endParaRPr sz="1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65850" y="2042525"/>
            <a:ext cx="18513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7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3"/>
              <a:buFont typeface="Times New Roman"/>
              <a:buChar char="●"/>
            </a:pP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Mcdonalds menu category with the </a:t>
            </a: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cholesterol level was the </a:t>
            </a: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breakfast</a:t>
            </a: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menu</a:t>
            </a:r>
            <a:endParaRPr sz="115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7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53"/>
              <a:buFont typeface="Times New Roman"/>
              <a:buChar char="●"/>
            </a:pPr>
            <a:r>
              <a:rPr lang="en" sz="115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on the right shows a table describing our findings by cholesterol level.</a:t>
            </a:r>
            <a:endParaRPr sz="115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600" y="1933550"/>
            <a:ext cx="5600700" cy="2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5" y="1051800"/>
            <a:ext cx="79724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Question 2- Is there a difference between ordering egg whites instead of a whole egg?</a:t>
            </a:r>
            <a:endParaRPr sz="18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44525" y="2175825"/>
            <a:ext cx="60567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is  a difference between ordering egg white vs a whole. Mainly in the amount of protein , Caloric Value, and the Cholesterol Value.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Caloric Value - There is a difference of about 120 calories between egg whites and whole eggs. With whole eggs coming out on top for caloric value when compared to one cups worth of each.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Protein- There is not to huge of a difference between  the amount of protein between both egg  whites and  whole eggs. With only a small difference in protein values with egg whites on top.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Cholesterol Value-  There is a huge 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cholesterol value between egg whites and whole eggs. With a whopping 200 value difference between the two. Whole eggs take the lead for cholesterol 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mainly due to the egg yolk.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25" y="599950"/>
            <a:ext cx="3937301" cy="2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25" y="2946821"/>
            <a:ext cx="3736325" cy="21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025" y="1260400"/>
            <a:ext cx="4782049" cy="28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1421475"/>
            <a:ext cx="4567499" cy="27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45" y="1487800"/>
            <a:ext cx="4642950" cy="2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Question 3- Does having the chicken being grilled really add to the nutritional value of a chicken sandwich?</a:t>
            </a:r>
            <a:endParaRPr sz="18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comparing</a:t>
            </a:r>
            <a:r>
              <a:rPr lang="en"/>
              <a:t> the caloric count and the amount of protein between the crisp and grilled chicken </a:t>
            </a:r>
            <a:r>
              <a:rPr lang="en"/>
              <a:t>sandwich</a:t>
            </a:r>
            <a:r>
              <a:rPr lang="en"/>
              <a:t> there was a difference.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Caloric count-  There was </a:t>
            </a:r>
            <a:r>
              <a:rPr lang="en"/>
              <a:t>difference</a:t>
            </a:r>
            <a:r>
              <a:rPr lang="en"/>
              <a:t>  of about 200 clories between crispy and grilled chicken sandwich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Protein- There was a differ of around 10-12 values of protein between the </a:t>
            </a:r>
            <a:r>
              <a:rPr lang="en"/>
              <a:t>grilled and</a:t>
            </a:r>
            <a:r>
              <a:rPr lang="en"/>
              <a:t> crispy </a:t>
            </a:r>
            <a:r>
              <a:rPr lang="en"/>
              <a:t>sandwich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