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2"/>
  </p:notesMasterIdLst>
  <p:handoutMasterIdLst>
    <p:handoutMasterId r:id="rId23"/>
  </p:handoutMasterIdLst>
  <p:sldIdLst>
    <p:sldId id="386" r:id="rId2"/>
    <p:sldId id="406" r:id="rId3"/>
    <p:sldId id="393" r:id="rId4"/>
    <p:sldId id="380" r:id="rId5"/>
    <p:sldId id="293" r:id="rId6"/>
    <p:sldId id="294" r:id="rId7"/>
    <p:sldId id="295" r:id="rId8"/>
    <p:sldId id="407" r:id="rId9"/>
    <p:sldId id="408" r:id="rId10"/>
    <p:sldId id="409" r:id="rId11"/>
    <p:sldId id="410" r:id="rId12"/>
    <p:sldId id="411" r:id="rId13"/>
    <p:sldId id="412" r:id="rId14"/>
    <p:sldId id="413" r:id="rId15"/>
    <p:sldId id="417" r:id="rId16"/>
    <p:sldId id="414" r:id="rId17"/>
    <p:sldId id="415" r:id="rId18"/>
    <p:sldId id="416" r:id="rId19"/>
    <p:sldId id="418" r:id="rId20"/>
    <p:sldId id="271" r:id="rId21"/>
  </p:sldIdLst>
  <p:sldSz cx="12192000" cy="6858000"/>
  <p:notesSz cx="6894513"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9" userDrawn="1">
          <p15:clr>
            <a:srgbClr val="A4A3A4"/>
          </p15:clr>
        </p15:guide>
        <p15:guide id="2" orient="horz" pos="3456" userDrawn="1">
          <p15:clr>
            <a:srgbClr val="A4A3A4"/>
          </p15:clr>
        </p15:guide>
        <p15:guide id="3" orient="horz" pos="2160" userDrawn="1">
          <p15:clr>
            <a:srgbClr val="A4A3A4"/>
          </p15:clr>
        </p15:guide>
        <p15:guide id="4" orient="horz" pos="1008" userDrawn="1">
          <p15:clr>
            <a:srgbClr val="A4A3A4"/>
          </p15:clr>
        </p15:guide>
        <p15:guide id="5" orient="horz" pos="4080" userDrawn="1">
          <p15:clr>
            <a:srgbClr val="A4A3A4"/>
          </p15:clr>
        </p15:guide>
        <p15:guide id="6" orient="horz" pos="3888" userDrawn="1">
          <p15:clr>
            <a:srgbClr val="A4A3A4"/>
          </p15:clr>
        </p15:guide>
        <p15:guide id="8" pos="7488" userDrawn="1">
          <p15:clr>
            <a:srgbClr val="A4A3A4"/>
          </p15:clr>
        </p15:guide>
        <p15:guide id="9" pos="3840" userDrawn="1">
          <p15:clr>
            <a:srgbClr val="A4A3A4"/>
          </p15:clr>
        </p15:guide>
        <p15:guide id="10" pos="384" userDrawn="1">
          <p15:clr>
            <a:srgbClr val="A4A3A4"/>
          </p15:clr>
        </p15:guide>
        <p15:guide id="11" pos="7328" userDrawn="1">
          <p15:clr>
            <a:srgbClr val="A4A3A4"/>
          </p15:clr>
        </p15:guide>
        <p15:guide id="12" orient="horz" pos="1152" userDrawn="1">
          <p15:clr>
            <a:srgbClr val="A4A3A4"/>
          </p15:clr>
        </p15:guide>
        <p15:guide id="13" pos="192" userDrawn="1">
          <p15:clr>
            <a:srgbClr val="A4A3A4"/>
          </p15:clr>
        </p15:guide>
      </p15:sldGuideLst>
    </p:ext>
    <p:ext uri="{2D200454-40CA-4A62-9FC3-DE9A4176ACB9}">
      <p15:notesGuideLst xmlns="" xmlns:p15="http://schemas.microsoft.com/office/powerpoint/2012/main">
        <p15:guide id="1" orient="horz" pos="2892">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95"/>
    <a:srgbClr val="215AA9"/>
    <a:srgbClr val="24AFE5"/>
    <a:srgbClr val="8DD390"/>
    <a:srgbClr val="64C469"/>
    <a:srgbClr val="43B049"/>
    <a:srgbClr val="F4BD0C"/>
    <a:srgbClr val="A29060"/>
    <a:srgbClr val="4B4B4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7" autoAdjust="0"/>
    <p:restoredTop sz="96005" autoAdjust="0"/>
  </p:normalViewPr>
  <p:slideViewPr>
    <p:cSldViewPr snapToObjects="1">
      <p:cViewPr>
        <p:scale>
          <a:sx n="115" d="100"/>
          <a:sy n="115" d="100"/>
        </p:scale>
        <p:origin x="-72" y="300"/>
      </p:cViewPr>
      <p:guideLst>
        <p:guide orient="horz" pos="289"/>
        <p:guide orient="horz" pos="3456"/>
        <p:guide orient="horz" pos="2160"/>
        <p:guide orient="horz" pos="1008"/>
        <p:guide orient="horz" pos="4080"/>
        <p:guide orient="horz" pos="3888"/>
        <p:guide orient="horz" pos="1152"/>
        <p:guide pos="7488"/>
        <p:guide pos="3840"/>
        <p:guide pos="384"/>
        <p:guide pos="7328"/>
        <p:guide pos="192"/>
      </p:guideLst>
    </p:cSldViewPr>
  </p:slideViewPr>
  <p:notesTextViewPr>
    <p:cViewPr>
      <p:scale>
        <a:sx n="100" d="100"/>
        <a:sy n="100" d="100"/>
      </p:scale>
      <p:origin x="0" y="0"/>
    </p:cViewPr>
  </p:notesTextViewPr>
  <p:sorterViewPr>
    <p:cViewPr>
      <p:scale>
        <a:sx n="61" d="100"/>
        <a:sy n="61" d="100"/>
      </p:scale>
      <p:origin x="0" y="3176"/>
    </p:cViewPr>
  </p:sorterViewPr>
  <p:notesViewPr>
    <p:cSldViewPr snapToObjects="1">
      <p:cViewPr varScale="1">
        <p:scale>
          <a:sx n="91" d="100"/>
          <a:sy n="91" d="100"/>
        </p:scale>
        <p:origin x="-4046" y="-96"/>
      </p:cViewPr>
      <p:guideLst>
        <p:guide orient="horz" pos="2892"/>
        <p:guide pos="21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214512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4388" y="420688"/>
            <a:ext cx="5265737" cy="29622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8531" y="3642906"/>
            <a:ext cx="5877451" cy="51664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454439" y="8904009"/>
            <a:ext cx="410736" cy="247204"/>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4109805565"/>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1pPr>
    <a:lvl2pPr marL="288925" indent="-123825"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2pPr>
    <a:lvl3pPr marL="515938" indent="-115888"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3pPr>
    <a:lvl4pPr marL="746125" indent="-123825"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4pPr>
    <a:lvl5pPr marL="973138" indent="-117475" algn="l" defTabSz="914400" rtl="0" eaLnBrk="1" latinLnBrk="0" hangingPunct="1">
      <a:lnSpc>
        <a:spcPct val="95000"/>
      </a:lnSpc>
      <a:spcBef>
        <a:spcPts val="300"/>
      </a:spcBef>
      <a:buFont typeface="Verdana"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7345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709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677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528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304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36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49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178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975523"/>
      </p:ext>
    </p:extLst>
  </p:cSld>
  <p:clrMapOvr>
    <a:masterClrMapping/>
  </p:clrMapOvr>
  <p:transition>
    <p:wipe/>
  </p:transition>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7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Source">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4800" y="1601860"/>
            <a:ext cx="11582400"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extLst>
      <p:ext uri="{BB962C8B-B14F-4D97-AF65-F5344CB8AC3E}">
        <p14:creationId xmlns:p14="http://schemas.microsoft.com/office/powerpoint/2010/main" val="162433792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8" name="Content Placeholder 2"/>
          <p:cNvSpPr>
            <a:spLocks noGrp="1"/>
          </p:cNvSpPr>
          <p:nvPr>
            <p:ph sz="quarter" idx="17"/>
          </p:nvPr>
        </p:nvSpPr>
        <p:spPr>
          <a:xfrm>
            <a:off x="301832" y="1601860"/>
            <a:ext cx="11585369" cy="457034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No Content">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Title – Use Title Case Arial 24pt Bold</a:t>
            </a:r>
            <a:endParaRPr lang="en-US" dirty="0"/>
          </a:p>
        </p:txBody>
      </p:sp>
    </p:spTree>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C Compare">
    <p:spTree>
      <p:nvGrpSpPr>
        <p:cNvPr id="1" name=""/>
        <p:cNvGrpSpPr/>
        <p:nvPr/>
      </p:nvGrpSpPr>
      <p:grpSpPr>
        <a:xfrm>
          <a:off x="0" y="0"/>
          <a:ext cx="0" cy="0"/>
          <a:chOff x="0" y="0"/>
          <a:chExt cx="0" cy="0"/>
        </a:xfrm>
      </p:grpSpPr>
      <p:sp>
        <p:nvSpPr>
          <p:cNvPr id="5" name="Content Placeholder 2"/>
          <p:cNvSpPr>
            <a:spLocks noGrp="1"/>
          </p:cNvSpPr>
          <p:nvPr>
            <p:ph sz="quarter" idx="17"/>
          </p:nvPr>
        </p:nvSpPr>
        <p:spPr>
          <a:xfrm>
            <a:off x="609600" y="2794572"/>
            <a:ext cx="3511296"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3" name="Content Placeholder 2"/>
          <p:cNvSpPr>
            <a:spLocks noGrp="1"/>
          </p:cNvSpPr>
          <p:nvPr>
            <p:ph sz="quarter" idx="25"/>
          </p:nvPr>
        </p:nvSpPr>
        <p:spPr>
          <a:xfrm>
            <a:off x="8077200"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sz="quarter" idx="28"/>
          </p:nvPr>
        </p:nvSpPr>
        <p:spPr>
          <a:xfrm>
            <a:off x="4351105" y="2794572"/>
            <a:ext cx="3505200" cy="3030877"/>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11"/>
          <p:cNvSpPr>
            <a:spLocks noGrp="1"/>
          </p:cNvSpPr>
          <p:nvPr>
            <p:ph type="body" sz="quarter" idx="11" hasCustomPrompt="1"/>
          </p:nvPr>
        </p:nvSpPr>
        <p:spPr>
          <a:xfrm>
            <a:off x="609600"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3" name="Text Placeholder 11"/>
          <p:cNvSpPr>
            <a:spLocks noGrp="1"/>
          </p:cNvSpPr>
          <p:nvPr>
            <p:ph type="body" sz="quarter" idx="18" hasCustomPrompt="1"/>
          </p:nvPr>
        </p:nvSpPr>
        <p:spPr>
          <a:xfrm>
            <a:off x="609600"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4" name="Text Placeholder 11"/>
          <p:cNvSpPr>
            <a:spLocks noGrp="1"/>
          </p:cNvSpPr>
          <p:nvPr>
            <p:ph type="body" sz="quarter" idx="19" hasCustomPrompt="1"/>
          </p:nvPr>
        </p:nvSpPr>
        <p:spPr>
          <a:xfrm>
            <a:off x="4351859"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5" name="Text Placeholder 11"/>
          <p:cNvSpPr>
            <a:spLocks noGrp="1"/>
          </p:cNvSpPr>
          <p:nvPr>
            <p:ph type="body" sz="quarter" idx="21" hasCustomPrompt="1"/>
          </p:nvPr>
        </p:nvSpPr>
        <p:spPr>
          <a:xfrm>
            <a:off x="4351859"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56" name="Text Placeholder 11"/>
          <p:cNvSpPr>
            <a:spLocks noGrp="1"/>
          </p:cNvSpPr>
          <p:nvPr>
            <p:ph type="body" sz="quarter" idx="29" hasCustomPrompt="1"/>
          </p:nvPr>
        </p:nvSpPr>
        <p:spPr>
          <a:xfrm>
            <a:off x="8071104" y="2224125"/>
            <a:ext cx="35112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p:ph type="body" sz="quarter" idx="30" hasCustomPrompt="1"/>
          </p:nvPr>
        </p:nvSpPr>
        <p:spPr>
          <a:xfrm>
            <a:off x="8071104" y="2483702"/>
            <a:ext cx="35112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702667645"/>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BC Compare Layout">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7" name="Content Placeholder 18"/>
          <p:cNvSpPr>
            <a:spLocks noGrp="1"/>
          </p:cNvSpPr>
          <p:nvPr>
            <p:ph sz="quarter" idx="28"/>
          </p:nvPr>
        </p:nvSpPr>
        <p:spPr>
          <a:xfrm>
            <a:off x="8071104"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0" name="Text Placeholder 14"/>
          <p:cNvSpPr>
            <a:spLocks noGrp="1"/>
          </p:cNvSpPr>
          <p:nvPr>
            <p:ph type="body" sz="quarter" idx="11"/>
          </p:nvPr>
        </p:nvSpPr>
        <p:spPr>
          <a:xfrm>
            <a:off x="609600" y="2570305"/>
            <a:ext cx="3511296" cy="338554"/>
          </a:xfrm>
          <a:prstGeom prst="rect">
            <a:avLst/>
          </a:prstGeom>
        </p:spPr>
        <p:txBody>
          <a:bodyPr anchor="t"/>
          <a:lstStyle>
            <a:lvl1pPr marL="0" indent="0">
              <a:buNone/>
              <a:defRPr sz="1600">
                <a:solidFill>
                  <a:schemeClr val="accent1"/>
                </a:solidFill>
              </a:defRPr>
            </a:lvl1pPr>
          </a:lstStyle>
          <a:p>
            <a:r>
              <a:rPr lang="en-US" dirty="0" smtClean="0"/>
              <a:t>Title Header</a:t>
            </a:r>
            <a:endParaRPr lang="en-US" dirty="0"/>
          </a:p>
        </p:txBody>
      </p:sp>
      <p:sp>
        <p:nvSpPr>
          <p:cNvPr id="31" name="Text Placeholder 23"/>
          <p:cNvSpPr>
            <a:spLocks noGrp="1"/>
          </p:cNvSpPr>
          <p:nvPr>
            <p:ph type="body" sz="quarter" idx="35"/>
          </p:nvPr>
        </p:nvSpPr>
        <p:spPr>
          <a:xfrm>
            <a:off x="8071104"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2" name="Text Placeholder 24"/>
          <p:cNvSpPr>
            <a:spLocks noGrp="1"/>
          </p:cNvSpPr>
          <p:nvPr>
            <p:ph type="body" sz="quarter" idx="36" hasCustomPrompt="1"/>
          </p:nvPr>
        </p:nvSpPr>
        <p:spPr>
          <a:xfrm>
            <a:off x="8071104"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3" name="Content Placeholder 28"/>
          <p:cNvSpPr>
            <a:spLocks noGrp="1"/>
          </p:cNvSpPr>
          <p:nvPr>
            <p:ph sz="quarter" idx="37"/>
          </p:nvPr>
        </p:nvSpPr>
        <p:spPr>
          <a:xfrm>
            <a:off x="4340352"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4" name="Text Placeholder 33"/>
          <p:cNvSpPr>
            <a:spLocks noGrp="1"/>
          </p:cNvSpPr>
          <p:nvPr>
            <p:ph type="body" sz="quarter" idx="39"/>
          </p:nvPr>
        </p:nvSpPr>
        <p:spPr>
          <a:xfrm>
            <a:off x="4340352" y="2570305"/>
            <a:ext cx="3511296" cy="338554"/>
          </a:xfrm>
          <a:prstGeom prst="rect">
            <a:avLst/>
          </a:prstGeom>
        </p:spPr>
        <p:txBody>
          <a:bodyPr anchor="t"/>
          <a:lstStyle>
            <a:lvl1pPr marL="0" indent="0">
              <a:buNone/>
              <a:defRPr sz="1600">
                <a:solidFill>
                  <a:schemeClr val="accent1"/>
                </a:solidFill>
              </a:defRPr>
            </a:lvl1pPr>
          </a:lstStyle>
          <a:p>
            <a:r>
              <a:rPr lang="en-US" smtClean="0"/>
              <a:t>Title Header</a:t>
            </a:r>
            <a:endParaRPr lang="en-US" dirty="0"/>
          </a:p>
        </p:txBody>
      </p:sp>
      <p:sp>
        <p:nvSpPr>
          <p:cNvPr id="36" name="Text Placeholder 34"/>
          <p:cNvSpPr>
            <a:spLocks noGrp="1"/>
          </p:cNvSpPr>
          <p:nvPr>
            <p:ph type="body" sz="quarter" idx="40" hasCustomPrompt="1"/>
          </p:nvPr>
        </p:nvSpPr>
        <p:spPr>
          <a:xfrm>
            <a:off x="4340352"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sp>
        <p:nvSpPr>
          <p:cNvPr id="38" name="Content Placeholder 35"/>
          <p:cNvSpPr>
            <a:spLocks noGrp="1"/>
          </p:cNvSpPr>
          <p:nvPr>
            <p:ph sz="quarter" idx="41"/>
          </p:nvPr>
        </p:nvSpPr>
        <p:spPr>
          <a:xfrm>
            <a:off x="609600" y="3435682"/>
            <a:ext cx="3511296" cy="1990390"/>
          </a:xfrm>
          <a:prstGeom prst="rect">
            <a:avLst/>
          </a:prstGeom>
        </p:spPr>
        <p:txBody>
          <a:bodyPr anchor="t"/>
          <a:lstStyle>
            <a:lvl1pPr marL="0" indent="0">
              <a:buNone/>
              <a:defRPr>
                <a:solidFill>
                  <a:schemeClr val="bg2"/>
                </a:solidFill>
              </a:defRPr>
            </a:lvl1pPr>
          </a:lstStyle>
          <a:p>
            <a:pPr marL="0" indent="0">
              <a:buNone/>
            </a:pPr>
            <a:r>
              <a:rPr lang="en-US" dirty="0"/>
              <a:t>Dui </a:t>
            </a:r>
            <a:r>
              <a:rPr lang="en-US" dirty="0" err="1"/>
              <a:t>turpis</a:t>
            </a:r>
            <a:r>
              <a:rPr lang="en-US" dirty="0"/>
              <a:t>, </a:t>
            </a:r>
            <a:r>
              <a:rPr lang="en-US" dirty="0" err="1"/>
              <a:t>dapibus</a:t>
            </a:r>
            <a:r>
              <a:rPr lang="en-US" dirty="0"/>
              <a:t> </a:t>
            </a:r>
            <a:r>
              <a:rPr lang="en-US" dirty="0" err="1"/>
              <a:t>nec</a:t>
            </a:r>
            <a:r>
              <a:rPr lang="en-US" dirty="0"/>
              <a:t> </a:t>
            </a:r>
            <a:r>
              <a:rPr lang="en-US" dirty="0" err="1"/>
              <a:t>sapien</a:t>
            </a:r>
            <a:r>
              <a:rPr lang="en-US" dirty="0"/>
              <a:t> ac, </a:t>
            </a:r>
            <a:r>
              <a:rPr lang="en-US" dirty="0" err="1"/>
              <a:t>tempor</a:t>
            </a:r>
            <a:r>
              <a:rPr lang="en-US" dirty="0"/>
              <a:t> </a:t>
            </a:r>
            <a:r>
              <a:rPr lang="en-US" dirty="0" err="1"/>
              <a:t>facilisis</a:t>
            </a:r>
            <a:r>
              <a:rPr lang="en-US" dirty="0"/>
              <a:t> </a:t>
            </a:r>
            <a:r>
              <a:rPr lang="en-US" dirty="0" err="1"/>
              <a:t>orci</a:t>
            </a:r>
            <a:r>
              <a:rPr lang="en-US" dirty="0"/>
              <a:t>. </a:t>
            </a:r>
            <a:r>
              <a:rPr lang="en-US" dirty="0" err="1"/>
              <a:t>Proin</a:t>
            </a:r>
            <a:r>
              <a:rPr lang="en-US" dirty="0"/>
              <a:t> </a:t>
            </a:r>
            <a:r>
              <a:rPr lang="en-US" dirty="0" err="1"/>
              <a:t>accumsan</a:t>
            </a:r>
            <a:r>
              <a:rPr lang="en-US" dirty="0"/>
              <a:t> </a:t>
            </a:r>
            <a:r>
              <a:rPr lang="en-US" dirty="0" err="1"/>
              <a:t>aliquam</a:t>
            </a:r>
            <a:r>
              <a:rPr lang="en-US" dirty="0"/>
              <a:t> dui, </a:t>
            </a:r>
            <a:r>
              <a:rPr lang="en-US" dirty="0" err="1"/>
              <a:t>euismod</a:t>
            </a:r>
            <a:r>
              <a:rPr lang="en-US" dirty="0"/>
              <a:t> </a:t>
            </a:r>
            <a:r>
              <a:rPr lang="en-US" dirty="0" err="1"/>
              <a:t>fermentum</a:t>
            </a:r>
            <a:r>
              <a:rPr lang="en-US" dirty="0"/>
              <a:t> </a:t>
            </a:r>
            <a:r>
              <a:rPr lang="en-US" dirty="0" err="1"/>
              <a:t>justo</a:t>
            </a:r>
            <a:r>
              <a:rPr lang="en-US" dirty="0"/>
              <a:t> </a:t>
            </a:r>
            <a:r>
              <a:rPr lang="en-US" dirty="0" err="1"/>
              <a:t>mattis</a:t>
            </a:r>
            <a:r>
              <a:rPr lang="en-US" dirty="0"/>
              <a:t> </a:t>
            </a:r>
            <a:r>
              <a:rPr lang="en-US" dirty="0" err="1"/>
              <a:t>ut</a:t>
            </a:r>
            <a:endParaRPr lang="en-US" dirty="0"/>
          </a:p>
        </p:txBody>
      </p:sp>
      <p:sp>
        <p:nvSpPr>
          <p:cNvPr id="39" name="Text Placeholder 41"/>
          <p:cNvSpPr>
            <a:spLocks noGrp="1"/>
          </p:cNvSpPr>
          <p:nvPr>
            <p:ph type="body" sz="quarter" idx="44" hasCustomPrompt="1"/>
          </p:nvPr>
        </p:nvSpPr>
        <p:spPr>
          <a:xfrm>
            <a:off x="609600" y="2916832"/>
            <a:ext cx="3511296" cy="307777"/>
          </a:xfrm>
          <a:prstGeom prst="rect">
            <a:avLst/>
          </a:prstGeom>
        </p:spPr>
        <p:txBody>
          <a:bodyPr anchor="t"/>
          <a:lstStyle>
            <a:lvl1pPr marL="0" indent="0">
              <a:buNone/>
              <a:defRPr>
                <a:solidFill>
                  <a:schemeClr val="bg2"/>
                </a:solidFill>
              </a:defRPr>
            </a:lvl1pPr>
          </a:lstStyle>
          <a:p>
            <a:r>
              <a:rPr lang="en-US" dirty="0" smtClean="0"/>
              <a:t>Subtitle</a:t>
            </a:r>
            <a:endParaRPr lang="en-US" dirty="0"/>
          </a:p>
        </p:txBody>
      </p:sp>
      <p:cxnSp>
        <p:nvCxnSpPr>
          <p:cNvPr id="40" name="Straight Connector 39"/>
          <p:cNvCxnSpPr/>
          <p:nvPr userDrawn="1"/>
        </p:nvCxnSpPr>
        <p:spPr>
          <a:xfrm>
            <a:off x="8071104"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340352"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609600" y="3224608"/>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BC Percentag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8" name="Text Placeholder 7"/>
          <p:cNvSpPr>
            <a:spLocks noGrp="1"/>
          </p:cNvSpPr>
          <p:nvPr>
            <p:ph type="body" sz="quarter" idx="24" hasCustomPrompt="1"/>
          </p:nvPr>
        </p:nvSpPr>
        <p:spPr>
          <a:xfrm>
            <a:off x="1002748" y="2294165"/>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4" name="Text Placeholder 7"/>
          <p:cNvSpPr>
            <a:spLocks noGrp="1"/>
          </p:cNvSpPr>
          <p:nvPr>
            <p:ph type="body" sz="quarter" idx="26" hasCustomPrompt="1"/>
          </p:nvPr>
        </p:nvSpPr>
        <p:spPr>
          <a:xfrm>
            <a:off x="1002748" y="3457962"/>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36" name="Text Placeholder 7"/>
          <p:cNvSpPr>
            <a:spLocks noGrp="1"/>
          </p:cNvSpPr>
          <p:nvPr>
            <p:ph type="body" sz="quarter" idx="28" hasCustomPrompt="1"/>
          </p:nvPr>
        </p:nvSpPr>
        <p:spPr>
          <a:xfrm>
            <a:off x="1002748" y="4621759"/>
            <a:ext cx="2880139" cy="658588"/>
          </a:xfrm>
          <a:prstGeom prst="rect">
            <a:avLst/>
          </a:prstGeom>
          <a:noFill/>
        </p:spPr>
        <p:txBody>
          <a:bodyPr lIns="91440" tIns="45720" rIns="91440" bIns="45720" anchor="t"/>
          <a:lstStyle>
            <a:lvl1pPr marL="0" indent="0">
              <a:buNone/>
              <a:defRPr sz="1600">
                <a:solidFill>
                  <a:schemeClr val="accent1"/>
                </a:solidFill>
              </a:defRPr>
            </a:lvl1pPr>
          </a:lstStyle>
          <a:p>
            <a:pPr lvl="0"/>
            <a:r>
              <a:rPr lang="en-US" dirty="0" smtClean="0"/>
              <a:t>Title Header</a:t>
            </a:r>
            <a:endParaRPr lang="en-US" dirty="0"/>
          </a:p>
        </p:txBody>
      </p:sp>
      <p:sp>
        <p:nvSpPr>
          <p:cNvPr id="12" name="Text Placeholder 7"/>
          <p:cNvSpPr>
            <a:spLocks noGrp="1"/>
          </p:cNvSpPr>
          <p:nvPr>
            <p:ph type="body" sz="quarter" idx="29" hasCustomPrompt="1"/>
          </p:nvPr>
        </p:nvSpPr>
        <p:spPr>
          <a:xfrm>
            <a:off x="1002748"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3" name="Text Placeholder 7"/>
          <p:cNvSpPr>
            <a:spLocks noGrp="1"/>
          </p:cNvSpPr>
          <p:nvPr>
            <p:ph type="body" sz="quarter" idx="30" hasCustomPrompt="1"/>
          </p:nvPr>
        </p:nvSpPr>
        <p:spPr>
          <a:xfrm>
            <a:off x="1002748"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sp>
        <p:nvSpPr>
          <p:cNvPr id="14" name="Text Placeholder 7"/>
          <p:cNvSpPr>
            <a:spLocks noGrp="1"/>
          </p:cNvSpPr>
          <p:nvPr>
            <p:ph type="body" sz="quarter" idx="31" hasCustomPrompt="1"/>
          </p:nvPr>
        </p:nvSpPr>
        <p:spPr>
          <a:xfrm>
            <a:off x="1002748"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Subtitle</a:t>
            </a:r>
            <a:endParaRPr lang="en-US" dirty="0"/>
          </a:p>
        </p:txBody>
      </p:sp>
      <p:cxnSp>
        <p:nvCxnSpPr>
          <p:cNvPr id="15" name="Straight Connector 14"/>
          <p:cNvCxnSpPr/>
          <p:nvPr userDrawn="1"/>
        </p:nvCxnSpPr>
        <p:spPr>
          <a:xfrm>
            <a:off x="711201" y="3351946"/>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1201" y="4529762"/>
            <a:ext cx="108289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7"/>
          <p:cNvSpPr>
            <a:spLocks noGrp="1"/>
          </p:cNvSpPr>
          <p:nvPr>
            <p:ph type="body" sz="quarter" idx="32" hasCustomPrompt="1"/>
          </p:nvPr>
        </p:nvSpPr>
        <p:spPr>
          <a:xfrm>
            <a:off x="4748696"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19" name="Text Placeholder 7"/>
          <p:cNvSpPr>
            <a:spLocks noGrp="1"/>
          </p:cNvSpPr>
          <p:nvPr>
            <p:ph type="body" sz="quarter" idx="33" hasCustomPrompt="1"/>
          </p:nvPr>
        </p:nvSpPr>
        <p:spPr>
          <a:xfrm>
            <a:off x="4748696"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0" name="Text Placeholder 7"/>
          <p:cNvSpPr>
            <a:spLocks noGrp="1"/>
          </p:cNvSpPr>
          <p:nvPr>
            <p:ph type="body" sz="quarter" idx="34" hasCustomPrompt="1"/>
          </p:nvPr>
        </p:nvSpPr>
        <p:spPr>
          <a:xfrm>
            <a:off x="4748696"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1" name="Text Placeholder 7"/>
          <p:cNvSpPr>
            <a:spLocks noGrp="1"/>
          </p:cNvSpPr>
          <p:nvPr>
            <p:ph type="body" sz="quarter" idx="35" hasCustomPrompt="1"/>
          </p:nvPr>
        </p:nvSpPr>
        <p:spPr>
          <a:xfrm>
            <a:off x="4748696"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2" name="Text Placeholder 7"/>
          <p:cNvSpPr>
            <a:spLocks noGrp="1"/>
          </p:cNvSpPr>
          <p:nvPr>
            <p:ph type="body" sz="quarter" idx="36" hasCustomPrompt="1"/>
          </p:nvPr>
        </p:nvSpPr>
        <p:spPr>
          <a:xfrm>
            <a:off x="4748696"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3" name="Text Placeholder 7"/>
          <p:cNvSpPr>
            <a:spLocks noGrp="1"/>
          </p:cNvSpPr>
          <p:nvPr>
            <p:ph type="body" sz="quarter" idx="37" hasCustomPrompt="1"/>
          </p:nvPr>
        </p:nvSpPr>
        <p:spPr>
          <a:xfrm>
            <a:off x="4748696"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4" name="Text Placeholder 7"/>
          <p:cNvSpPr>
            <a:spLocks noGrp="1"/>
          </p:cNvSpPr>
          <p:nvPr>
            <p:ph type="body" sz="quarter" idx="38" hasCustomPrompt="1"/>
          </p:nvPr>
        </p:nvSpPr>
        <p:spPr>
          <a:xfrm>
            <a:off x="8377309" y="2294165"/>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5" name="Text Placeholder 7"/>
          <p:cNvSpPr>
            <a:spLocks noGrp="1"/>
          </p:cNvSpPr>
          <p:nvPr>
            <p:ph type="body" sz="quarter" idx="39" hasCustomPrompt="1"/>
          </p:nvPr>
        </p:nvSpPr>
        <p:spPr>
          <a:xfrm>
            <a:off x="8377309" y="3457962"/>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6" name="Text Placeholder 7"/>
          <p:cNvSpPr>
            <a:spLocks noGrp="1"/>
          </p:cNvSpPr>
          <p:nvPr>
            <p:ph type="body" sz="quarter" idx="40" hasCustomPrompt="1"/>
          </p:nvPr>
        </p:nvSpPr>
        <p:spPr>
          <a:xfrm>
            <a:off x="8377309" y="4621759"/>
            <a:ext cx="2880139" cy="658588"/>
          </a:xfrm>
          <a:prstGeom prst="rect">
            <a:avLst/>
          </a:prstGeom>
          <a:noFill/>
        </p:spPr>
        <p:txBody>
          <a:bodyPr lIns="91440" tIns="45720" rIns="91440" bIns="45720" anchor="t"/>
          <a:lstStyle>
            <a:lvl1pPr marL="0" indent="0">
              <a:buNone/>
              <a:defRPr sz="3400">
                <a:solidFill>
                  <a:schemeClr val="accent1"/>
                </a:solidFill>
              </a:defRPr>
            </a:lvl1pPr>
          </a:lstStyle>
          <a:p>
            <a:pPr lvl="0"/>
            <a:r>
              <a:rPr lang="en-US" dirty="0" smtClean="0"/>
              <a:t>%</a:t>
            </a:r>
            <a:endParaRPr lang="en-US" dirty="0"/>
          </a:p>
        </p:txBody>
      </p:sp>
      <p:sp>
        <p:nvSpPr>
          <p:cNvPr id="27" name="Text Placeholder 7"/>
          <p:cNvSpPr>
            <a:spLocks noGrp="1"/>
          </p:cNvSpPr>
          <p:nvPr>
            <p:ph type="body" sz="quarter" idx="41" hasCustomPrompt="1"/>
          </p:nvPr>
        </p:nvSpPr>
        <p:spPr>
          <a:xfrm>
            <a:off x="8377309" y="2952753"/>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8" name="Text Placeholder 7"/>
          <p:cNvSpPr>
            <a:spLocks noGrp="1"/>
          </p:cNvSpPr>
          <p:nvPr>
            <p:ph type="body" sz="quarter" idx="42" hasCustomPrompt="1"/>
          </p:nvPr>
        </p:nvSpPr>
        <p:spPr>
          <a:xfrm>
            <a:off x="8377309" y="4116550"/>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9" name="Text Placeholder 7"/>
          <p:cNvSpPr>
            <a:spLocks noGrp="1"/>
          </p:cNvSpPr>
          <p:nvPr>
            <p:ph type="body" sz="quarter" idx="43" hasCustomPrompt="1"/>
          </p:nvPr>
        </p:nvSpPr>
        <p:spPr>
          <a:xfrm>
            <a:off x="8377309" y="5280347"/>
            <a:ext cx="2880139" cy="308050"/>
          </a:xfrm>
          <a:prstGeom prst="rect">
            <a:avLst/>
          </a:prstGeom>
          <a:noFill/>
        </p:spPr>
        <p:txBody>
          <a:bodyPr lIns="91440" tIns="45720" rIns="91440" bIns="45720" anchor="t"/>
          <a:lstStyle>
            <a:lvl1pPr marL="0" indent="0">
              <a:buNone/>
              <a:defRPr sz="1200">
                <a:solidFill>
                  <a:schemeClr val="bg2"/>
                </a:solidFill>
              </a:defRPr>
            </a:lvl1pPr>
          </a:lstStyle>
          <a:p>
            <a:pPr lvl="0"/>
            <a:r>
              <a:rPr lang="en-US" dirty="0" smtClean="0"/>
              <a:t>Subtext</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
        <p:nvSpPr>
          <p:cNvPr id="30"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Tree>
  </p:cSld>
  <p:clrMapOvr>
    <a:masterClrMapping/>
  </p:clrMapOvr>
  <p:transition>
    <p:wipe/>
  </p:transition>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C Bullets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4146094" y="2294166"/>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4" hasCustomPrompt="1"/>
          </p:nvPr>
        </p:nvSpPr>
        <p:spPr>
          <a:xfrm>
            <a:off x="901149" y="2294166"/>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3" name="Content Placeholder 2"/>
          <p:cNvSpPr>
            <a:spLocks noGrp="1"/>
          </p:cNvSpPr>
          <p:nvPr>
            <p:ph sz="quarter" idx="25"/>
          </p:nvPr>
        </p:nvSpPr>
        <p:spPr>
          <a:xfrm>
            <a:off x="4146094" y="3457963"/>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4" name="Text Placeholder 7"/>
          <p:cNvSpPr>
            <a:spLocks noGrp="1"/>
          </p:cNvSpPr>
          <p:nvPr>
            <p:ph type="body" sz="quarter" idx="26" hasCustomPrompt="1"/>
          </p:nvPr>
        </p:nvSpPr>
        <p:spPr>
          <a:xfrm>
            <a:off x="901149" y="3457963"/>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35" name="Content Placeholder 2"/>
          <p:cNvSpPr>
            <a:spLocks noGrp="1"/>
          </p:cNvSpPr>
          <p:nvPr>
            <p:ph sz="quarter" idx="27"/>
          </p:nvPr>
        </p:nvSpPr>
        <p:spPr>
          <a:xfrm>
            <a:off x="4146094" y="4621760"/>
            <a:ext cx="7056413" cy="1080453"/>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Text Placeholder 7"/>
          <p:cNvSpPr>
            <a:spLocks noGrp="1"/>
          </p:cNvSpPr>
          <p:nvPr>
            <p:ph type="body" sz="quarter" idx="28" hasCustomPrompt="1"/>
          </p:nvPr>
        </p:nvSpPr>
        <p:spPr>
          <a:xfrm>
            <a:off x="901149" y="4621760"/>
            <a:ext cx="3162852" cy="1080453"/>
          </a:xfrm>
          <a:prstGeom prst="rect">
            <a:avLst/>
          </a:prstGeom>
          <a:solidFill>
            <a:schemeClr val="accent2">
              <a:lumMod val="20000"/>
              <a:lumOff val="80000"/>
            </a:schemeClr>
          </a:solidFill>
        </p:spPr>
        <p:txBody>
          <a:bodyPr lIns="182880" tIns="45720" rIns="91440" bIns="45720" anchor="ctr"/>
          <a:lstStyle>
            <a:lvl1pPr marL="0" indent="0">
              <a:buNone/>
              <a:defRPr sz="1600">
                <a:solidFill>
                  <a:schemeClr val="accent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5" name="Rectangle 4"/>
          <p:cNvSpPr/>
          <p:nvPr userDrawn="1"/>
        </p:nvSpPr>
        <p:spPr>
          <a:xfrm>
            <a:off x="3721347" y="2817027"/>
            <a:ext cx="2745621" cy="2468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6" name="Straight Connector 5"/>
          <p:cNvCxnSpPr/>
          <p:nvPr userDrawn="1"/>
        </p:nvCxnSpPr>
        <p:spPr>
          <a:xfrm>
            <a:off x="840253" y="281702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840253" y="3923451"/>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40253" y="5285907"/>
            <a:ext cx="1060351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348536"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21347" y="2817027"/>
            <a:ext cx="0" cy="246888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094157"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466968"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83977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921258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0585399" y="2817027"/>
            <a:ext cx="0" cy="246888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17473"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9788"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100"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06237"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724"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29036" y="2364813"/>
            <a:ext cx="0" cy="841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Text Placeholder 11"/>
          <p:cNvSpPr>
            <a:spLocks noGrp="1"/>
          </p:cNvSpPr>
          <p:nvPr userDrawn="1">
            <p:ph type="body" sz="quarter" idx="11" hasCustomPrompt="1"/>
          </p:nvPr>
        </p:nvSpPr>
        <p:spPr>
          <a:xfrm>
            <a:off x="754433" y="4134658"/>
            <a:ext cx="1471471" cy="276999"/>
          </a:xfrm>
          <a:prstGeom prst="rect">
            <a:avLst/>
          </a:prstGeom>
          <a:noFill/>
        </p:spPr>
        <p:txBody>
          <a:bodyPr wrap="square" lIns="91440" tIns="45720" rIns="91440" bIns="45720" anchor="t" anchorCtr="0">
            <a:spAutoFit/>
          </a:bodyPr>
          <a:lstStyle>
            <a:lvl1pPr marL="0" indent="0" algn="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7" name="Text Placeholder 11"/>
          <p:cNvSpPr>
            <a:spLocks noGrp="1"/>
          </p:cNvSpPr>
          <p:nvPr userDrawn="1">
            <p:ph type="body" sz="quarter" idx="36" hasCustomPrompt="1"/>
          </p:nvPr>
        </p:nvSpPr>
        <p:spPr>
          <a:xfrm>
            <a:off x="2349380" y="3500600"/>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1</a:t>
            </a:r>
          </a:p>
        </p:txBody>
      </p:sp>
      <p:sp>
        <p:nvSpPr>
          <p:cNvPr id="62" name="Text Placeholder 11"/>
          <p:cNvSpPr>
            <a:spLocks noGrp="1"/>
          </p:cNvSpPr>
          <p:nvPr userDrawn="1">
            <p:ph type="body" sz="quarter" idx="37" hasCustomPrompt="1"/>
          </p:nvPr>
        </p:nvSpPr>
        <p:spPr>
          <a:xfrm>
            <a:off x="3719370"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2</a:t>
            </a:r>
          </a:p>
        </p:txBody>
      </p:sp>
      <p:sp>
        <p:nvSpPr>
          <p:cNvPr id="63" name="Text Placeholder 11"/>
          <p:cNvSpPr>
            <a:spLocks noGrp="1"/>
          </p:cNvSpPr>
          <p:nvPr userDrawn="1">
            <p:ph type="body" sz="quarter" idx="38" hasCustomPrompt="1"/>
          </p:nvPr>
        </p:nvSpPr>
        <p:spPr>
          <a:xfrm>
            <a:off x="509500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3</a:t>
            </a:r>
          </a:p>
        </p:txBody>
      </p:sp>
      <p:sp>
        <p:nvSpPr>
          <p:cNvPr id="64" name="Text Placeholder 11"/>
          <p:cNvSpPr>
            <a:spLocks noGrp="1"/>
          </p:cNvSpPr>
          <p:nvPr userDrawn="1">
            <p:ph type="body" sz="quarter" idx="39" hasCustomPrompt="1"/>
          </p:nvPr>
        </p:nvSpPr>
        <p:spPr>
          <a:xfrm>
            <a:off x="6474942"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4</a:t>
            </a:r>
          </a:p>
        </p:txBody>
      </p:sp>
      <p:sp>
        <p:nvSpPr>
          <p:cNvPr id="65" name="Text Placeholder 11"/>
          <p:cNvSpPr>
            <a:spLocks noGrp="1"/>
          </p:cNvSpPr>
          <p:nvPr userDrawn="1">
            <p:ph type="body" sz="quarter" idx="40" hasCustomPrompt="1"/>
          </p:nvPr>
        </p:nvSpPr>
        <p:spPr>
          <a:xfrm>
            <a:off x="785037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5</a:t>
            </a:r>
          </a:p>
        </p:txBody>
      </p:sp>
      <p:sp>
        <p:nvSpPr>
          <p:cNvPr id="66" name="Text Placeholder 11"/>
          <p:cNvSpPr>
            <a:spLocks noGrp="1"/>
          </p:cNvSpPr>
          <p:nvPr userDrawn="1">
            <p:ph type="body" sz="quarter" idx="41" hasCustomPrompt="1"/>
          </p:nvPr>
        </p:nvSpPr>
        <p:spPr>
          <a:xfrm>
            <a:off x="9204618" y="3504914"/>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Phase 7</a:t>
            </a:r>
          </a:p>
        </p:txBody>
      </p:sp>
      <p:sp>
        <p:nvSpPr>
          <p:cNvPr id="67" name="Text Placeholder 11"/>
          <p:cNvSpPr>
            <a:spLocks noGrp="1"/>
          </p:cNvSpPr>
          <p:nvPr userDrawn="1">
            <p:ph type="body" sz="quarter" idx="42" hasCustomPrompt="1"/>
          </p:nvPr>
        </p:nvSpPr>
        <p:spPr>
          <a:xfrm>
            <a:off x="2349380" y="4130343"/>
            <a:ext cx="1357336" cy="281313"/>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7</a:t>
            </a:r>
          </a:p>
        </p:txBody>
      </p:sp>
      <p:sp>
        <p:nvSpPr>
          <p:cNvPr id="68" name="Text Placeholder 11"/>
          <p:cNvSpPr>
            <a:spLocks noGrp="1"/>
          </p:cNvSpPr>
          <p:nvPr userDrawn="1">
            <p:ph type="body" sz="quarter" idx="43" hasCustomPrompt="1"/>
          </p:nvPr>
        </p:nvSpPr>
        <p:spPr>
          <a:xfrm>
            <a:off x="3719370"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8</a:t>
            </a:r>
          </a:p>
        </p:txBody>
      </p:sp>
      <p:sp>
        <p:nvSpPr>
          <p:cNvPr id="69" name="Text Placeholder 11"/>
          <p:cNvSpPr>
            <a:spLocks noGrp="1"/>
          </p:cNvSpPr>
          <p:nvPr userDrawn="1">
            <p:ph type="body" sz="quarter" idx="44" hasCustomPrompt="1"/>
          </p:nvPr>
        </p:nvSpPr>
        <p:spPr>
          <a:xfrm>
            <a:off x="509500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9</a:t>
            </a:r>
          </a:p>
        </p:txBody>
      </p:sp>
      <p:sp>
        <p:nvSpPr>
          <p:cNvPr id="70" name="Text Placeholder 11"/>
          <p:cNvSpPr>
            <a:spLocks noGrp="1"/>
          </p:cNvSpPr>
          <p:nvPr userDrawn="1">
            <p:ph type="body" sz="quarter" idx="45" hasCustomPrompt="1"/>
          </p:nvPr>
        </p:nvSpPr>
        <p:spPr>
          <a:xfrm>
            <a:off x="6474942"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10</a:t>
            </a:r>
          </a:p>
        </p:txBody>
      </p:sp>
      <p:sp>
        <p:nvSpPr>
          <p:cNvPr id="71" name="Text Placeholder 11"/>
          <p:cNvSpPr>
            <a:spLocks noGrp="1"/>
          </p:cNvSpPr>
          <p:nvPr userDrawn="1">
            <p:ph type="body" sz="quarter" idx="46" hasCustomPrompt="1"/>
          </p:nvPr>
        </p:nvSpPr>
        <p:spPr>
          <a:xfrm>
            <a:off x="785037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11</a:t>
            </a:r>
          </a:p>
        </p:txBody>
      </p:sp>
      <p:sp>
        <p:nvSpPr>
          <p:cNvPr id="72" name="Text Placeholder 11"/>
          <p:cNvSpPr>
            <a:spLocks noGrp="1"/>
          </p:cNvSpPr>
          <p:nvPr userDrawn="1">
            <p:ph type="body" sz="quarter" idx="47" hasCustomPrompt="1"/>
          </p:nvPr>
        </p:nvSpPr>
        <p:spPr>
          <a:xfrm>
            <a:off x="9204618" y="4134657"/>
            <a:ext cx="1378820"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12</a:t>
            </a:r>
          </a:p>
        </p:txBody>
      </p:sp>
      <p:sp>
        <p:nvSpPr>
          <p:cNvPr id="73" name="Text Placeholder 11"/>
          <p:cNvSpPr>
            <a:spLocks noGrp="1"/>
          </p:cNvSpPr>
          <p:nvPr userDrawn="1">
            <p:ph type="body" sz="quarter" idx="48" hasCustomPrompt="1"/>
          </p:nvPr>
        </p:nvSpPr>
        <p:spPr>
          <a:xfrm>
            <a:off x="2437852"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74" name="Text Placeholder 11"/>
          <p:cNvSpPr>
            <a:spLocks noGrp="1"/>
          </p:cNvSpPr>
          <p:nvPr userDrawn="1">
            <p:ph type="body" sz="quarter" idx="49" hasCustomPrompt="1"/>
          </p:nvPr>
        </p:nvSpPr>
        <p:spPr>
          <a:xfrm>
            <a:off x="3829325" y="2081358"/>
            <a:ext cx="1202560" cy="276999"/>
          </a:xfrm>
          <a:prstGeom prst="rect">
            <a:avLst/>
          </a:prstGeom>
          <a:solidFill>
            <a:schemeClr val="accent1"/>
          </a:solid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2</a:t>
            </a:r>
          </a:p>
        </p:txBody>
      </p:sp>
      <p:sp>
        <p:nvSpPr>
          <p:cNvPr id="75" name="Text Placeholder 11"/>
          <p:cNvSpPr>
            <a:spLocks noGrp="1"/>
          </p:cNvSpPr>
          <p:nvPr userDrawn="1">
            <p:ph type="body" sz="quarter" idx="50" hasCustomPrompt="1"/>
          </p:nvPr>
        </p:nvSpPr>
        <p:spPr>
          <a:xfrm>
            <a:off x="520495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3</a:t>
            </a:r>
          </a:p>
        </p:txBody>
      </p:sp>
      <p:sp>
        <p:nvSpPr>
          <p:cNvPr id="76" name="Text Placeholder 11"/>
          <p:cNvSpPr>
            <a:spLocks noGrp="1"/>
          </p:cNvSpPr>
          <p:nvPr userDrawn="1">
            <p:ph type="body" sz="quarter" idx="51" hasCustomPrompt="1"/>
          </p:nvPr>
        </p:nvSpPr>
        <p:spPr>
          <a:xfrm>
            <a:off x="6584897"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4</a:t>
            </a:r>
          </a:p>
        </p:txBody>
      </p:sp>
      <p:sp>
        <p:nvSpPr>
          <p:cNvPr id="77" name="Text Placeholder 11"/>
          <p:cNvSpPr>
            <a:spLocks noGrp="1"/>
          </p:cNvSpPr>
          <p:nvPr userDrawn="1">
            <p:ph type="body" sz="quarter" idx="52" hasCustomPrompt="1"/>
          </p:nvPr>
        </p:nvSpPr>
        <p:spPr>
          <a:xfrm>
            <a:off x="796033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5</a:t>
            </a:r>
          </a:p>
        </p:txBody>
      </p:sp>
      <p:sp>
        <p:nvSpPr>
          <p:cNvPr id="78" name="Text Placeholder 11"/>
          <p:cNvSpPr>
            <a:spLocks noGrp="1"/>
          </p:cNvSpPr>
          <p:nvPr userDrawn="1">
            <p:ph type="body" sz="quarter" idx="53" hasCustomPrompt="1"/>
          </p:nvPr>
        </p:nvSpPr>
        <p:spPr>
          <a:xfrm>
            <a:off x="9314573" y="2081358"/>
            <a:ext cx="1202560" cy="276999"/>
          </a:xfrm>
          <a:prstGeom prst="rect">
            <a:avLst/>
          </a:prstGeom>
          <a:noFill/>
          <a:ln w="12700">
            <a:solidFill>
              <a:schemeClr val="accent1"/>
            </a:solidFill>
          </a:ln>
        </p:spPr>
        <p:txBody>
          <a:bodyPr wrap="square" lIns="91440" tIns="45720" rIns="91440" bIns="45720" anchor="t" anchorCtr="0">
            <a:spAutoFit/>
          </a:bodyPr>
          <a:lstStyle>
            <a:lvl1pPr marL="0" indent="0" algn="ctr">
              <a:spcBef>
                <a:spcPts val="0"/>
              </a:spcBef>
              <a:buNone/>
              <a:defRPr sz="12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6</a:t>
            </a:r>
          </a:p>
        </p:txBody>
      </p:sp>
      <p:sp>
        <p:nvSpPr>
          <p:cNvPr id="2" name="Title 1"/>
          <p:cNvSpPr>
            <a:spLocks noGrp="1"/>
          </p:cNvSpPr>
          <p:nvPr userDrawn="1">
            <p:ph type="title" hasCustomPrompt="1"/>
          </p:nvPr>
        </p:nvSpPr>
        <p:spPr/>
        <p:txBody>
          <a:bodyPr anchor="t"/>
          <a:lstStyle/>
          <a:p>
            <a:pPr lvl="0"/>
            <a:r>
              <a:rPr lang="en-US" dirty="0" smtClean="0"/>
              <a:t>Chart Flow Title – Use Title Case Arial 24pt Bold</a:t>
            </a:r>
            <a:endParaRPr lang="en-US" dirty="0"/>
          </a:p>
        </p:txBody>
      </p:sp>
      <p:sp>
        <p:nvSpPr>
          <p:cNvPr id="3" name="Oval 2"/>
          <p:cNvSpPr/>
          <p:nvPr userDrawn="1"/>
        </p:nvSpPr>
        <p:spPr>
          <a:xfrm>
            <a:off x="2988371"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7" name="Oval 46"/>
          <p:cNvSpPr/>
          <p:nvPr userDrawn="1"/>
        </p:nvSpPr>
        <p:spPr>
          <a:xfrm>
            <a:off x="4369017"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0" name="Oval 49"/>
          <p:cNvSpPr/>
          <p:nvPr userDrawn="1"/>
        </p:nvSpPr>
        <p:spPr>
          <a:xfrm>
            <a:off x="576365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3" name="Oval 52"/>
          <p:cNvSpPr/>
          <p:nvPr userDrawn="1"/>
        </p:nvSpPr>
        <p:spPr>
          <a:xfrm>
            <a:off x="7121692"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58" name="Oval 57"/>
          <p:cNvSpPr/>
          <p:nvPr userDrawn="1"/>
        </p:nvSpPr>
        <p:spPr>
          <a:xfrm>
            <a:off x="8497203"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
        <p:nvSpPr>
          <p:cNvPr id="46" name="Oval 45"/>
          <p:cNvSpPr/>
          <p:nvPr userDrawn="1"/>
        </p:nvSpPr>
        <p:spPr>
          <a:xfrm>
            <a:off x="9874888" y="3170920"/>
            <a:ext cx="85170" cy="851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b="1" dirty="0"/>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Flow">
    <p:spTree>
      <p:nvGrpSpPr>
        <p:cNvPr id="1" name=""/>
        <p:cNvGrpSpPr/>
        <p:nvPr/>
      </p:nvGrpSpPr>
      <p:grpSpPr>
        <a:xfrm>
          <a:off x="0" y="0"/>
          <a:ext cx="0" cy="0"/>
          <a:chOff x="0" y="0"/>
          <a:chExt cx="0" cy="0"/>
        </a:xfrm>
      </p:grpSpPr>
      <p:cxnSp>
        <p:nvCxnSpPr>
          <p:cNvPr id="58" name="Straight Connector 57"/>
          <p:cNvCxnSpPr/>
          <p:nvPr userDrawn="1"/>
        </p:nvCxnSpPr>
        <p:spPr>
          <a:xfrm>
            <a:off x="1496432" y="5304099"/>
            <a:ext cx="8663475"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Rectangle 58"/>
          <p:cNvSpPr/>
          <p:nvPr userDrawn="1"/>
        </p:nvSpPr>
        <p:spPr>
          <a:xfrm>
            <a:off x="5041973" y="5177468"/>
            <a:ext cx="1321843" cy="253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solidFill>
                <a:schemeClr val="accent1"/>
              </a:solidFill>
            </a:endParaRPr>
          </a:p>
        </p:txBody>
      </p:sp>
      <p:sp>
        <p:nvSpPr>
          <p:cNvPr id="84" name="Rectangle 83"/>
          <p:cNvSpPr/>
          <p:nvPr userDrawn="1"/>
        </p:nvSpPr>
        <p:spPr>
          <a:xfrm>
            <a:off x="2790910"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5" name="Right Arrow 84"/>
          <p:cNvSpPr/>
          <p:nvPr userDrawn="1"/>
        </p:nvSpPr>
        <p:spPr>
          <a:xfrm>
            <a:off x="8908289" y="2257085"/>
            <a:ext cx="2132247" cy="547634"/>
          </a:xfrm>
          <a:prstGeom prst="rightArrow">
            <a:avLst>
              <a:gd name="adj1" fmla="val 50000"/>
              <a:gd name="adj2" fmla="val 683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6" name="Rectangle 85"/>
          <p:cNvSpPr/>
          <p:nvPr userDrawn="1"/>
        </p:nvSpPr>
        <p:spPr>
          <a:xfrm>
            <a:off x="4414297" y="2397523"/>
            <a:ext cx="4447480" cy="26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87" name="Rectangle 86"/>
          <p:cNvSpPr/>
          <p:nvPr userDrawn="1"/>
        </p:nvSpPr>
        <p:spPr>
          <a:xfrm>
            <a:off x="1167523" y="2397523"/>
            <a:ext cx="1579569" cy="266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88" name="Straight Connector 87"/>
          <p:cNvCxnSpPr/>
          <p:nvPr userDrawn="1"/>
        </p:nvCxnSpPr>
        <p:spPr>
          <a:xfrm>
            <a:off x="4393057"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76967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1167523"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p:cNvSpPr/>
          <p:nvPr userDrawn="1"/>
        </p:nvSpPr>
        <p:spPr>
          <a:xfrm>
            <a:off x="2515474"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7" name="Straight Arrow Connector 96"/>
          <p:cNvCxnSpPr/>
          <p:nvPr userDrawn="1"/>
        </p:nvCxnSpPr>
        <p:spPr>
          <a:xfrm>
            <a:off x="258904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userDrawn="1"/>
        </p:nvSpPr>
        <p:spPr>
          <a:xfrm>
            <a:off x="4072225"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99" name="Straight Arrow Connector 98"/>
          <p:cNvCxnSpPr/>
          <p:nvPr userDrawn="1"/>
        </p:nvCxnSpPr>
        <p:spPr>
          <a:xfrm>
            <a:off x="422126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userDrawn="1"/>
        </p:nvCxnSpPr>
        <p:spPr>
          <a:xfrm>
            <a:off x="7069308"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887041" y="2736043"/>
            <a:ext cx="0" cy="233843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8575752" y="3777287"/>
            <a:ext cx="508825"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cxnSp>
        <p:nvCxnSpPr>
          <p:cNvPr id="109" name="Straight Arrow Connector 108"/>
          <p:cNvCxnSpPr/>
          <p:nvPr userDrawn="1"/>
        </p:nvCxnSpPr>
        <p:spPr>
          <a:xfrm>
            <a:off x="8724794" y="3892703"/>
            <a:ext cx="346841"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Text Placeholder 7"/>
          <p:cNvSpPr>
            <a:spLocks noGrp="1"/>
          </p:cNvSpPr>
          <p:nvPr>
            <p:ph type="body" sz="quarter" idx="24" hasCustomPrompt="1"/>
          </p:nvPr>
        </p:nvSpPr>
        <p:spPr>
          <a:xfrm>
            <a:off x="1428698"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4" name="Text Placeholder 7"/>
          <p:cNvSpPr>
            <a:spLocks noGrp="1"/>
          </p:cNvSpPr>
          <p:nvPr>
            <p:ph type="body" sz="quarter" idx="25" hasCustomPrompt="1"/>
          </p:nvPr>
        </p:nvSpPr>
        <p:spPr>
          <a:xfrm>
            <a:off x="3037306" y="3690217"/>
            <a:ext cx="994092" cy="454667"/>
          </a:xfrm>
          <a:prstGeom prst="rect">
            <a:avLst/>
          </a:prstGeom>
          <a:solidFill>
            <a:schemeClr val="accent2">
              <a:lumMod val="75000"/>
            </a:schemeClr>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5" name="Text Placeholder 7"/>
          <p:cNvSpPr>
            <a:spLocks noGrp="1"/>
          </p:cNvSpPr>
          <p:nvPr>
            <p:ph type="body" sz="quarter" idx="26" hasCustomPrompt="1"/>
          </p:nvPr>
        </p:nvSpPr>
        <p:spPr>
          <a:xfrm>
            <a:off x="4643534"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6" name="Text Placeholder 7"/>
          <p:cNvSpPr>
            <a:spLocks noGrp="1"/>
          </p:cNvSpPr>
          <p:nvPr>
            <p:ph type="body" sz="quarter" idx="27" hasCustomPrompt="1"/>
          </p:nvPr>
        </p:nvSpPr>
        <p:spPr>
          <a:xfrm>
            <a:off x="5898561" y="4429151"/>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7" name="Text Placeholder 7"/>
          <p:cNvSpPr>
            <a:spLocks noGrp="1"/>
          </p:cNvSpPr>
          <p:nvPr>
            <p:ph type="body" sz="quarter" idx="28" hasCustomPrompt="1"/>
          </p:nvPr>
        </p:nvSpPr>
        <p:spPr>
          <a:xfrm>
            <a:off x="4643534"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8" name="Text Placeholder 7"/>
          <p:cNvSpPr>
            <a:spLocks noGrp="1"/>
          </p:cNvSpPr>
          <p:nvPr>
            <p:ph type="body" sz="quarter" idx="29" hasCustomPrompt="1"/>
          </p:nvPr>
        </p:nvSpPr>
        <p:spPr>
          <a:xfrm>
            <a:off x="5898561" y="2857316"/>
            <a:ext cx="1086775" cy="49705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19" name="Text Placeholder 7"/>
          <p:cNvSpPr>
            <a:spLocks noGrp="1"/>
          </p:cNvSpPr>
          <p:nvPr>
            <p:ph type="body" sz="quarter" idx="30" hasCustomPrompt="1"/>
          </p:nvPr>
        </p:nvSpPr>
        <p:spPr>
          <a:xfrm>
            <a:off x="7576686" y="3690217"/>
            <a:ext cx="99409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0" name="Text Placeholder 7"/>
          <p:cNvSpPr>
            <a:spLocks noGrp="1"/>
          </p:cNvSpPr>
          <p:nvPr>
            <p:ph type="body" sz="quarter" idx="31" hasCustomPrompt="1"/>
          </p:nvPr>
        </p:nvSpPr>
        <p:spPr>
          <a:xfrm>
            <a:off x="9273401" y="3690217"/>
            <a:ext cx="994092" cy="454667"/>
          </a:xfrm>
          <a:prstGeom prst="rect">
            <a:avLst/>
          </a:prstGeom>
          <a:solidFill>
            <a:schemeClr val="accent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1" name="Text Placeholder 7"/>
          <p:cNvSpPr>
            <a:spLocks noGrp="1"/>
          </p:cNvSpPr>
          <p:nvPr>
            <p:ph type="body" sz="quarter" idx="32" hasCustomPrompt="1"/>
          </p:nvPr>
        </p:nvSpPr>
        <p:spPr>
          <a:xfrm>
            <a:off x="4607183" y="3690217"/>
            <a:ext cx="2378152" cy="454667"/>
          </a:xfrm>
          <a:prstGeom prst="rect">
            <a:avLst/>
          </a:prstGeom>
          <a:solidFill>
            <a:schemeClr val="tx1"/>
          </a:solidFill>
        </p:spPr>
        <p:txBody>
          <a:bodyPr lIns="91440" tIns="45720" rIns="91440" bIns="45720" anchor="ctr"/>
          <a:lstStyle>
            <a:lvl1pPr marL="0" indent="0" algn="ctr">
              <a:buNone/>
              <a:defRPr sz="1200" baseline="0">
                <a:solidFill>
                  <a:schemeClr val="bg1"/>
                </a:solidFill>
              </a:defRPr>
            </a:lvl1pPr>
          </a:lstStyle>
          <a:p>
            <a:pPr lvl="0"/>
            <a:r>
              <a:rPr lang="en-US" dirty="0" smtClean="0"/>
              <a:t>Item 1</a:t>
            </a:r>
            <a:endParaRPr lang="en-US" dirty="0"/>
          </a:p>
        </p:txBody>
      </p:sp>
      <p:sp>
        <p:nvSpPr>
          <p:cNvPr id="122" name="Text Placeholder 11"/>
          <p:cNvSpPr>
            <a:spLocks noGrp="1"/>
          </p:cNvSpPr>
          <p:nvPr>
            <p:ph type="body" sz="quarter" idx="11" hasCustomPrompt="1"/>
          </p:nvPr>
        </p:nvSpPr>
        <p:spPr>
          <a:xfrm>
            <a:off x="1167523"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2790910"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4" name="Text Placeholder 11"/>
          <p:cNvSpPr>
            <a:spLocks noGrp="1"/>
          </p:cNvSpPr>
          <p:nvPr>
            <p:ph type="body" sz="quarter" idx="34" hasCustomPrompt="1"/>
          </p:nvPr>
        </p:nvSpPr>
        <p:spPr>
          <a:xfrm>
            <a:off x="5862341" y="1952601"/>
            <a:ext cx="1471471"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5" name="Text Placeholder 11"/>
          <p:cNvSpPr>
            <a:spLocks noGrp="1"/>
          </p:cNvSpPr>
          <p:nvPr>
            <p:ph type="body" sz="quarter" idx="35" hasCustomPrompt="1"/>
          </p:nvPr>
        </p:nvSpPr>
        <p:spPr>
          <a:xfrm>
            <a:off x="8914144" y="1952601"/>
            <a:ext cx="1616917"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6" name="Text Placeholder 11"/>
          <p:cNvSpPr>
            <a:spLocks noGrp="1"/>
          </p:cNvSpPr>
          <p:nvPr>
            <p:ph type="body" sz="quarter" idx="36" hasCustomPrompt="1"/>
          </p:nvPr>
        </p:nvSpPr>
        <p:spPr>
          <a:xfrm>
            <a:off x="827825"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a:t>
            </a:r>
          </a:p>
        </p:txBody>
      </p:sp>
      <p:sp>
        <p:nvSpPr>
          <p:cNvPr id="127" name="Text Placeholder 11"/>
          <p:cNvSpPr>
            <a:spLocks noGrp="1"/>
          </p:cNvSpPr>
          <p:nvPr>
            <p:ph type="body" sz="quarter" idx="37" hasCustomPrompt="1"/>
          </p:nvPr>
        </p:nvSpPr>
        <p:spPr>
          <a:xfrm>
            <a:off x="10227641" y="5165600"/>
            <a:ext cx="600872"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a:t>
            </a:r>
            <a:endParaRPr lang="en-US" dirty="0" smtClean="0"/>
          </a:p>
        </p:txBody>
      </p:sp>
      <p:sp>
        <p:nvSpPr>
          <p:cNvPr id="128" name="Text Placeholder 11"/>
          <p:cNvSpPr>
            <a:spLocks noGrp="1"/>
          </p:cNvSpPr>
          <p:nvPr>
            <p:ph type="body" sz="quarter" idx="38" hasCustomPrompt="1"/>
          </p:nvPr>
        </p:nvSpPr>
        <p:spPr>
          <a:xfrm>
            <a:off x="5041973" y="5165600"/>
            <a:ext cx="1321843"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cxnSp>
        <p:nvCxnSpPr>
          <p:cNvPr id="102" name="Straight Arrow Connector 101"/>
          <p:cNvCxnSpPr/>
          <p:nvPr userDrawn="1"/>
        </p:nvCxnSpPr>
        <p:spPr>
          <a:xfrm rot="10800000" flipV="1">
            <a:off x="5374430" y="4168036"/>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flipH="1" flipV="1">
            <a:off x="5374430" y="3436693"/>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userDrawn="1"/>
        </p:nvCxnSpPr>
        <p:spPr>
          <a:xfrm flipV="1">
            <a:off x="5979695" y="343539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flipH="1" flipV="1">
            <a:off x="5979696" y="4169340"/>
            <a:ext cx="238392" cy="17879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attern-Nodes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Flow">
    <p:spTree>
      <p:nvGrpSpPr>
        <p:cNvPr id="1" name=""/>
        <p:cNvGrpSpPr/>
        <p:nvPr/>
      </p:nvGrpSpPr>
      <p:grpSpPr>
        <a:xfrm>
          <a:off x="0" y="0"/>
          <a:ext cx="0" cy="0"/>
          <a:chOff x="0" y="0"/>
          <a:chExt cx="0" cy="0"/>
        </a:xfrm>
      </p:grpSpPr>
      <p:sp>
        <p:nvSpPr>
          <p:cNvPr id="122" name="Text Placeholder 11"/>
          <p:cNvSpPr>
            <a:spLocks noGrp="1"/>
          </p:cNvSpPr>
          <p:nvPr>
            <p:ph type="body" sz="quarter" idx="11" hasCustomPrompt="1"/>
          </p:nvPr>
        </p:nvSpPr>
        <p:spPr>
          <a:xfrm>
            <a:off x="746519" y="2175216"/>
            <a:ext cx="1471471" cy="338554"/>
          </a:xfrm>
          <a:prstGeom prst="rect">
            <a:avLst/>
          </a:prstGeom>
          <a:noFill/>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23" name="Text Placeholder 11"/>
          <p:cNvSpPr>
            <a:spLocks noGrp="1"/>
          </p:cNvSpPr>
          <p:nvPr>
            <p:ph type="body" sz="quarter" idx="33" hasCustomPrompt="1"/>
          </p:nvPr>
        </p:nvSpPr>
        <p:spPr>
          <a:xfrm>
            <a:off x="1079001"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Item 1</a:t>
            </a:r>
          </a:p>
        </p:txBody>
      </p:sp>
      <p:sp>
        <p:nvSpPr>
          <p:cNvPr id="40" name="Right Arrow 39"/>
          <p:cNvSpPr/>
          <p:nvPr userDrawn="1"/>
        </p:nvSpPr>
        <p:spPr>
          <a:xfrm>
            <a:off x="808823" y="3305103"/>
            <a:ext cx="10749124" cy="162076"/>
          </a:xfrm>
          <a:prstGeom prst="rightArrow">
            <a:avLst>
              <a:gd name="adj1" fmla="val 8216"/>
              <a:gd name="adj2" fmla="val 7564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45" name="TextBox 44"/>
          <p:cNvSpPr txBox="1"/>
          <p:nvPr userDrawn="1"/>
        </p:nvSpPr>
        <p:spPr>
          <a:xfrm>
            <a:off x="4002161" y="3078365"/>
            <a:ext cx="87" cy="615553"/>
          </a:xfrm>
          <a:prstGeom prst="rect">
            <a:avLst/>
          </a:prstGeom>
          <a:noFill/>
        </p:spPr>
        <p:txBody>
          <a:bodyPr wrap="square" lIns="91440" tIns="45720" rIns="91440" bIns="45720" rtlCol="0" anchor="t">
            <a:noAutofit/>
          </a:bodyPr>
          <a:lstStyle/>
          <a:p>
            <a:pPr>
              <a:spcBef>
                <a:spcPts val="1200"/>
              </a:spcBef>
            </a:pPr>
            <a:endParaRPr lang="en-US" sz="4000" dirty="0">
              <a:solidFill>
                <a:schemeClr val="accent1"/>
              </a:solidFill>
            </a:endParaRPr>
          </a:p>
        </p:txBody>
      </p:sp>
      <p:cxnSp>
        <p:nvCxnSpPr>
          <p:cNvPr id="78" name="Straight Connector 77"/>
          <p:cNvCxnSpPr/>
          <p:nvPr userDrawn="1"/>
        </p:nvCxnSpPr>
        <p:spPr>
          <a:xfrm>
            <a:off x="1954539"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002160"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056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088737"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0154604" y="3945468"/>
            <a:ext cx="0" cy="243959"/>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Text Placeholder 11"/>
          <p:cNvSpPr>
            <a:spLocks noGrp="1"/>
          </p:cNvSpPr>
          <p:nvPr>
            <p:ph type="body" sz="quarter" idx="35" hasCustomPrompt="1"/>
          </p:nvPr>
        </p:nvSpPr>
        <p:spPr>
          <a:xfrm>
            <a:off x="9922621" y="2175216"/>
            <a:ext cx="1471471" cy="338554"/>
          </a:xfrm>
          <a:prstGeom prst="rect">
            <a:avLst/>
          </a:prstGeom>
          <a:noFill/>
        </p:spPr>
        <p:txBody>
          <a:bodyPr wrap="square" lIns="91440" tIns="45720" rIns="91440" bIns="45720" anchor="t" anchorCtr="0">
            <a:spAutoFit/>
          </a:bodyPr>
          <a:lstStyle>
            <a:lvl1pPr marL="0" indent="0" algn="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95" name="Text Placeholder 7"/>
          <p:cNvSpPr>
            <a:spLocks noGrp="1"/>
          </p:cNvSpPr>
          <p:nvPr>
            <p:ph type="body" sz="quarter" idx="24" hasCustomPrompt="1"/>
          </p:nvPr>
        </p:nvSpPr>
        <p:spPr>
          <a:xfrm>
            <a:off x="1078553"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96" name="Text Placeholder 11"/>
          <p:cNvSpPr>
            <a:spLocks noGrp="1"/>
          </p:cNvSpPr>
          <p:nvPr>
            <p:ph type="body" sz="quarter" idx="36" hasCustomPrompt="1"/>
          </p:nvPr>
        </p:nvSpPr>
        <p:spPr>
          <a:xfrm>
            <a:off x="3184178"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04" name="Text Placeholder 7"/>
          <p:cNvSpPr>
            <a:spLocks noGrp="1"/>
          </p:cNvSpPr>
          <p:nvPr>
            <p:ph type="body" sz="quarter" idx="37" hasCustomPrompt="1"/>
          </p:nvPr>
        </p:nvSpPr>
        <p:spPr>
          <a:xfrm>
            <a:off x="3183731"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05" name="Text Placeholder 11"/>
          <p:cNvSpPr>
            <a:spLocks noGrp="1"/>
          </p:cNvSpPr>
          <p:nvPr>
            <p:ph type="body" sz="quarter" idx="38" hasCustomPrompt="1"/>
          </p:nvPr>
        </p:nvSpPr>
        <p:spPr>
          <a:xfrm>
            <a:off x="525413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0" name="Text Placeholder 7"/>
          <p:cNvSpPr>
            <a:spLocks noGrp="1"/>
          </p:cNvSpPr>
          <p:nvPr>
            <p:ph type="body" sz="quarter" idx="39" hasCustomPrompt="1"/>
          </p:nvPr>
        </p:nvSpPr>
        <p:spPr>
          <a:xfrm>
            <a:off x="5253689"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11" name="Text Placeholder 11"/>
          <p:cNvSpPr>
            <a:spLocks noGrp="1"/>
          </p:cNvSpPr>
          <p:nvPr>
            <p:ph type="body" sz="quarter" idx="40" hasCustomPrompt="1"/>
          </p:nvPr>
        </p:nvSpPr>
        <p:spPr>
          <a:xfrm>
            <a:off x="7355453"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12" name="Text Placeholder 7"/>
          <p:cNvSpPr>
            <a:spLocks noGrp="1"/>
          </p:cNvSpPr>
          <p:nvPr>
            <p:ph type="body" sz="quarter" idx="41" hasCustomPrompt="1"/>
          </p:nvPr>
        </p:nvSpPr>
        <p:spPr>
          <a:xfrm>
            <a:off x="7355005"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126" name="Text Placeholder 11"/>
          <p:cNvSpPr>
            <a:spLocks noGrp="1"/>
          </p:cNvSpPr>
          <p:nvPr>
            <p:ph type="body" sz="quarter" idx="42" hasCustomPrompt="1"/>
          </p:nvPr>
        </p:nvSpPr>
        <p:spPr>
          <a:xfrm>
            <a:off x="9439787" y="4323500"/>
            <a:ext cx="1693228" cy="276999"/>
          </a:xfrm>
          <a:prstGeom prst="rect">
            <a:avLst/>
          </a:prstGeom>
          <a:noFill/>
        </p:spPr>
        <p:txBody>
          <a:bodyPr wrap="square" lIns="91440" tIns="45720" rIns="91440" bIns="45720" anchor="t" anchorCtr="0">
            <a:spAutoFit/>
          </a:bodyPr>
          <a:lstStyle>
            <a:lvl1pPr marL="0" indent="0" algn="ctr">
              <a:spcBef>
                <a:spcPts val="0"/>
              </a:spcBef>
              <a:buNone/>
              <a:defRPr sz="12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smtClean="0"/>
              <a:t>Item 1</a:t>
            </a:r>
            <a:endParaRPr lang="en-US" dirty="0" smtClean="0"/>
          </a:p>
        </p:txBody>
      </p:sp>
      <p:sp>
        <p:nvSpPr>
          <p:cNvPr id="127" name="Text Placeholder 7"/>
          <p:cNvSpPr>
            <a:spLocks noGrp="1"/>
          </p:cNvSpPr>
          <p:nvPr>
            <p:ph type="body" sz="quarter" idx="43" hasCustomPrompt="1"/>
          </p:nvPr>
        </p:nvSpPr>
        <p:spPr>
          <a:xfrm>
            <a:off x="9439340" y="2918343"/>
            <a:ext cx="1719960" cy="935596"/>
          </a:xfrm>
          <a:prstGeom prst="rect">
            <a:avLst/>
          </a:prstGeom>
          <a:solidFill>
            <a:schemeClr val="accent1"/>
          </a:solidFill>
          <a:ln w="25400">
            <a:solidFill>
              <a:schemeClr val="bg1"/>
            </a:solidFill>
          </a:ln>
        </p:spPr>
        <p:txBody>
          <a:bodyPr lIns="91440" tIns="45720" rIns="91440" bIns="45720" anchor="ctr"/>
          <a:lstStyle>
            <a:lvl1pPr marL="0" indent="0" algn="ctr">
              <a:buNone/>
              <a:defRPr sz="1200">
                <a:solidFill>
                  <a:schemeClr val="bg1"/>
                </a:solidFill>
              </a:defRPr>
            </a:lvl1pPr>
          </a:lstStyle>
          <a:p>
            <a:pPr lvl="0"/>
            <a:r>
              <a:rPr lang="en-US" dirty="0" smtClean="0"/>
              <a:t>Title Header</a:t>
            </a:r>
            <a:endParaRPr lang="en-US" dirty="0"/>
          </a:p>
        </p:txBody>
      </p:sp>
      <p:sp>
        <p:nvSpPr>
          <p:cNvPr id="2" name="Title 1"/>
          <p:cNvSpPr>
            <a:spLocks noGrp="1"/>
          </p:cNvSpPr>
          <p:nvPr>
            <p:ph type="title" hasCustomPrompt="1"/>
          </p:nvPr>
        </p:nvSpPr>
        <p:spPr/>
        <p:txBody>
          <a:bodyPr anchor="t"/>
          <a:lstStyle/>
          <a:p>
            <a:pPr lvl="0"/>
            <a:r>
              <a:rPr lang="en-US" dirty="0" smtClean="0"/>
              <a:t>Chart Flow Title – Use Title Case Arial 24pt Bold</a:t>
            </a:r>
            <a:endParaRPr lang="en-US" dirty="0"/>
          </a:p>
        </p:txBody>
      </p:sp>
      <p:grpSp>
        <p:nvGrpSpPr>
          <p:cNvPr id="48" name="Group 47"/>
          <p:cNvGrpSpPr/>
          <p:nvPr userDrawn="1"/>
        </p:nvGrpSpPr>
        <p:grpSpPr>
          <a:xfrm>
            <a:off x="2874325" y="4339702"/>
            <a:ext cx="228600" cy="228600"/>
            <a:chOff x="5068956" y="4549940"/>
            <a:chExt cx="529870" cy="529870"/>
          </a:xfrm>
        </p:grpSpPr>
        <p:sp>
          <p:nvSpPr>
            <p:cNvPr id="49" name="Oval 4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0" name="Group 49"/>
            <p:cNvGrpSpPr/>
            <p:nvPr/>
          </p:nvGrpSpPr>
          <p:grpSpPr>
            <a:xfrm>
              <a:off x="5333891" y="4671174"/>
              <a:ext cx="0" cy="287402"/>
              <a:chOff x="5181435" y="5692959"/>
              <a:chExt cx="0" cy="326231"/>
            </a:xfrm>
          </p:grpSpPr>
          <p:cxnSp>
            <p:nvCxnSpPr>
              <p:cNvPr id="51" name="Straight Connector 5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3" name="Group 52"/>
          <p:cNvGrpSpPr/>
          <p:nvPr userDrawn="1"/>
        </p:nvGrpSpPr>
        <p:grpSpPr>
          <a:xfrm>
            <a:off x="4944284" y="4339702"/>
            <a:ext cx="228600" cy="228600"/>
            <a:chOff x="5068956" y="4549940"/>
            <a:chExt cx="529870" cy="529870"/>
          </a:xfrm>
        </p:grpSpPr>
        <p:sp>
          <p:nvSpPr>
            <p:cNvPr id="54" name="Oval 5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55" name="Group 54"/>
            <p:cNvGrpSpPr/>
            <p:nvPr/>
          </p:nvGrpSpPr>
          <p:grpSpPr>
            <a:xfrm>
              <a:off x="5333891" y="4671174"/>
              <a:ext cx="0" cy="287402"/>
              <a:chOff x="5181435" y="5692959"/>
              <a:chExt cx="0" cy="326231"/>
            </a:xfrm>
          </p:grpSpPr>
          <p:cxnSp>
            <p:nvCxnSpPr>
              <p:cNvPr id="56" name="Straight Connector 5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userDrawn="1"/>
        </p:nvGrpSpPr>
        <p:grpSpPr>
          <a:xfrm>
            <a:off x="7028618" y="4339702"/>
            <a:ext cx="228600" cy="228600"/>
            <a:chOff x="5068956" y="4549940"/>
            <a:chExt cx="529870" cy="529870"/>
          </a:xfrm>
        </p:grpSpPr>
        <p:sp>
          <p:nvSpPr>
            <p:cNvPr id="59" name="Oval 58"/>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0" name="Group 59"/>
            <p:cNvGrpSpPr/>
            <p:nvPr/>
          </p:nvGrpSpPr>
          <p:grpSpPr>
            <a:xfrm>
              <a:off x="5333891" y="4671174"/>
              <a:ext cx="0" cy="287402"/>
              <a:chOff x="5181435" y="5692959"/>
              <a:chExt cx="0" cy="326231"/>
            </a:xfrm>
          </p:grpSpPr>
          <p:cxnSp>
            <p:nvCxnSpPr>
              <p:cNvPr id="61" name="Straight Connector 60"/>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grpSp>
        <p:nvGrpSpPr>
          <p:cNvPr id="63" name="Group 62"/>
          <p:cNvGrpSpPr/>
          <p:nvPr userDrawn="1"/>
        </p:nvGrpSpPr>
        <p:grpSpPr>
          <a:xfrm>
            <a:off x="9112590" y="4339702"/>
            <a:ext cx="228600" cy="228600"/>
            <a:chOff x="5068956" y="4549940"/>
            <a:chExt cx="529870" cy="529870"/>
          </a:xfrm>
        </p:grpSpPr>
        <p:sp>
          <p:nvSpPr>
            <p:cNvPr id="64" name="Oval 63"/>
            <p:cNvSpPr/>
            <p:nvPr/>
          </p:nvSpPr>
          <p:spPr>
            <a:xfrm>
              <a:off x="5068956" y="4549940"/>
              <a:ext cx="529870" cy="529870"/>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b="1" dirty="0"/>
            </a:p>
          </p:txBody>
        </p:sp>
        <p:grpSp>
          <p:nvGrpSpPr>
            <p:cNvPr id="65" name="Group 64"/>
            <p:cNvGrpSpPr/>
            <p:nvPr/>
          </p:nvGrpSpPr>
          <p:grpSpPr>
            <a:xfrm>
              <a:off x="5333891" y="4671174"/>
              <a:ext cx="0" cy="287402"/>
              <a:chOff x="5181435" y="5692959"/>
              <a:chExt cx="0" cy="326231"/>
            </a:xfrm>
          </p:grpSpPr>
          <p:cxnSp>
            <p:nvCxnSpPr>
              <p:cNvPr id="66" name="Straight Connector 65"/>
              <p:cNvCxnSpPr/>
              <p:nvPr/>
            </p:nvCxnSpPr>
            <p:spPr>
              <a:xfrm>
                <a:off x="5181435" y="5692959"/>
                <a:ext cx="0" cy="3262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81435" y="5692959"/>
                <a:ext cx="0" cy="326231"/>
              </a:xfrm>
              <a:prstGeom prst="line">
                <a:avLst/>
              </a:prstGeom>
              <a:ln w="12700">
                <a:solidFill>
                  <a:schemeClr val="accent1"/>
                </a:solidFill>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B Compare">
    <p:spTree>
      <p:nvGrpSpPr>
        <p:cNvPr id="1" name=""/>
        <p:cNvGrpSpPr/>
        <p:nvPr/>
      </p:nvGrpSpPr>
      <p:grpSpPr>
        <a:xfrm>
          <a:off x="0" y="0"/>
          <a:ext cx="0" cy="0"/>
          <a:chOff x="0" y="0"/>
          <a:chExt cx="0" cy="0"/>
        </a:xfrm>
      </p:grpSpPr>
      <p:sp>
        <p:nvSpPr>
          <p:cNvPr id="3" name="Text Placeholder 11"/>
          <p:cNvSpPr>
            <a:spLocks noGrp="1"/>
          </p:cNvSpPr>
          <p:nvPr>
            <p:ph type="body" sz="quarter" idx="11" hasCustomPrompt="1"/>
          </p:nvPr>
        </p:nvSpPr>
        <p:spPr>
          <a:xfrm>
            <a:off x="609600"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5" name="Content Placeholder 2"/>
          <p:cNvSpPr>
            <a:spLocks noGrp="1"/>
          </p:cNvSpPr>
          <p:nvPr>
            <p:ph sz="quarter" idx="17"/>
          </p:nvPr>
        </p:nvSpPr>
        <p:spPr>
          <a:xfrm>
            <a:off x="609600"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11"/>
          <p:cNvSpPr>
            <a:spLocks noGrp="1"/>
          </p:cNvSpPr>
          <p:nvPr>
            <p:ph type="body" sz="quarter" idx="18" hasCustomPrompt="1"/>
          </p:nvPr>
        </p:nvSpPr>
        <p:spPr>
          <a:xfrm>
            <a:off x="609600"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7" name="Text Placeholder 11"/>
          <p:cNvSpPr>
            <a:spLocks noGrp="1"/>
          </p:cNvSpPr>
          <p:nvPr>
            <p:ph type="body" sz="quarter" idx="19" hasCustomPrompt="1"/>
          </p:nvPr>
        </p:nvSpPr>
        <p:spPr>
          <a:xfrm>
            <a:off x="6242304" y="2224125"/>
            <a:ext cx="5340096" cy="246221"/>
          </a:xfrm>
          <a:prstGeom prst="rect">
            <a:avLst/>
          </a:prstGeom>
        </p:spPr>
        <p:txBody>
          <a:bodyPr lIns="91440" tIns="45720" rIns="91440" bIns="45720" anchor="t" anchorCtr="0">
            <a:no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8" name="Text Placeholder 11"/>
          <p:cNvSpPr>
            <a:spLocks noGrp="1"/>
          </p:cNvSpPr>
          <p:nvPr>
            <p:ph type="body" sz="quarter" idx="21" hasCustomPrompt="1"/>
          </p:nvPr>
        </p:nvSpPr>
        <p:spPr>
          <a:xfrm>
            <a:off x="6242304" y="2483702"/>
            <a:ext cx="5340096" cy="215444"/>
          </a:xfrm>
          <a:prstGeom prst="rect">
            <a:avLst/>
          </a:prstGeom>
        </p:spPr>
        <p:txBody>
          <a:bodyPr lIns="91440" tIns="45720" rIns="91440" bIns="45720" anchor="t" anchorCtr="0">
            <a:no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a:t>
            </a:r>
          </a:p>
        </p:txBody>
      </p:sp>
      <p:sp>
        <p:nvSpPr>
          <p:cNvPr id="9" name="Content Placeholder 2"/>
          <p:cNvSpPr>
            <a:spLocks noGrp="1"/>
          </p:cNvSpPr>
          <p:nvPr>
            <p:ph sz="quarter" idx="22"/>
          </p:nvPr>
        </p:nvSpPr>
        <p:spPr>
          <a:xfrm>
            <a:off x="6242304" y="2794572"/>
            <a:ext cx="5340096" cy="3030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1"/>
          <p:cNvSpPr>
            <a:spLocks noGrp="1"/>
          </p:cNvSpPr>
          <p:nvPr>
            <p:ph type="body" sz="quarter" idx="23" hasCustomPrompt="1"/>
          </p:nvPr>
        </p:nvSpPr>
        <p:spPr>
          <a:xfrm>
            <a:off x="301832" y="1200090"/>
            <a:ext cx="112805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Comparison Box Title – Use Title Case Arial 24pt Bold</a:t>
            </a:r>
            <a:endParaRPr lang="en-US" dirty="0"/>
          </a:p>
        </p:txBody>
      </p:sp>
    </p:spTree>
    <p:extLst>
      <p:ext uri="{BB962C8B-B14F-4D97-AF65-F5344CB8AC3E}">
        <p14:creationId xmlns:p14="http://schemas.microsoft.com/office/powerpoint/2010/main" val="1270412033"/>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B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vert="horz" lIns="91440" tIns="45720" rIns="91440" bIns="45720" rtlCol="0" anchor="t">
            <a:noAutofit/>
          </a:bodyPr>
          <a:lstStyle>
            <a:lvl1pPr marL="0" indent="0">
              <a:buNone/>
              <a:defRPr lang="en-US" sz="2000" b="0" baseline="0" dirty="0" smtClean="0">
                <a:solidFill>
                  <a:schemeClr val="accent1"/>
                </a:solidFill>
              </a:defRPr>
            </a:lvl1pPr>
          </a:lstStyle>
          <a:p>
            <a:pPr lvl="0"/>
            <a:r>
              <a:rPr lang="en-US" dirty="0" smtClean="0"/>
              <a:t>Comparison Box Subtitle – Use Title Case Arial 20pt</a:t>
            </a:r>
          </a:p>
        </p:txBody>
      </p:sp>
      <p:sp>
        <p:nvSpPr>
          <p:cNvPr id="12" name="Text Placeholder 11"/>
          <p:cNvSpPr>
            <a:spLocks noGrp="1"/>
          </p:cNvSpPr>
          <p:nvPr>
            <p:ph type="body" sz="quarter" idx="24" hasCustomPrompt="1"/>
          </p:nvPr>
        </p:nvSpPr>
        <p:spPr>
          <a:xfrm>
            <a:off x="609600"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3" name="Content Placeholder 2"/>
          <p:cNvSpPr>
            <a:spLocks noGrp="1"/>
          </p:cNvSpPr>
          <p:nvPr>
            <p:ph sz="quarter" idx="25"/>
          </p:nvPr>
        </p:nvSpPr>
        <p:spPr>
          <a:xfrm>
            <a:off x="609600"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Picture Placeholder 2"/>
          <p:cNvSpPr>
            <a:spLocks noGrp="1"/>
          </p:cNvSpPr>
          <p:nvPr>
            <p:ph type="pic" sz="quarter" idx="26" hasCustomPrompt="1"/>
          </p:nvPr>
        </p:nvSpPr>
        <p:spPr>
          <a:xfrm>
            <a:off x="609600"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0" name="Text Placeholder 11"/>
          <p:cNvSpPr>
            <a:spLocks noGrp="1"/>
          </p:cNvSpPr>
          <p:nvPr>
            <p:ph type="body" sz="quarter" idx="27" hasCustomPrompt="1"/>
          </p:nvPr>
        </p:nvSpPr>
        <p:spPr>
          <a:xfrm>
            <a:off x="6209456" y="3357780"/>
            <a:ext cx="5372944"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6209456" y="3696335"/>
            <a:ext cx="5372944" cy="2115435"/>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Picture Placeholder 2"/>
          <p:cNvSpPr>
            <a:spLocks noGrp="1"/>
          </p:cNvSpPr>
          <p:nvPr>
            <p:ph type="pic" sz="quarter" idx="29" hasCustomPrompt="1"/>
          </p:nvPr>
        </p:nvSpPr>
        <p:spPr>
          <a:xfrm>
            <a:off x="6209456" y="2362670"/>
            <a:ext cx="5372944" cy="995110"/>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extLst/>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C Picture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609600"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2" name="Text Placeholder 11"/>
          <p:cNvSpPr>
            <a:spLocks noGrp="1"/>
          </p:cNvSpPr>
          <p:nvPr>
            <p:ph type="body" sz="quarter" idx="27" hasCustomPrompt="1"/>
          </p:nvPr>
        </p:nvSpPr>
        <p:spPr>
          <a:xfrm>
            <a:off x="8121904"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28"/>
          </p:nvPr>
        </p:nvSpPr>
        <p:spPr>
          <a:xfrm>
            <a:off x="8121904"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Picture Placeholder 2"/>
          <p:cNvSpPr>
            <a:spLocks noGrp="1"/>
          </p:cNvSpPr>
          <p:nvPr>
            <p:ph type="pic" sz="quarter" idx="29" hasCustomPrompt="1"/>
          </p:nvPr>
        </p:nvSpPr>
        <p:spPr>
          <a:xfrm>
            <a:off x="8121904"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5" name="Text Placeholder 11"/>
          <p:cNvSpPr>
            <a:spLocks noGrp="1"/>
          </p:cNvSpPr>
          <p:nvPr>
            <p:ph type="body" sz="quarter" idx="30" hasCustomPrompt="1"/>
          </p:nvPr>
        </p:nvSpPr>
        <p:spPr>
          <a:xfrm>
            <a:off x="4335695" y="4019609"/>
            <a:ext cx="3511296" cy="477054"/>
          </a:xfrm>
          <a:prstGeom prst="rect">
            <a:avLst/>
          </a:prstGeom>
          <a:solidFill>
            <a:schemeClr val="accent2">
              <a:lumMod val="20000"/>
              <a:lumOff val="80000"/>
            </a:schemeClr>
          </a:solidFill>
        </p:spPr>
        <p:txBody>
          <a:bodyPr lIns="182880" tIns="182880" rIns="182880" bIns="45720" anchor="ctr"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1"/>
          </p:nvPr>
        </p:nvSpPr>
        <p:spPr>
          <a:xfrm>
            <a:off x="4335695" y="4496664"/>
            <a:ext cx="3511296" cy="1386877"/>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2"/>
          <p:cNvSpPr>
            <a:spLocks noGrp="1"/>
          </p:cNvSpPr>
          <p:nvPr>
            <p:ph type="pic" sz="quarter" idx="32" hasCustomPrompt="1"/>
          </p:nvPr>
        </p:nvSpPr>
        <p:spPr>
          <a:xfrm>
            <a:off x="4335695" y="2308447"/>
            <a:ext cx="3520611" cy="1720454"/>
          </a:xfrm>
          <a:prstGeom prst="rect">
            <a:avLst/>
          </a:prstGeom>
        </p:spPr>
        <p:txBody>
          <a:bodyPr lIns="91440" tIns="45720" rIns="91440" bIns="45720" anchor="t"/>
          <a:lstStyle>
            <a:lvl1pPr marL="0" indent="0">
              <a:buNone/>
              <a:defRPr/>
            </a:lvl1pPr>
          </a:lstStyle>
          <a:p>
            <a:r>
              <a:rPr lang="en-US" dirty="0" smtClean="0"/>
              <a:t>Picture</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4" name="Content Placeholder 2"/>
          <p:cNvSpPr>
            <a:spLocks noGrp="1"/>
          </p:cNvSpPr>
          <p:nvPr>
            <p:ph sz="quarter" idx="28"/>
          </p:nvPr>
        </p:nvSpPr>
        <p:spPr>
          <a:xfrm>
            <a:off x="8071104"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1"/>
          <p:cNvSpPr>
            <a:spLocks noGrp="1"/>
          </p:cNvSpPr>
          <p:nvPr>
            <p:ph type="body" sz="quarter" idx="11" hasCustomPrompt="1"/>
          </p:nvPr>
        </p:nvSpPr>
        <p:spPr>
          <a:xfrm>
            <a:off x="609600"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6" name="Text Placeholder 11"/>
          <p:cNvSpPr>
            <a:spLocks noGrp="1"/>
          </p:cNvSpPr>
          <p:nvPr>
            <p:ph type="body" sz="quarter" idx="35" hasCustomPrompt="1"/>
          </p:nvPr>
        </p:nvSpPr>
        <p:spPr>
          <a:xfrm>
            <a:off x="8071104"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8" name="Text Placeholder 11"/>
          <p:cNvSpPr>
            <a:spLocks noGrp="1"/>
          </p:cNvSpPr>
          <p:nvPr>
            <p:ph type="body" sz="quarter" idx="36" hasCustomPrompt="1"/>
          </p:nvPr>
        </p:nvSpPr>
        <p:spPr>
          <a:xfrm>
            <a:off x="8071104"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1" name="Straight Connector 20"/>
          <p:cNvCxnSpPr/>
          <p:nvPr userDrawn="1"/>
        </p:nvCxnSpPr>
        <p:spPr>
          <a:xfrm>
            <a:off x="8071104"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sz="quarter" idx="37"/>
          </p:nvPr>
        </p:nvSpPr>
        <p:spPr>
          <a:xfrm>
            <a:off x="4340352"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1"/>
          <p:cNvSpPr>
            <a:spLocks noGrp="1"/>
          </p:cNvSpPr>
          <p:nvPr>
            <p:ph type="body" sz="quarter" idx="39" hasCustomPrompt="1"/>
          </p:nvPr>
        </p:nvSpPr>
        <p:spPr>
          <a:xfrm>
            <a:off x="4340352" y="2897761"/>
            <a:ext cx="3511296" cy="338554"/>
          </a:xfrm>
          <a:prstGeom prst="rect">
            <a:avLst/>
          </a:prstGeom>
          <a:noFill/>
        </p:spPr>
        <p:txBody>
          <a:bodyPr lIns="91440" tIns="45720" rIns="91440" bIns="45720" anchor="t" anchorCtr="0">
            <a:spAutoFit/>
          </a:bodyPr>
          <a:lstStyle>
            <a:lvl1pPr marL="0" indent="0" algn="ctr">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4" name="Text Placeholder 11"/>
          <p:cNvSpPr>
            <a:spLocks noGrp="1"/>
          </p:cNvSpPr>
          <p:nvPr>
            <p:ph type="body" sz="quarter" idx="40" hasCustomPrompt="1"/>
          </p:nvPr>
        </p:nvSpPr>
        <p:spPr>
          <a:xfrm>
            <a:off x="4340352"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5" name="Straight Connector 24"/>
          <p:cNvCxnSpPr/>
          <p:nvPr userDrawn="1"/>
        </p:nvCxnSpPr>
        <p:spPr>
          <a:xfrm>
            <a:off x="4340352"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sz="quarter" idx="41"/>
          </p:nvPr>
        </p:nvSpPr>
        <p:spPr>
          <a:xfrm>
            <a:off x="609600" y="3763138"/>
            <a:ext cx="3511296" cy="1990390"/>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11"/>
          <p:cNvSpPr>
            <a:spLocks noGrp="1"/>
          </p:cNvSpPr>
          <p:nvPr>
            <p:ph type="body" sz="quarter" idx="44" hasCustomPrompt="1"/>
          </p:nvPr>
        </p:nvSpPr>
        <p:spPr>
          <a:xfrm>
            <a:off x="609600" y="3244288"/>
            <a:ext cx="3511296" cy="307777"/>
          </a:xfrm>
          <a:prstGeom prst="rect">
            <a:avLst/>
          </a:prstGeom>
          <a:noFill/>
        </p:spPr>
        <p:txBody>
          <a:bodyPr lIns="91440" tIns="45720" rIns="91440" bIns="45720" anchor="t" anchorCtr="0">
            <a:spAutoFit/>
          </a:bodyPr>
          <a:lstStyle>
            <a:lvl1pPr marL="0" indent="0" algn="ctr">
              <a:spcBef>
                <a:spcPts val="0"/>
              </a:spcBef>
              <a:buNone/>
              <a:defRPr sz="14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Subtext</a:t>
            </a:r>
          </a:p>
        </p:txBody>
      </p:sp>
      <p:cxnSp>
        <p:nvCxnSpPr>
          <p:cNvPr id="28" name="Straight Connector 27"/>
          <p:cNvCxnSpPr/>
          <p:nvPr userDrawn="1"/>
        </p:nvCxnSpPr>
        <p:spPr>
          <a:xfrm>
            <a:off x="609600" y="3657600"/>
            <a:ext cx="35112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ABC Icon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17"/>
          </p:nvPr>
        </p:nvSpPr>
        <p:spPr>
          <a:xfrm>
            <a:off x="609600" y="3236316"/>
            <a:ext cx="3511296" cy="2547991"/>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906990"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19" name="Content Placeholder 2"/>
          <p:cNvSpPr>
            <a:spLocks noGrp="1"/>
          </p:cNvSpPr>
          <p:nvPr>
            <p:ph sz="quarter" idx="28"/>
          </p:nvPr>
        </p:nvSpPr>
        <p:spPr>
          <a:xfrm>
            <a:off x="8071104"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Picture Placeholder 2"/>
          <p:cNvSpPr>
            <a:spLocks noGrp="1"/>
          </p:cNvSpPr>
          <p:nvPr>
            <p:ph type="pic" sz="quarter" idx="29" hasCustomPrompt="1"/>
          </p:nvPr>
        </p:nvSpPr>
        <p:spPr>
          <a:xfrm>
            <a:off x="9368494"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2" name="Content Placeholder 2"/>
          <p:cNvSpPr>
            <a:spLocks noGrp="1"/>
          </p:cNvSpPr>
          <p:nvPr>
            <p:ph sz="quarter" idx="32"/>
          </p:nvPr>
        </p:nvSpPr>
        <p:spPr>
          <a:xfrm>
            <a:off x="4345009" y="3236315"/>
            <a:ext cx="3511296" cy="2547992"/>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Picture Placeholder 2"/>
          <p:cNvSpPr>
            <a:spLocks noGrp="1"/>
          </p:cNvSpPr>
          <p:nvPr>
            <p:ph type="pic" sz="quarter" idx="33" hasCustomPrompt="1"/>
          </p:nvPr>
        </p:nvSpPr>
        <p:spPr>
          <a:xfrm>
            <a:off x="5642399" y="2090494"/>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0"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6" name="Text Placeholder 11"/>
          <p:cNvSpPr>
            <a:spLocks noGrp="1"/>
          </p:cNvSpPr>
          <p:nvPr>
            <p:ph type="body" sz="quarter" idx="34" hasCustomPrompt="1"/>
          </p:nvPr>
        </p:nvSpPr>
        <p:spPr>
          <a:xfrm>
            <a:off x="4345009"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7" name="Text Placeholder 11"/>
          <p:cNvSpPr>
            <a:spLocks noGrp="1"/>
          </p:cNvSpPr>
          <p:nvPr>
            <p:ph type="body" sz="quarter" idx="35" hasCustomPrompt="1"/>
          </p:nvPr>
        </p:nvSpPr>
        <p:spPr>
          <a:xfrm>
            <a:off x="8071104" y="2897761"/>
            <a:ext cx="3511296" cy="338554"/>
          </a:xfrm>
          <a:prstGeom prst="rect">
            <a:avLst/>
          </a:prstGeom>
          <a:solidFill>
            <a:schemeClr val="tx1"/>
          </a:solidFill>
        </p:spPr>
        <p:txBody>
          <a:bodyPr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ABC Icon Compare">
    <p:spTree>
      <p:nvGrpSpPr>
        <p:cNvPr id="1" name=""/>
        <p:cNvGrpSpPr/>
        <p:nvPr/>
      </p:nvGrpSpPr>
      <p:grpSpPr>
        <a:xfrm>
          <a:off x="0" y="0"/>
          <a:ext cx="0" cy="0"/>
          <a:chOff x="0" y="0"/>
          <a:chExt cx="0" cy="0"/>
        </a:xfrm>
      </p:grpSpPr>
      <p:sp>
        <p:nvSpPr>
          <p:cNvPr id="17" name="Content Placeholder 2"/>
          <p:cNvSpPr>
            <a:spLocks noGrp="1"/>
          </p:cNvSpPr>
          <p:nvPr>
            <p:ph sz="quarter" idx="17"/>
          </p:nvPr>
        </p:nvSpPr>
        <p:spPr>
          <a:xfrm>
            <a:off x="609601"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26" hasCustomPrompt="1"/>
          </p:nvPr>
        </p:nvSpPr>
        <p:spPr>
          <a:xfrm>
            <a:off x="1783624"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35" name="Text Placeholder 11"/>
          <p:cNvSpPr>
            <a:spLocks noGrp="1"/>
          </p:cNvSpPr>
          <p:nvPr>
            <p:ph type="body" sz="quarter" idx="11" hasCustomPrompt="1"/>
          </p:nvPr>
        </p:nvSpPr>
        <p:spPr>
          <a:xfrm>
            <a:off x="609601" y="2550757"/>
            <a:ext cx="3288895" cy="338554"/>
          </a:xfrm>
          <a:prstGeom prst="rect">
            <a:avLst/>
          </a:prstGeom>
          <a:solidFill>
            <a:schemeClr val="accent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3" name="Rectangle 62"/>
          <p:cNvSpPr/>
          <p:nvPr/>
        </p:nvSpPr>
        <p:spPr>
          <a:xfrm>
            <a:off x="2823383"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4" name="Rectangle 63"/>
          <p:cNvSpPr/>
          <p:nvPr/>
        </p:nvSpPr>
        <p:spPr>
          <a:xfrm>
            <a:off x="61884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5" name="Down Arrow Callout 64"/>
          <p:cNvSpPr/>
          <p:nvPr/>
        </p:nvSpPr>
        <p:spPr>
          <a:xfrm>
            <a:off x="1716353" y="2239185"/>
            <a:ext cx="1075112" cy="129655"/>
          </a:xfrm>
          <a:prstGeom prst="downArrowCallout">
            <a:avLst>
              <a:gd name="adj1" fmla="val 64694"/>
              <a:gd name="adj2" fmla="val 48160"/>
              <a:gd name="adj3" fmla="val 42142"/>
              <a:gd name="adj4" fmla="val 7477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0" name="Rectangle 59"/>
          <p:cNvSpPr/>
          <p:nvPr/>
        </p:nvSpPr>
        <p:spPr>
          <a:xfrm>
            <a:off x="6667497"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1" name="Rectangle 60"/>
          <p:cNvSpPr/>
          <p:nvPr/>
        </p:nvSpPr>
        <p:spPr>
          <a:xfrm>
            <a:off x="4462961"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62" name="Down Arrow Callout 61"/>
          <p:cNvSpPr/>
          <p:nvPr/>
        </p:nvSpPr>
        <p:spPr>
          <a:xfrm>
            <a:off x="5560468" y="2239185"/>
            <a:ext cx="1075112" cy="129655"/>
          </a:xfrm>
          <a:prstGeom prst="downArrowCallout">
            <a:avLst>
              <a:gd name="adj1" fmla="val 64694"/>
              <a:gd name="adj2" fmla="val 48160"/>
              <a:gd name="adj3" fmla="val 42142"/>
              <a:gd name="adj4" fmla="val 747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57" name="Rectangle 56"/>
          <p:cNvSpPr/>
          <p:nvPr/>
        </p:nvSpPr>
        <p:spPr>
          <a:xfrm>
            <a:off x="10494375"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8" name="Rectangle 57"/>
          <p:cNvSpPr/>
          <p:nvPr/>
        </p:nvSpPr>
        <p:spPr>
          <a:xfrm>
            <a:off x="8289839" y="2239895"/>
            <a:ext cx="1075112" cy="7383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00" dirty="0"/>
          </a:p>
        </p:txBody>
      </p:sp>
      <p:sp>
        <p:nvSpPr>
          <p:cNvPr id="59" name="Down Arrow Callout 58"/>
          <p:cNvSpPr/>
          <p:nvPr/>
        </p:nvSpPr>
        <p:spPr>
          <a:xfrm>
            <a:off x="9387345" y="2239185"/>
            <a:ext cx="1075112" cy="129655"/>
          </a:xfrm>
          <a:prstGeom prst="downArrowCallout">
            <a:avLst>
              <a:gd name="adj1" fmla="val 64694"/>
              <a:gd name="adj2" fmla="val 48160"/>
              <a:gd name="adj3" fmla="val 42142"/>
              <a:gd name="adj4" fmla="val 747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66" name="Picture Placeholder 2"/>
          <p:cNvSpPr>
            <a:spLocks noGrp="1"/>
          </p:cNvSpPr>
          <p:nvPr>
            <p:ph type="pic" sz="quarter" idx="27" hasCustomPrompt="1"/>
          </p:nvPr>
        </p:nvSpPr>
        <p:spPr>
          <a:xfrm>
            <a:off x="5626095"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7" name="Picture Placeholder 2"/>
          <p:cNvSpPr>
            <a:spLocks noGrp="1"/>
          </p:cNvSpPr>
          <p:nvPr>
            <p:ph type="pic" sz="quarter" idx="28" hasCustomPrompt="1"/>
          </p:nvPr>
        </p:nvSpPr>
        <p:spPr>
          <a:xfrm>
            <a:off x="9387346" y="1363140"/>
            <a:ext cx="916517" cy="688975"/>
          </a:xfrm>
          <a:prstGeom prst="rect">
            <a:avLst/>
          </a:prstGeom>
        </p:spPr>
        <p:txBody>
          <a:bodyPr lIns="91440" tIns="45720" rIns="91440" bIns="45720" anchor="t"/>
          <a:lstStyle>
            <a:lvl1pPr marL="0" indent="0">
              <a:buNone/>
              <a:defRPr/>
            </a:lvl1pPr>
          </a:lstStyle>
          <a:p>
            <a:r>
              <a:rPr lang="en-US" dirty="0" smtClean="0"/>
              <a:t>Icon</a:t>
            </a:r>
            <a:endParaRPr lang="en-US" dirty="0"/>
          </a:p>
        </p:txBody>
      </p:sp>
      <p:sp>
        <p:nvSpPr>
          <p:cNvPr id="68" name="Text Placeholder 11"/>
          <p:cNvSpPr>
            <a:spLocks noGrp="1"/>
          </p:cNvSpPr>
          <p:nvPr>
            <p:ph type="body" sz="quarter" idx="29" hasCustomPrompt="1"/>
          </p:nvPr>
        </p:nvSpPr>
        <p:spPr>
          <a:xfrm>
            <a:off x="4472687" y="2550757"/>
            <a:ext cx="3288895" cy="338554"/>
          </a:xfrm>
          <a:prstGeom prst="rect">
            <a:avLst/>
          </a:prstGeom>
          <a:solidFill>
            <a:schemeClr val="tx1"/>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69" name="Text Placeholder 11"/>
          <p:cNvSpPr>
            <a:spLocks noGrp="1"/>
          </p:cNvSpPr>
          <p:nvPr>
            <p:ph type="body" sz="quarter" idx="30" hasCustomPrompt="1"/>
          </p:nvPr>
        </p:nvSpPr>
        <p:spPr>
          <a:xfrm>
            <a:off x="8280454" y="2550757"/>
            <a:ext cx="3288895" cy="338554"/>
          </a:xfrm>
          <a:prstGeom prst="rect">
            <a:avLst/>
          </a:prstGeom>
          <a:solidFill>
            <a:schemeClr val="accent2"/>
          </a:solidFill>
        </p:spPr>
        <p:txBody>
          <a:bodyPr wrap="square" lIns="91440" tIns="45720" rIns="91440" bIns="45720" anchor="t" anchorCtr="0">
            <a:spAutoFit/>
          </a:bodyPr>
          <a:lstStyle>
            <a:lvl1pPr marL="0" indent="0" algn="ctr">
              <a:spcBef>
                <a:spcPts val="0"/>
              </a:spcBef>
              <a:buNone/>
              <a:defRPr sz="16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70" name="Content Placeholder 2"/>
          <p:cNvSpPr>
            <a:spLocks noGrp="1"/>
          </p:cNvSpPr>
          <p:nvPr>
            <p:ph sz="quarter" idx="31"/>
          </p:nvPr>
        </p:nvSpPr>
        <p:spPr>
          <a:xfrm>
            <a:off x="4472687"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1" name="Content Placeholder 2"/>
          <p:cNvSpPr>
            <a:spLocks noGrp="1"/>
          </p:cNvSpPr>
          <p:nvPr>
            <p:ph sz="quarter" idx="32"/>
          </p:nvPr>
        </p:nvSpPr>
        <p:spPr>
          <a:xfrm>
            <a:off x="8293506" y="2889311"/>
            <a:ext cx="3288895" cy="293093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CD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7" name="Content Placeholder 2"/>
          <p:cNvSpPr>
            <a:spLocks noGrp="1"/>
          </p:cNvSpPr>
          <p:nvPr>
            <p:ph sz="quarter" idx="27"/>
          </p:nvPr>
        </p:nvSpPr>
        <p:spPr>
          <a:xfrm>
            <a:off x="829057"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0" name="Rectangle 19"/>
          <p:cNvSpPr/>
          <p:nvPr userDrawn="1"/>
        </p:nvSpPr>
        <p:spPr>
          <a:xfrm>
            <a:off x="609601"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1" name="Text Placeholder 11"/>
          <p:cNvSpPr>
            <a:spLocks noGrp="1"/>
          </p:cNvSpPr>
          <p:nvPr>
            <p:ph type="body" sz="quarter" idx="11" hasCustomPrompt="1"/>
          </p:nvPr>
        </p:nvSpPr>
        <p:spPr>
          <a:xfrm>
            <a:off x="829055"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2" name="Content Placeholder 2"/>
          <p:cNvSpPr>
            <a:spLocks noGrp="1"/>
          </p:cNvSpPr>
          <p:nvPr>
            <p:ph sz="quarter" idx="28"/>
          </p:nvPr>
        </p:nvSpPr>
        <p:spPr>
          <a:xfrm>
            <a:off x="6386135" y="2589015"/>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Rectangle 22"/>
          <p:cNvSpPr/>
          <p:nvPr userDrawn="1"/>
        </p:nvSpPr>
        <p:spPr>
          <a:xfrm>
            <a:off x="6166680" y="2135712"/>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4" name="Text Placeholder 11"/>
          <p:cNvSpPr>
            <a:spLocks noGrp="1"/>
          </p:cNvSpPr>
          <p:nvPr>
            <p:ph type="body" sz="quarter" idx="29" hasCustomPrompt="1"/>
          </p:nvPr>
        </p:nvSpPr>
        <p:spPr>
          <a:xfrm>
            <a:off x="6386134" y="2250460"/>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0"/>
          </p:nvPr>
        </p:nvSpPr>
        <p:spPr>
          <a:xfrm>
            <a:off x="829057"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6" name="Rectangle 25"/>
          <p:cNvSpPr/>
          <p:nvPr userDrawn="1"/>
        </p:nvSpPr>
        <p:spPr>
          <a:xfrm>
            <a:off x="609601"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7" name="Text Placeholder 11"/>
          <p:cNvSpPr>
            <a:spLocks noGrp="1"/>
          </p:cNvSpPr>
          <p:nvPr>
            <p:ph type="body" sz="quarter" idx="31" hasCustomPrompt="1"/>
          </p:nvPr>
        </p:nvSpPr>
        <p:spPr>
          <a:xfrm>
            <a:off x="829055"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8" name="Content Placeholder 2"/>
          <p:cNvSpPr>
            <a:spLocks noGrp="1"/>
          </p:cNvSpPr>
          <p:nvPr>
            <p:ph sz="quarter" idx="32"/>
          </p:nvPr>
        </p:nvSpPr>
        <p:spPr>
          <a:xfrm>
            <a:off x="6386135" y="4500288"/>
            <a:ext cx="4931223" cy="1161351"/>
          </a:xfrm>
          <a:prstGeom prst="rect">
            <a:avLst/>
          </a:prstGeom>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9" name="Rectangle 28"/>
          <p:cNvSpPr/>
          <p:nvPr userDrawn="1"/>
        </p:nvSpPr>
        <p:spPr>
          <a:xfrm>
            <a:off x="6166680" y="4046985"/>
            <a:ext cx="5415721" cy="1803152"/>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30" name="Text Placeholder 11"/>
          <p:cNvSpPr>
            <a:spLocks noGrp="1"/>
          </p:cNvSpPr>
          <p:nvPr>
            <p:ph type="body" sz="quarter" idx="33" hasCustomPrompt="1"/>
          </p:nvPr>
        </p:nvSpPr>
        <p:spPr>
          <a:xfrm>
            <a:off x="6386134" y="4161733"/>
            <a:ext cx="4931223" cy="338554"/>
          </a:xfrm>
          <a:prstGeom prst="rect">
            <a:avLst/>
          </a:prstGeom>
          <a:noFill/>
          <a:ln>
            <a:noFill/>
          </a:ln>
        </p:spPr>
        <p:txBody>
          <a:bodyPr wrap="square" lIns="91440" tIns="45720" rIns="91440" bIns="45720" anchor="t" anchorCtr="0">
            <a:spAutoFit/>
          </a:bodyPr>
          <a:lstStyle>
            <a:lvl1pPr marL="0" indent="0" algn="l">
              <a:spcBef>
                <a:spcPts val="0"/>
              </a:spcBef>
              <a:buNone/>
              <a:defRPr sz="16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 name="Title 2"/>
          <p:cNvSpPr>
            <a:spLocks noGrp="1"/>
          </p:cNvSpPr>
          <p:nvPr>
            <p:ph type="title" hasCustomPrompt="1"/>
          </p:nvPr>
        </p:nvSpPr>
        <p:spPr/>
        <p:txBody>
          <a:bodyPr anchor="t"/>
          <a:lstStyle/>
          <a:p>
            <a:pPr lvl="0"/>
            <a:r>
              <a:rPr lang="en-US" dirty="0" smtClean="0"/>
              <a:t>Comparison Box Title – Use Title Case Arial 24pt Bold</a:t>
            </a:r>
            <a:endParaRPr lang="en-US" dirty="0"/>
          </a:p>
        </p:txBody>
      </p:sp>
    </p:spTree>
  </p:cSld>
  <p:clrMapOvr>
    <a:masterClrMapping/>
  </p:clrMapOvr>
  <p:transition>
    <p:wipe/>
  </p:transition>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Text Placeholder 11"/>
          <p:cNvSpPr>
            <a:spLocks noGrp="1"/>
          </p:cNvSpPr>
          <p:nvPr>
            <p:ph type="body" sz="quarter" idx="32" hasCustomPrompt="1"/>
          </p:nvPr>
        </p:nvSpPr>
        <p:spPr>
          <a:xfrm>
            <a:off x="6242304" y="2208736"/>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9" name="Content Placeholder 2"/>
          <p:cNvSpPr>
            <a:spLocks noGrp="1"/>
          </p:cNvSpPr>
          <p:nvPr>
            <p:ph sz="quarter" idx="33"/>
          </p:nvPr>
        </p:nvSpPr>
        <p:spPr>
          <a:xfrm>
            <a:off x="6242304" y="2485733"/>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11"/>
          <p:cNvSpPr>
            <a:spLocks noGrp="1"/>
          </p:cNvSpPr>
          <p:nvPr>
            <p:ph type="body" sz="quarter" idx="34" hasCustomPrompt="1"/>
          </p:nvPr>
        </p:nvSpPr>
        <p:spPr>
          <a:xfrm>
            <a:off x="6242304" y="4059212"/>
            <a:ext cx="5340096"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31" name="Content Placeholder 2"/>
          <p:cNvSpPr>
            <a:spLocks noGrp="1"/>
          </p:cNvSpPr>
          <p:nvPr>
            <p:ph sz="quarter" idx="35"/>
          </p:nvPr>
        </p:nvSpPr>
        <p:spPr>
          <a:xfrm>
            <a:off x="6242304" y="4336209"/>
            <a:ext cx="5340096"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13"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x2 Compare">
    <p:spTree>
      <p:nvGrpSpPr>
        <p:cNvPr id="1" name=""/>
        <p:cNvGrpSpPr/>
        <p:nvPr/>
      </p:nvGrpSpPr>
      <p:grpSpPr>
        <a:xfrm>
          <a:off x="0" y="0"/>
          <a:ext cx="0" cy="0"/>
          <a:chOff x="0" y="0"/>
          <a:chExt cx="0" cy="0"/>
        </a:xfrm>
      </p:grpSpPr>
      <p:sp>
        <p:nvSpPr>
          <p:cNvPr id="11" name="Text Placeholder 11"/>
          <p:cNvSpPr>
            <a:spLocks noGrp="1"/>
          </p:cNvSpPr>
          <p:nvPr>
            <p:ph type="body" sz="quarter" idx="23"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Comparison Box Subtitle – Use Title Case Arial 20pt</a:t>
            </a:r>
          </a:p>
        </p:txBody>
      </p:sp>
      <p:sp>
        <p:nvSpPr>
          <p:cNvPr id="14" name="Text Placeholder 11"/>
          <p:cNvSpPr>
            <a:spLocks noGrp="1"/>
          </p:cNvSpPr>
          <p:nvPr>
            <p:ph type="body" sz="quarter" idx="11" hasCustomPrompt="1"/>
          </p:nvPr>
        </p:nvSpPr>
        <p:spPr>
          <a:xfrm>
            <a:off x="6096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7" name="Content Placeholder 2"/>
          <p:cNvSpPr>
            <a:spLocks noGrp="1"/>
          </p:cNvSpPr>
          <p:nvPr>
            <p:ph sz="quarter" idx="17"/>
          </p:nvPr>
        </p:nvSpPr>
        <p:spPr>
          <a:xfrm>
            <a:off x="609600"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1"/>
          <p:cNvSpPr>
            <a:spLocks noGrp="1"/>
          </p:cNvSpPr>
          <p:nvPr>
            <p:ph type="body" sz="quarter" idx="24" hasCustomPrompt="1"/>
          </p:nvPr>
        </p:nvSpPr>
        <p:spPr>
          <a:xfrm>
            <a:off x="8077200"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19" name="Content Placeholder 2"/>
          <p:cNvSpPr>
            <a:spLocks noGrp="1"/>
          </p:cNvSpPr>
          <p:nvPr>
            <p:ph sz="quarter" idx="25"/>
          </p:nvPr>
        </p:nvSpPr>
        <p:spPr>
          <a:xfrm>
            <a:off x="8077200" y="2485733"/>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11"/>
          <p:cNvSpPr>
            <a:spLocks noGrp="1"/>
          </p:cNvSpPr>
          <p:nvPr>
            <p:ph type="body" sz="quarter" idx="27" hasCustomPrompt="1"/>
          </p:nvPr>
        </p:nvSpPr>
        <p:spPr>
          <a:xfrm>
            <a:off x="4351105" y="2208736"/>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1" name="Content Placeholder 2"/>
          <p:cNvSpPr>
            <a:spLocks noGrp="1"/>
          </p:cNvSpPr>
          <p:nvPr>
            <p:ph sz="quarter" idx="28"/>
          </p:nvPr>
        </p:nvSpPr>
        <p:spPr>
          <a:xfrm>
            <a:off x="4351105" y="2485733"/>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1"/>
          <p:cNvSpPr>
            <a:spLocks noGrp="1"/>
          </p:cNvSpPr>
          <p:nvPr>
            <p:ph type="body" sz="quarter" idx="30" hasCustomPrompt="1"/>
          </p:nvPr>
        </p:nvSpPr>
        <p:spPr>
          <a:xfrm>
            <a:off x="6096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3" name="Content Placeholder 2"/>
          <p:cNvSpPr>
            <a:spLocks noGrp="1"/>
          </p:cNvSpPr>
          <p:nvPr>
            <p:ph sz="quarter" idx="31"/>
          </p:nvPr>
        </p:nvSpPr>
        <p:spPr>
          <a:xfrm>
            <a:off x="609600"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11"/>
          <p:cNvSpPr>
            <a:spLocks noGrp="1"/>
          </p:cNvSpPr>
          <p:nvPr>
            <p:ph type="body" sz="quarter" idx="32" hasCustomPrompt="1"/>
          </p:nvPr>
        </p:nvSpPr>
        <p:spPr>
          <a:xfrm>
            <a:off x="8077200"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5" name="Content Placeholder 2"/>
          <p:cNvSpPr>
            <a:spLocks noGrp="1"/>
          </p:cNvSpPr>
          <p:nvPr>
            <p:ph sz="quarter" idx="33"/>
          </p:nvPr>
        </p:nvSpPr>
        <p:spPr>
          <a:xfrm>
            <a:off x="8077200" y="4336209"/>
            <a:ext cx="3499104"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1"/>
          <p:cNvSpPr>
            <a:spLocks noGrp="1"/>
          </p:cNvSpPr>
          <p:nvPr>
            <p:ph type="body" sz="quarter" idx="34" hasCustomPrompt="1"/>
          </p:nvPr>
        </p:nvSpPr>
        <p:spPr>
          <a:xfrm>
            <a:off x="4351105" y="4059212"/>
            <a:ext cx="3499104" cy="276999"/>
          </a:xfrm>
          <a:prstGeom prst="rect">
            <a:avLst/>
          </a:prstGeom>
          <a:solidFill>
            <a:schemeClr val="tx1"/>
          </a:solidFill>
        </p:spPr>
        <p:txBody>
          <a:bodyPr lIns="91440" tIns="45720" rIns="91440" bIns="45720" anchor="t" anchorCtr="0">
            <a:spAutoFit/>
          </a:bodyPr>
          <a:lstStyle>
            <a:lvl1pPr marL="0" indent="0" algn="ctr">
              <a:spcBef>
                <a:spcPts val="0"/>
              </a:spcBef>
              <a:buNone/>
              <a:defRPr sz="1200" b="0" baseline="0">
                <a:solidFill>
                  <a:schemeClr val="bg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Title Header</a:t>
            </a:r>
          </a:p>
        </p:txBody>
      </p:sp>
      <p:sp>
        <p:nvSpPr>
          <p:cNvPr id="27" name="Content Placeholder 2"/>
          <p:cNvSpPr>
            <a:spLocks noGrp="1"/>
          </p:cNvSpPr>
          <p:nvPr>
            <p:ph sz="quarter" idx="35"/>
          </p:nvPr>
        </p:nvSpPr>
        <p:spPr>
          <a:xfrm>
            <a:off x="4351105" y="4336209"/>
            <a:ext cx="3505200" cy="1417320"/>
          </a:xfrm>
          <a:prstGeom prst="rect">
            <a:avLst/>
          </a:prstGeom>
          <a:solidFill>
            <a:schemeClr val="accent2">
              <a:lumMod val="20000"/>
              <a:lumOff val="80000"/>
            </a:schemeClr>
          </a:solidFill>
        </p:spPr>
        <p:txBody>
          <a:bodyPr vert="horz" lIns="91440" tIns="45720" rIns="91440" bIns="4572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p:txBody>
          <a:bodyPr anchor="t"/>
          <a:lstStyle/>
          <a:p>
            <a:pPr lvl="0"/>
            <a:r>
              <a:rPr lang="en-US" dirty="0" smtClean="0"/>
              <a:t>Comparison Box Title – Use Title Case Arial 24pt Bold</a:t>
            </a:r>
            <a:endParaRPr lang="en-US" dirty="0"/>
          </a:p>
        </p:txBody>
      </p:sp>
      <p:sp>
        <p:nvSpPr>
          <p:cNvPr id="28"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dirty="0" smtClean="0"/>
              <a:t>Source placeholder; Arial 8pt. Publication Names are Italicized</a:t>
            </a: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ttern-Nodes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1: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sp>
        <p:nvSpPr>
          <p:cNvPr id="14" name="Content Placeholder 2"/>
          <p:cNvSpPr>
            <a:spLocks noGrp="1"/>
          </p:cNvSpPr>
          <p:nvPr>
            <p:ph sz="quarter" idx="17" hasCustomPrompt="1"/>
          </p:nvPr>
        </p:nvSpPr>
        <p:spPr>
          <a:xfrm>
            <a:off x="304800" y="1601860"/>
            <a:ext cx="11582400" cy="4570340"/>
          </a:xfrm>
          <a:prstGeom prst="rect">
            <a:avLst/>
          </a:prstGeom>
        </p:spPr>
        <p:txBody>
          <a:bodyPr lIns="91440" tIns="45720" rIns="91440" bIns="45720" anchor="t">
            <a:noAutofit/>
          </a:bodyPr>
          <a:lstStyle>
            <a:lvl1pPr marL="0" indent="0">
              <a:buNone/>
              <a:defRPr sz="1400" baseline="0">
                <a:solidFill>
                  <a:schemeClr val="bg2"/>
                </a:solidFill>
              </a:defRPr>
            </a:lvl1pPr>
          </a:lstStyle>
          <a:p>
            <a:pPr marL="0" indent="0">
              <a:buNone/>
            </a:pPr>
            <a:r>
              <a:rPr lang="en-US" sz="1200" dirty="0" smtClean="0"/>
              <a:t>Click to edit text</a:t>
            </a:r>
            <a:endParaRPr lang="en-US" sz="1200" dirty="0"/>
          </a:p>
        </p:txBody>
      </p:sp>
      <p:sp>
        <p:nvSpPr>
          <p:cNvPr id="2" name="Title 1"/>
          <p:cNvSpPr>
            <a:spLocks noGrp="1"/>
          </p:cNvSpPr>
          <p:nvPr>
            <p:ph type="title" hasCustomPrompt="1"/>
          </p:nvPr>
        </p:nvSpPr>
        <p:spPr/>
        <p:txBody>
          <a:bodyPr anchor="t"/>
          <a:lstStyle>
            <a:lvl1pPr>
              <a:defRPr>
                <a:solidFill>
                  <a:schemeClr val="bg2"/>
                </a:solidFill>
              </a:defRPr>
            </a:lvl1pPr>
          </a:lstStyle>
          <a:p>
            <a:pPr lvl="0"/>
            <a:r>
              <a:rPr lang="en-US" dirty="0" smtClean="0"/>
              <a:t>Disclosure</a:t>
            </a:r>
            <a:endParaRPr lang="en-US" dirty="0"/>
          </a:p>
        </p:txBody>
      </p:sp>
    </p:spTree>
    <p:extLst/>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3" name="Picture 2" descr="bnym_invested_4cp_pos GOLD.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91000" y="3048000"/>
            <a:ext cx="3289788" cy="76200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Pattern-Wave_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1"/>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1"/>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1"/>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Pattern-Wave_Sub-Cover">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white">
          <a:xfrm>
            <a:off x="609600" y="2813548"/>
            <a:ext cx="5892800" cy="867930"/>
          </a:xfrm>
          <a:prstGeom prst="rect">
            <a:avLst/>
          </a:prstGeom>
        </p:spPr>
        <p:txBody>
          <a:bodyPr wrap="square" lIns="91440" tIns="45720" rIns="91440" bIns="45720" anchor="t" anchorCtr="0">
            <a:noAutofit/>
          </a:bodyPr>
          <a:lstStyle>
            <a:lvl1pPr>
              <a:lnSpc>
                <a:spcPct val="100000"/>
              </a:lnSpc>
              <a:spcBef>
                <a:spcPts val="0"/>
              </a:spcBef>
              <a:defRPr sz="2800" cap="none" baseline="0">
                <a:solidFill>
                  <a:schemeClr val="accent1"/>
                </a:solidFill>
              </a:defRPr>
            </a:lvl1pPr>
          </a:lstStyle>
          <a:p>
            <a:r>
              <a:rPr lang="en-US" dirty="0" smtClean="0"/>
              <a:t>Sub-Cover Option 2: Title Arial Bold 28pt</a:t>
            </a:r>
            <a:endParaRPr lang="en-US" dirty="0"/>
          </a:p>
        </p:txBody>
      </p:sp>
      <p:sp>
        <p:nvSpPr>
          <p:cNvPr id="12" name="Subtitle 2"/>
          <p:cNvSpPr>
            <a:spLocks noGrp="1"/>
          </p:cNvSpPr>
          <p:nvPr>
            <p:ph type="subTitle" idx="1" hasCustomPrompt="1"/>
          </p:nvPr>
        </p:nvSpPr>
        <p:spPr bwMode="white">
          <a:xfrm>
            <a:off x="609600" y="3890513"/>
            <a:ext cx="5892800" cy="341632"/>
          </a:xfrm>
          <a:prstGeom prst="rect">
            <a:avLst/>
          </a:prstGeom>
        </p:spPr>
        <p:txBody>
          <a:bodyPr wrap="square" lIns="91440" tIns="45720" rIns="91440" bIns="45720" anchor="t">
            <a:noAutofit/>
          </a:bodyPr>
          <a:lstStyle>
            <a:lvl1pPr marL="0" indent="0" algn="l">
              <a:lnSpc>
                <a:spcPct val="100000"/>
              </a:lnSpc>
              <a:spcBef>
                <a:spcPts val="0"/>
              </a:spcBef>
              <a:buNone/>
              <a:defRPr sz="16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here to edit subtitle</a:t>
            </a:r>
            <a:endParaRPr lang="en-US" dirty="0"/>
          </a:p>
        </p:txBody>
      </p:sp>
      <p:sp>
        <p:nvSpPr>
          <p:cNvPr id="13" name="Text Placeholder 12"/>
          <p:cNvSpPr>
            <a:spLocks noGrp="1"/>
          </p:cNvSpPr>
          <p:nvPr>
            <p:ph type="body" sz="quarter" idx="10" hasCustomPrompt="1"/>
          </p:nvPr>
        </p:nvSpPr>
        <p:spPr bwMode="white">
          <a:xfrm>
            <a:off x="609600" y="4441180"/>
            <a:ext cx="5892800" cy="359420"/>
          </a:xfrm>
          <a:prstGeom prst="rect">
            <a:avLst/>
          </a:prstGeom>
        </p:spPr>
        <p:txBody>
          <a:bodyPr wrap="square" lIns="91440" tIns="45720" rIns="91440" bIns="45720" anchor="t">
            <a:noAutofit/>
          </a:bodyPr>
          <a:lstStyle>
            <a:lvl1pPr marL="0" indent="0">
              <a:lnSpc>
                <a:spcPct val="100000"/>
              </a:lnSpc>
              <a:spcBef>
                <a:spcPts val="600"/>
              </a:spcBef>
              <a:buNone/>
              <a:defRPr sz="1600" b="1">
                <a:solidFill>
                  <a:schemeClr val="bg2"/>
                </a:solidFill>
              </a:defRPr>
            </a:lvl1pPr>
            <a:lvl2pPr marL="1588" indent="0">
              <a:lnSpc>
                <a:spcPct val="100000"/>
              </a:lnSpc>
              <a:spcBef>
                <a:spcPts val="600"/>
              </a:spcBef>
              <a:buNone/>
              <a:defRPr sz="1400" b="0">
                <a:solidFill>
                  <a:schemeClr val="bg1"/>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err="1" smtClean="0"/>
              <a:t>Firstname</a:t>
            </a:r>
            <a:r>
              <a:rPr lang="en-US" dirty="0" smtClean="0"/>
              <a:t> </a:t>
            </a:r>
            <a:r>
              <a:rPr lang="en-US" dirty="0" err="1" smtClean="0"/>
              <a:t>Lastname</a:t>
            </a:r>
            <a:endParaRPr lang="en-US" dirty="0" smtClean="0"/>
          </a:p>
        </p:txBody>
      </p:sp>
      <p:sp>
        <p:nvSpPr>
          <p:cNvPr id="14" name="Text Placeholder 14"/>
          <p:cNvSpPr>
            <a:spLocks noGrp="1"/>
          </p:cNvSpPr>
          <p:nvPr>
            <p:ph type="body" sz="quarter" idx="11" hasCustomPrompt="1"/>
          </p:nvPr>
        </p:nvSpPr>
        <p:spPr bwMode="white">
          <a:xfrm>
            <a:off x="609600" y="5105400"/>
            <a:ext cx="5892800" cy="258532"/>
          </a:xfrm>
          <a:prstGeom prst="rect">
            <a:avLst/>
          </a:prstGeom>
        </p:spPr>
        <p:txBody>
          <a:bodyPr wrap="square" lIns="91440" tIns="45720" rIns="91440" bIns="45720" anchor="t">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Month DD, YYYY</a:t>
            </a:r>
          </a:p>
        </p:txBody>
      </p:sp>
      <p:sp>
        <p:nvSpPr>
          <p:cNvPr id="15" name="Text Placeholder 2"/>
          <p:cNvSpPr>
            <a:spLocks noGrp="1"/>
          </p:cNvSpPr>
          <p:nvPr>
            <p:ph type="body" sz="quarter" idx="12" hasCustomPrompt="1"/>
          </p:nvPr>
        </p:nvSpPr>
        <p:spPr bwMode="white">
          <a:xfrm>
            <a:off x="609600" y="4800600"/>
            <a:ext cx="5892800" cy="304800"/>
          </a:xfrm>
          <a:prstGeom prst="rect">
            <a:avLst/>
          </a:prstGeom>
        </p:spPr>
        <p:txBody>
          <a:bodyPr lIns="91440" tIns="45720" rIns="91440" bIns="45720" anchor="t"/>
          <a:lstStyle>
            <a:lvl1pPr marL="0" indent="0">
              <a:buNone/>
              <a:defRPr sz="1400">
                <a:solidFill>
                  <a:schemeClr val="bg2"/>
                </a:solidFill>
              </a:defRPr>
            </a:lvl1pPr>
          </a:lstStyle>
          <a:p>
            <a:pPr lvl="0"/>
            <a:r>
              <a:rPr lang="en-US" dirty="0" smtClean="0"/>
              <a:t>Business Line or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53424" y="6047670"/>
            <a:ext cx="1633776" cy="559850"/>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9" name="Title 1"/>
          <p:cNvSpPr>
            <a:spLocks noGrp="1"/>
          </p:cNvSpPr>
          <p:nvPr>
            <p:ph type="ctrTitle" hasCustomPrompt="1"/>
          </p:nvPr>
        </p:nvSpPr>
        <p:spPr>
          <a:xfrm>
            <a:off x="304802" y="2133600"/>
            <a:ext cx="11582399" cy="867930"/>
          </a:xfrm>
          <a:prstGeom prst="rect">
            <a:avLst/>
          </a:prstGeom>
        </p:spPr>
        <p:txBody>
          <a:bodyPr lIns="91440" tIns="45720" rIns="91440" bIns="45720" anchor="t"/>
          <a:lstStyle>
            <a:lvl1pPr>
              <a:defRPr baseline="0">
                <a:solidFill>
                  <a:schemeClr val="bg2"/>
                </a:solidFill>
              </a:defRPr>
            </a:lvl1pPr>
          </a:lstStyle>
          <a:p>
            <a:r>
              <a:rPr lang="en-US" dirty="0" smtClean="0"/>
              <a:t>Speaker Panel</a:t>
            </a:r>
            <a:endParaRPr lang="en-US" dirty="0"/>
          </a:p>
        </p:txBody>
      </p:sp>
      <p:sp>
        <p:nvSpPr>
          <p:cNvPr id="10" name="Subtitle 2"/>
          <p:cNvSpPr>
            <a:spLocks noGrp="1"/>
          </p:cNvSpPr>
          <p:nvPr>
            <p:ph type="subTitle" idx="1" hasCustomPrompt="1"/>
          </p:nvPr>
        </p:nvSpPr>
        <p:spPr>
          <a:xfrm>
            <a:off x="304802" y="3210565"/>
            <a:ext cx="11582399" cy="341632"/>
          </a:xfrm>
          <a:prstGeom prst="rect">
            <a:avLst/>
          </a:prstGeom>
        </p:spPr>
        <p:txBody>
          <a:bodyPr lIns="91440" tIns="45720" rIns="91440" bIns="45720" anchor="t"/>
          <a:lstStyle>
            <a:lvl1pPr marL="0" indent="0">
              <a:buNone/>
              <a:defRPr>
                <a:solidFill>
                  <a:schemeClr val="bg2"/>
                </a:solidFill>
              </a:defRPr>
            </a:lvl1pPr>
          </a:lstStyle>
          <a:p>
            <a:r>
              <a:rPr lang="en-US" dirty="0" smtClean="0"/>
              <a:t>Click here to edit subtitle</a:t>
            </a:r>
            <a:endParaRPr lang="en-US" dirty="0"/>
          </a:p>
        </p:txBody>
      </p:sp>
      <p:sp>
        <p:nvSpPr>
          <p:cNvPr id="11" name="Text Placeholder 3"/>
          <p:cNvSpPr>
            <a:spLocks noGrp="1"/>
          </p:cNvSpPr>
          <p:nvPr>
            <p:ph type="body" sz="quarter" idx="13" hasCustomPrompt="1"/>
          </p:nvPr>
        </p:nvSpPr>
        <p:spPr>
          <a:xfrm>
            <a:off x="304800" y="3759954"/>
            <a:ext cx="2805952" cy="228600"/>
          </a:xfrm>
          <a:prstGeom prst="rect">
            <a:avLst/>
          </a:prstGeom>
        </p:spPr>
        <p:txBody>
          <a:bodyPr lIns="91440" tIns="45720" rIns="91440" bIns="45720" anchor="t"/>
          <a:lstStyle>
            <a:lvl1pPr marL="0" indent="0">
              <a:buNone/>
              <a:defRPr sz="1000">
                <a:solidFill>
                  <a:schemeClr val="accent1"/>
                </a:solidFill>
              </a:defRPr>
            </a:lvl1pPr>
          </a:lstStyle>
          <a:p>
            <a:pPr lvl="0"/>
            <a:r>
              <a:rPr lang="en-US" dirty="0" smtClean="0"/>
              <a:t>MODERATOR</a:t>
            </a:r>
            <a:endParaRPr lang="en-US" dirty="0"/>
          </a:p>
        </p:txBody>
      </p:sp>
      <p:sp>
        <p:nvSpPr>
          <p:cNvPr id="12" name="Text Placeholder 6"/>
          <p:cNvSpPr>
            <a:spLocks noGrp="1"/>
          </p:cNvSpPr>
          <p:nvPr>
            <p:ph type="body" sz="quarter" idx="14" hasCustomPrompt="1"/>
          </p:nvPr>
        </p:nvSpPr>
        <p:spPr>
          <a:xfrm>
            <a:off x="304800"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14" name="Text Placeholder 8"/>
          <p:cNvSpPr>
            <a:spLocks noGrp="1"/>
          </p:cNvSpPr>
          <p:nvPr>
            <p:ph type="body" sz="quarter" idx="15" hasCustomPrompt="1"/>
          </p:nvPr>
        </p:nvSpPr>
        <p:spPr>
          <a:xfrm>
            <a:off x="304800"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15" name="Text Placeholder 13"/>
          <p:cNvSpPr>
            <a:spLocks noGrp="1"/>
          </p:cNvSpPr>
          <p:nvPr>
            <p:ph type="body" sz="quarter" idx="16" hasCustomPrompt="1"/>
          </p:nvPr>
        </p:nvSpPr>
        <p:spPr>
          <a:xfrm>
            <a:off x="304800"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19" name="Text Placeholder 6"/>
          <p:cNvSpPr>
            <a:spLocks noGrp="1"/>
          </p:cNvSpPr>
          <p:nvPr>
            <p:ph type="body" sz="quarter" idx="17" hasCustomPrompt="1"/>
          </p:nvPr>
        </p:nvSpPr>
        <p:spPr>
          <a:xfrm>
            <a:off x="3230283"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0" name="Text Placeholder 8"/>
          <p:cNvSpPr>
            <a:spLocks noGrp="1"/>
          </p:cNvSpPr>
          <p:nvPr>
            <p:ph type="body" sz="quarter" idx="18" hasCustomPrompt="1"/>
          </p:nvPr>
        </p:nvSpPr>
        <p:spPr>
          <a:xfrm>
            <a:off x="3230283"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4" name="Text Placeholder 13"/>
          <p:cNvSpPr>
            <a:spLocks noGrp="1"/>
          </p:cNvSpPr>
          <p:nvPr>
            <p:ph type="body" sz="quarter" idx="19" hasCustomPrompt="1"/>
          </p:nvPr>
        </p:nvSpPr>
        <p:spPr>
          <a:xfrm>
            <a:off x="3230283"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5" name="Text Placeholder 6"/>
          <p:cNvSpPr>
            <a:spLocks noGrp="1"/>
          </p:cNvSpPr>
          <p:nvPr>
            <p:ph type="body" sz="quarter" idx="20" hasCustomPrompt="1"/>
          </p:nvPr>
        </p:nvSpPr>
        <p:spPr>
          <a:xfrm>
            <a:off x="6155765" y="3988554"/>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6" name="Text Placeholder 8"/>
          <p:cNvSpPr>
            <a:spLocks noGrp="1"/>
          </p:cNvSpPr>
          <p:nvPr>
            <p:ph type="body" sz="quarter" idx="21" hasCustomPrompt="1"/>
          </p:nvPr>
        </p:nvSpPr>
        <p:spPr>
          <a:xfrm>
            <a:off x="6155765" y="4249718"/>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27" name="Text Placeholder 13"/>
          <p:cNvSpPr>
            <a:spLocks noGrp="1"/>
          </p:cNvSpPr>
          <p:nvPr>
            <p:ph type="body" sz="quarter" idx="22" hasCustomPrompt="1"/>
          </p:nvPr>
        </p:nvSpPr>
        <p:spPr>
          <a:xfrm>
            <a:off x="6155765" y="4478318"/>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8" name="Text Placeholder 6"/>
          <p:cNvSpPr>
            <a:spLocks noGrp="1"/>
          </p:cNvSpPr>
          <p:nvPr>
            <p:ph type="body" sz="quarter" idx="23" hasCustomPrompt="1"/>
          </p:nvPr>
        </p:nvSpPr>
        <p:spPr>
          <a:xfrm>
            <a:off x="9081248" y="3989053"/>
            <a:ext cx="2805952" cy="228600"/>
          </a:xfrm>
          <a:prstGeom prst="rect">
            <a:avLst/>
          </a:prstGeom>
        </p:spPr>
        <p:txBody>
          <a:bodyPr lIns="91440" tIns="45720" rIns="91440" bIns="45720" anchor="t"/>
          <a:lstStyle>
            <a:lvl1pPr marL="0" indent="0">
              <a:buNone/>
              <a:defRPr sz="1400" b="1">
                <a:solidFill>
                  <a:schemeClr val="bg2"/>
                </a:solidFill>
              </a:defRPr>
            </a:lvl1pPr>
            <a:lvl2pPr marL="236537" indent="0">
              <a:buNone/>
              <a:defRPr sz="1400" b="1"/>
            </a:lvl2pPr>
            <a:lvl3pPr marL="401637" indent="0">
              <a:buNone/>
              <a:defRPr sz="1400" b="1"/>
            </a:lvl3pPr>
            <a:lvl4pPr marL="568325" indent="0">
              <a:buNone/>
              <a:defRPr sz="1400" b="1"/>
            </a:lvl4pPr>
            <a:lvl5pPr marL="747712" indent="0">
              <a:buNone/>
              <a:defRPr sz="1400" b="1"/>
            </a:lvl5pPr>
          </a:lstStyle>
          <a:p>
            <a:pPr lvl="0"/>
            <a:r>
              <a:rPr lang="en-US" dirty="0" err="1" smtClean="0"/>
              <a:t>Firstname</a:t>
            </a:r>
            <a:r>
              <a:rPr lang="en-US" dirty="0" smtClean="0"/>
              <a:t> </a:t>
            </a:r>
            <a:r>
              <a:rPr lang="en-US" dirty="0" err="1" smtClean="0"/>
              <a:t>Lastname</a:t>
            </a:r>
            <a:endParaRPr lang="en-US" dirty="0"/>
          </a:p>
        </p:txBody>
      </p:sp>
      <p:sp>
        <p:nvSpPr>
          <p:cNvPr id="29" name="Text Placeholder 8"/>
          <p:cNvSpPr>
            <a:spLocks noGrp="1"/>
          </p:cNvSpPr>
          <p:nvPr>
            <p:ph type="body" sz="quarter" idx="24" hasCustomPrompt="1"/>
          </p:nvPr>
        </p:nvSpPr>
        <p:spPr>
          <a:xfrm>
            <a:off x="9081248" y="4250217"/>
            <a:ext cx="2805952" cy="228600"/>
          </a:xfrm>
          <a:prstGeom prst="rect">
            <a:avLst/>
          </a:prstGeom>
        </p:spPr>
        <p:txBody>
          <a:bodyPr lIns="91440" tIns="45720" rIns="91440" bIns="45720" anchor="t"/>
          <a:lstStyle>
            <a:lvl1pPr marL="0" indent="0">
              <a:buNone/>
              <a:defRPr sz="1200">
                <a:solidFill>
                  <a:schemeClr val="bg2"/>
                </a:solidFill>
              </a:defRPr>
            </a:lvl1pPr>
            <a:lvl2pPr marL="236537" indent="0">
              <a:buNone/>
              <a:defRPr sz="1200"/>
            </a:lvl2pPr>
            <a:lvl3pPr marL="401637" indent="0">
              <a:buNone/>
              <a:defRPr sz="1200"/>
            </a:lvl3pPr>
            <a:lvl4pPr marL="568325" indent="0">
              <a:buNone/>
              <a:defRPr sz="1200"/>
            </a:lvl4pPr>
            <a:lvl5pPr marL="747712" indent="0">
              <a:buNone/>
              <a:defRPr sz="1200"/>
            </a:lvl5pPr>
          </a:lstStyle>
          <a:p>
            <a:pPr lvl="0"/>
            <a:r>
              <a:rPr lang="en-US" dirty="0" smtClean="0"/>
              <a:t>Title</a:t>
            </a:r>
            <a:endParaRPr lang="en-US" dirty="0"/>
          </a:p>
        </p:txBody>
      </p:sp>
      <p:sp>
        <p:nvSpPr>
          <p:cNvPr id="30" name="Text Placeholder 13"/>
          <p:cNvSpPr>
            <a:spLocks noGrp="1"/>
          </p:cNvSpPr>
          <p:nvPr>
            <p:ph type="body" sz="quarter" idx="25" hasCustomPrompt="1"/>
          </p:nvPr>
        </p:nvSpPr>
        <p:spPr>
          <a:xfrm>
            <a:off x="9081248" y="4478817"/>
            <a:ext cx="2805952" cy="222250"/>
          </a:xfrm>
          <a:prstGeom prst="rect">
            <a:avLst/>
          </a:prstGeom>
        </p:spPr>
        <p:txBody>
          <a:bodyPr lIns="91440" tIns="45720" rIns="91440" bIns="45720" anchor="t"/>
          <a:lstStyle>
            <a:lvl1pPr marL="0" indent="0">
              <a:buNone/>
              <a:defRPr sz="1200">
                <a:solidFill>
                  <a:schemeClr val="bg2"/>
                </a:solidFill>
              </a:defRPr>
            </a:lvl1pPr>
            <a:lvl2pPr marL="236537" indent="0">
              <a:buNone/>
              <a:defRPr sz="1200">
                <a:solidFill>
                  <a:srgbClr val="4B4B4B"/>
                </a:solidFill>
              </a:defRPr>
            </a:lvl2pPr>
            <a:lvl3pPr marL="401637" indent="0">
              <a:buNone/>
              <a:defRPr sz="1200">
                <a:solidFill>
                  <a:srgbClr val="4B4B4B"/>
                </a:solidFill>
              </a:defRPr>
            </a:lvl3pPr>
            <a:lvl4pPr marL="568325" indent="0">
              <a:buNone/>
              <a:defRPr sz="1200">
                <a:solidFill>
                  <a:srgbClr val="4B4B4B"/>
                </a:solidFill>
              </a:defRPr>
            </a:lvl4pPr>
            <a:lvl5pPr marL="747712" indent="0">
              <a:buNone/>
              <a:defRPr sz="1200">
                <a:solidFill>
                  <a:srgbClr val="4B4B4B"/>
                </a:solidFill>
              </a:defRPr>
            </a:lvl5pPr>
          </a:lstStyle>
          <a:p>
            <a:pPr lvl="0"/>
            <a:r>
              <a:rPr lang="en-US" dirty="0" smtClean="0"/>
              <a:t>Company</a:t>
            </a:r>
            <a:endParaRPr lang="en-US" dirty="0"/>
          </a:p>
        </p:txBody>
      </p:sp>
      <p:sp>
        <p:nvSpPr>
          <p:cNvPr id="22" name="TextBox 21"/>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31" name="Picture 3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attern-Nodes_Co-Branded Cover">
    <p:bg bwMode="gray">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21" name="Text Placeholder 23"/>
          <p:cNvSpPr>
            <a:spLocks noGrp="1"/>
          </p:cNvSpPr>
          <p:nvPr>
            <p:ph type="body" sz="quarter" idx="11" hasCustomPrompt="1"/>
          </p:nvPr>
        </p:nvSpPr>
        <p:spPr>
          <a:xfrm>
            <a:off x="304800" y="1581912"/>
            <a:ext cx="11582400" cy="4475988"/>
          </a:xfrm>
          <a:prstGeom prst="rect">
            <a:avLst/>
          </a:prstGeom>
        </p:spPr>
        <p:txBody>
          <a:bodyPr lIns="91440" tIns="45720" rIns="91440" bIns="45720" anchor="t">
            <a:noAutofit/>
          </a:bodyPr>
          <a:lstStyle>
            <a:lvl1pPr marL="0" indent="0">
              <a:spcBef>
                <a:spcPts val="1200"/>
              </a:spcBef>
              <a:buFont typeface="Arial" pitchFamily="34" charset="0"/>
              <a:buNone/>
              <a:defRPr/>
            </a:lvl1pPr>
          </a:lstStyle>
          <a:p>
            <a:pPr marL="0" indent="0">
              <a:spcBef>
                <a:spcPts val="1200"/>
              </a:spcBef>
              <a:buFont typeface="Arial" pitchFamily="34" charset="0"/>
              <a:buNone/>
            </a:pPr>
            <a:r>
              <a:rPr lang="en-US" sz="1400" dirty="0" err="1" smtClean="0">
                <a:solidFill>
                  <a:srgbClr val="000000"/>
                </a:solidFill>
              </a:rPr>
              <a:t>Vestibulum</a:t>
            </a:r>
            <a:r>
              <a:rPr lang="en-US" sz="1400" dirty="0" smtClean="0">
                <a:solidFill>
                  <a:srgbClr val="000000"/>
                </a:solidFill>
              </a:rPr>
              <a:t> id ligula porta </a:t>
            </a:r>
            <a:r>
              <a:rPr lang="en-US" sz="1400" dirty="0" err="1" smtClean="0">
                <a:solidFill>
                  <a:srgbClr val="000000"/>
                </a:solidFill>
              </a:rPr>
              <a:t>felis</a:t>
            </a:r>
            <a:r>
              <a:rPr lang="en-US" sz="1400" dirty="0" smtClean="0">
                <a:solidFill>
                  <a:srgbClr val="000000"/>
                </a:solidFill>
              </a:rPr>
              <a:t> </a:t>
            </a:r>
            <a:r>
              <a:rPr lang="en-US" sz="1400" dirty="0" err="1" smtClean="0">
                <a:solidFill>
                  <a:srgbClr val="000000"/>
                </a:solidFill>
              </a:rPr>
              <a:t>euismod</a:t>
            </a:r>
            <a:r>
              <a:rPr lang="en-US" sz="1400" dirty="0" smtClean="0">
                <a:solidFill>
                  <a:srgbClr val="000000"/>
                </a:solidFill>
              </a:rPr>
              <a:t> semper. </a:t>
            </a:r>
            <a:r>
              <a:rPr lang="en-US" sz="1400" dirty="0" err="1" smtClean="0">
                <a:solidFill>
                  <a:srgbClr val="000000"/>
                </a:solidFill>
              </a:rPr>
              <a:t>Vivamus</a:t>
            </a:r>
            <a:r>
              <a:rPr lang="en-US" sz="1400" dirty="0" smtClean="0">
                <a:solidFill>
                  <a:srgbClr val="000000"/>
                </a:solidFill>
              </a:rPr>
              <a:t> </a:t>
            </a:r>
            <a:r>
              <a:rPr lang="en-US" sz="1400" dirty="0" err="1" smtClean="0">
                <a:solidFill>
                  <a:srgbClr val="000000"/>
                </a:solidFill>
              </a:rPr>
              <a:t>sagittis</a:t>
            </a:r>
            <a:r>
              <a:rPr lang="en-US" sz="1400" dirty="0" smtClean="0">
                <a:solidFill>
                  <a:srgbClr val="000000"/>
                </a:solidFill>
              </a:rPr>
              <a:t> lacus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augue</a:t>
            </a:r>
            <a:r>
              <a:rPr lang="en-US" sz="1400" dirty="0" smtClean="0">
                <a:solidFill>
                  <a:srgbClr val="000000"/>
                </a:solidFill>
              </a:rPr>
              <a:t> </a:t>
            </a:r>
            <a:r>
              <a:rPr lang="en-US" sz="1400" dirty="0" err="1" smtClean="0">
                <a:solidFill>
                  <a:srgbClr val="000000"/>
                </a:solidFill>
              </a:rPr>
              <a:t>laoreet</a:t>
            </a:r>
            <a:r>
              <a:rPr lang="en-US" sz="1400" dirty="0" smtClean="0">
                <a:solidFill>
                  <a:srgbClr val="000000"/>
                </a:solidFill>
              </a:rPr>
              <a:t> </a:t>
            </a:r>
            <a:r>
              <a:rPr lang="en-US" sz="1400" dirty="0" err="1" smtClean="0">
                <a:solidFill>
                  <a:srgbClr val="000000"/>
                </a:solidFill>
              </a:rPr>
              <a:t>rutrum</a:t>
            </a:r>
            <a:r>
              <a:rPr lang="en-US" sz="1400" dirty="0" smtClean="0">
                <a:solidFill>
                  <a:srgbClr val="000000"/>
                </a:solidFill>
              </a:rPr>
              <a:t> </a:t>
            </a:r>
            <a:r>
              <a:rPr lang="en-US" sz="1400" dirty="0" err="1" smtClean="0">
                <a:solidFill>
                  <a:srgbClr val="000000"/>
                </a:solidFill>
              </a:rPr>
              <a:t>faucibus</a:t>
            </a:r>
            <a:r>
              <a:rPr lang="en-US" sz="1400" dirty="0" smtClean="0">
                <a:solidFill>
                  <a:srgbClr val="000000"/>
                </a:solidFill>
              </a:rPr>
              <a:t> dolor </a:t>
            </a:r>
            <a:r>
              <a:rPr lang="en-US" sz="1400" dirty="0" err="1" smtClean="0">
                <a:solidFill>
                  <a:srgbClr val="000000"/>
                </a:solidFill>
              </a:rPr>
              <a:t>auctor</a:t>
            </a:r>
            <a:r>
              <a:rPr lang="en-US" sz="1400" dirty="0" smtClean="0">
                <a:solidFill>
                  <a:srgbClr val="000000"/>
                </a:solidFill>
              </a:rPr>
              <a:t>. Lorem ipsum dolor sit </a:t>
            </a:r>
            <a:r>
              <a:rPr lang="en-US" sz="1400" dirty="0" err="1" smtClean="0">
                <a:solidFill>
                  <a:srgbClr val="000000"/>
                </a:solidFill>
              </a:rPr>
              <a:t>amet</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 </a:t>
            </a:r>
            <a:r>
              <a:rPr lang="en-US" sz="1400" dirty="0" err="1" smtClean="0">
                <a:solidFill>
                  <a:srgbClr val="000000"/>
                </a:solidFill>
              </a:rPr>
              <a:t>adipiscing</a:t>
            </a:r>
            <a:r>
              <a:rPr lang="en-US" sz="1400" dirty="0" smtClean="0">
                <a:solidFill>
                  <a:srgbClr val="000000"/>
                </a:solidFill>
              </a:rPr>
              <a:t> </a:t>
            </a:r>
            <a:r>
              <a:rPr lang="en-US" sz="1400" dirty="0" err="1" smtClean="0">
                <a:solidFill>
                  <a:srgbClr val="000000"/>
                </a:solidFill>
              </a:rPr>
              <a:t>elit</a:t>
            </a:r>
            <a:r>
              <a:rPr lang="en-US" sz="1400" dirty="0" smtClean="0">
                <a:solidFill>
                  <a:srgbClr val="000000"/>
                </a:solidFill>
              </a:rPr>
              <a:t>. </a:t>
            </a:r>
            <a:r>
              <a:rPr lang="en-US" sz="1400" dirty="0" err="1" smtClean="0">
                <a:solidFill>
                  <a:srgbClr val="000000"/>
                </a:solidFill>
              </a:rPr>
              <a:t>Nullam</a:t>
            </a:r>
            <a:r>
              <a:rPr lang="en-US" sz="1400" dirty="0" smtClean="0">
                <a:solidFill>
                  <a:srgbClr val="000000"/>
                </a:solidFill>
              </a:rPr>
              <a:t> </a:t>
            </a:r>
            <a:r>
              <a:rPr lang="en-US" sz="1400" dirty="0" err="1" smtClean="0">
                <a:solidFill>
                  <a:srgbClr val="000000"/>
                </a:solidFill>
              </a:rPr>
              <a:t>quis</a:t>
            </a:r>
            <a:r>
              <a:rPr lang="en-US" sz="1400" dirty="0" smtClean="0">
                <a:solidFill>
                  <a:srgbClr val="000000"/>
                </a:solidFill>
              </a:rPr>
              <a:t> </a:t>
            </a:r>
            <a:r>
              <a:rPr lang="en-US" sz="1400" dirty="0" err="1" smtClean="0">
                <a:solidFill>
                  <a:srgbClr val="000000"/>
                </a:solidFill>
              </a:rPr>
              <a:t>risus</a:t>
            </a:r>
            <a:r>
              <a:rPr lang="en-US" sz="1400" dirty="0" smtClean="0">
                <a:solidFill>
                  <a:srgbClr val="000000"/>
                </a:solidFill>
              </a:rPr>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urna</a:t>
            </a:r>
            <a:r>
              <a:rPr lang="en-US" sz="1400" dirty="0" smtClean="0">
                <a:solidFill>
                  <a:srgbClr val="000000"/>
                </a:solidFill>
              </a:rPr>
              <a:t> </a:t>
            </a:r>
            <a:r>
              <a:rPr lang="en-US" sz="1400" dirty="0" err="1" smtClean="0">
                <a:solidFill>
                  <a:srgbClr val="000000"/>
                </a:solidFill>
              </a:rPr>
              <a:t>mollis</a:t>
            </a:r>
            <a:r>
              <a:rPr lang="en-US" sz="1400" dirty="0" smtClean="0">
                <a:solidFill>
                  <a:srgbClr val="000000"/>
                </a:solidFill>
              </a:rPr>
              <a:t> </a:t>
            </a:r>
            <a:r>
              <a:rPr lang="en-US" sz="1400" dirty="0" err="1" smtClean="0">
                <a:solidFill>
                  <a:srgbClr val="000000"/>
                </a:solidFill>
              </a:rPr>
              <a:t>ornare</a:t>
            </a:r>
            <a:r>
              <a:rPr lang="en-US" sz="1400" dirty="0" smtClean="0">
                <a:solidFill>
                  <a:srgbClr val="000000"/>
                </a:solidFill>
              </a:rPr>
              <a:t> </a:t>
            </a:r>
            <a:r>
              <a:rPr lang="en-US" sz="1400" dirty="0" err="1" smtClean="0">
                <a:solidFill>
                  <a:srgbClr val="000000"/>
                </a:solidFill>
              </a:rPr>
              <a:t>vel</a:t>
            </a:r>
            <a:r>
              <a:rPr lang="en-US" sz="1400" dirty="0" smtClean="0">
                <a:solidFill>
                  <a:srgbClr val="000000"/>
                </a:solidFill>
              </a:rPr>
              <a:t> </a:t>
            </a:r>
            <a:r>
              <a:rPr lang="en-US" sz="1400" dirty="0" err="1" smtClean="0">
                <a:solidFill>
                  <a:srgbClr val="000000"/>
                </a:solidFill>
              </a:rPr>
              <a:t>eu</a:t>
            </a:r>
            <a:r>
              <a:rPr lang="en-US" sz="1400" dirty="0" smtClean="0">
                <a:solidFill>
                  <a:srgbClr val="000000"/>
                </a:solidFill>
              </a:rPr>
              <a:t> </a:t>
            </a:r>
            <a:r>
              <a:rPr lang="en-US" sz="1400" dirty="0" err="1" smtClean="0">
                <a:solidFill>
                  <a:srgbClr val="000000"/>
                </a:solidFill>
              </a:rPr>
              <a:t>leo</a:t>
            </a:r>
            <a:r>
              <a:rPr lang="en-US" sz="1400" dirty="0" smtClean="0">
                <a:solidFill>
                  <a:srgbClr val="000000"/>
                </a:solidFill>
              </a:rPr>
              <a:t>. </a:t>
            </a:r>
            <a:r>
              <a:rPr lang="en-US" sz="1400" dirty="0" err="1" smtClean="0">
                <a:solidFill>
                  <a:srgbClr val="000000"/>
                </a:solidFill>
              </a:rPr>
              <a:t>Donec</a:t>
            </a:r>
            <a:r>
              <a:rPr lang="en-US" sz="1400" dirty="0" smtClean="0">
                <a:solidFill>
                  <a:srgbClr val="000000"/>
                </a:solidFill>
              </a:rPr>
              <a:t> id </a:t>
            </a:r>
            <a:r>
              <a:rPr lang="en-US" sz="1400" dirty="0" err="1" smtClean="0">
                <a:solidFill>
                  <a:srgbClr val="000000"/>
                </a:solidFill>
              </a:rPr>
              <a:t>elit</a:t>
            </a:r>
            <a:r>
              <a:rPr lang="en-US" sz="1400" dirty="0" smtClean="0">
                <a:solidFill>
                  <a:srgbClr val="000000"/>
                </a:solidFill>
              </a:rPr>
              <a:t> non mi porta gravida at </a:t>
            </a:r>
            <a:r>
              <a:rPr lang="en-US" sz="1400" dirty="0" err="1" smtClean="0">
                <a:solidFill>
                  <a:srgbClr val="000000"/>
                </a:solidFill>
              </a:rPr>
              <a:t>eget</a:t>
            </a:r>
            <a:r>
              <a:rPr lang="en-US" sz="1400" dirty="0" smtClean="0">
                <a:solidFill>
                  <a:srgbClr val="000000"/>
                </a:solidFill>
              </a:rPr>
              <a:t> </a:t>
            </a:r>
            <a:r>
              <a:rPr lang="en-US" sz="1400" dirty="0" err="1" smtClean="0">
                <a:solidFill>
                  <a:srgbClr val="000000"/>
                </a:solidFill>
              </a:rPr>
              <a:t>metus</a:t>
            </a:r>
            <a:r>
              <a:rPr lang="en-US" sz="1400" dirty="0" smtClean="0">
                <a:solidFill>
                  <a:srgbClr val="000000"/>
                </a:solidFill>
              </a:rPr>
              <a:t>. </a:t>
            </a:r>
            <a:r>
              <a:rPr lang="en-US" sz="1400" dirty="0" err="1" smtClean="0">
                <a:solidFill>
                  <a:srgbClr val="000000"/>
                </a:solidFill>
              </a:rPr>
              <a:t>Aenean</a:t>
            </a:r>
            <a:r>
              <a:rPr lang="en-US" sz="1400" dirty="0" smtClean="0">
                <a:solidFill>
                  <a:srgbClr val="000000"/>
                </a:solidFill>
              </a:rPr>
              <a:t> </a:t>
            </a:r>
            <a:r>
              <a:rPr lang="en-US" sz="1400" dirty="0" err="1" smtClean="0">
                <a:solidFill>
                  <a:srgbClr val="000000"/>
                </a:solidFill>
              </a:rPr>
              <a:t>lacinia</a:t>
            </a:r>
            <a:r>
              <a:rPr lang="en-US" sz="1400" dirty="0" smtClean="0">
                <a:solidFill>
                  <a:srgbClr val="000000"/>
                </a:solidFill>
              </a:rPr>
              <a:t> </a:t>
            </a:r>
            <a:r>
              <a:rPr lang="en-US" sz="1400" dirty="0" err="1" smtClean="0">
                <a:solidFill>
                  <a:srgbClr val="000000"/>
                </a:solidFill>
              </a:rPr>
              <a:t>bibendum</a:t>
            </a:r>
            <a:r>
              <a:rPr lang="en-US" sz="1400" dirty="0" smtClean="0">
                <a:solidFill>
                  <a:srgbClr val="000000"/>
                </a:solidFill>
              </a:rPr>
              <a:t> </a:t>
            </a:r>
            <a:r>
              <a:rPr lang="en-US" sz="1400" dirty="0" err="1" smtClean="0">
                <a:solidFill>
                  <a:srgbClr val="000000"/>
                </a:solidFill>
              </a:rPr>
              <a:t>nulla</a:t>
            </a:r>
            <a:r>
              <a:rPr lang="en-US" sz="1400" dirty="0" smtClean="0">
                <a:solidFill>
                  <a:srgbClr val="000000"/>
                </a:solidFill>
              </a:rPr>
              <a:t> </a:t>
            </a:r>
            <a:r>
              <a:rPr lang="en-US" sz="1400" dirty="0" err="1" smtClean="0">
                <a:solidFill>
                  <a:srgbClr val="000000"/>
                </a:solidFill>
              </a:rPr>
              <a:t>sed</a:t>
            </a:r>
            <a:r>
              <a:rPr lang="en-US" sz="1400" dirty="0" smtClean="0">
                <a:solidFill>
                  <a:srgbClr val="000000"/>
                </a:solidFill>
              </a:rPr>
              <a:t> </a:t>
            </a:r>
            <a:r>
              <a:rPr lang="en-US" sz="1400" dirty="0" err="1" smtClean="0">
                <a:solidFill>
                  <a:srgbClr val="000000"/>
                </a:solidFill>
              </a:rPr>
              <a:t>consectetur</a:t>
            </a:r>
            <a:r>
              <a:rPr lang="en-US" sz="1400" dirty="0" smtClean="0">
                <a:solidFill>
                  <a:srgbClr val="000000"/>
                </a:solidFill>
              </a:rPr>
              <a:t>.</a:t>
            </a:r>
            <a:endParaRPr lang="en-US" sz="1400" dirty="0">
              <a:solidFill>
                <a:srgbClr val="000000"/>
              </a:solidFill>
            </a:endParaRPr>
          </a:p>
        </p:txBody>
      </p:sp>
      <p:sp>
        <p:nvSpPr>
          <p:cNvPr id="22" name="Title 1"/>
          <p:cNvSpPr>
            <a:spLocks noGrp="1"/>
          </p:cNvSpPr>
          <p:nvPr>
            <p:ph type="title" hasCustomPrompt="1"/>
          </p:nvPr>
        </p:nvSpPr>
        <p:spPr>
          <a:xfrm>
            <a:off x="304800" y="457200"/>
            <a:ext cx="11582400" cy="834328"/>
          </a:xfrm>
        </p:spPr>
        <p:txBody>
          <a:bodyPr anchor="t"/>
          <a:lstStyle/>
          <a:p>
            <a:r>
              <a:rPr lang="en-US" smtClean="0"/>
              <a:t>Divider or Agenda –</a:t>
            </a:r>
            <a:br>
              <a:rPr lang="en-US" smtClean="0"/>
            </a:br>
            <a:r>
              <a:rPr lang="en-US" smtClean="0"/>
              <a:t>Header Initial Caps Arial Bold 24pt</a:t>
            </a:r>
            <a:endParaRPr lang="en-US" dirty="0"/>
          </a:p>
        </p:txBody>
      </p:sp>
      <p:sp>
        <p:nvSpPr>
          <p:cNvPr id="7" name="TextBox 6"/>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8"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Title, Subtitl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290" name="Straight Connector 289"/>
          <p:cNvCxnSpPr/>
          <p:nvPr/>
        </p:nvCxnSpPr>
        <p:spPr>
          <a:xfrm>
            <a:off x="9851562" y="1879471"/>
            <a:ext cx="0" cy="5939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8920480" y="1026827"/>
            <a:ext cx="1853184" cy="85264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90000"/>
              </a:lnSpc>
            </a:pPr>
            <a:endParaRPr lang="en-US" sz="1800" b="1" dirty="0"/>
          </a:p>
        </p:txBody>
      </p:sp>
      <p:sp>
        <p:nvSpPr>
          <p:cNvPr id="2" name="Title 1"/>
          <p:cNvSpPr>
            <a:spLocks noGrp="1"/>
          </p:cNvSpPr>
          <p:nvPr>
            <p:ph type="title" hasCustomPrompt="1"/>
          </p:nvPr>
        </p:nvSpPr>
        <p:spPr/>
        <p:txBody>
          <a:bodyPr anchor="t"/>
          <a:lstStyle/>
          <a:p>
            <a:pPr lvl="0"/>
            <a:r>
              <a:rPr lang="en-US" dirty="0" smtClean="0"/>
              <a:t>Title – Use Title Case Arial 24pt Bold</a:t>
            </a:r>
            <a:endParaRPr lang="en-US" dirty="0"/>
          </a:p>
        </p:txBody>
      </p:sp>
      <p:sp>
        <p:nvSpPr>
          <p:cNvPr id="7" name="Text Placeholder 11"/>
          <p:cNvSpPr>
            <a:spLocks noGrp="1"/>
          </p:cNvSpPr>
          <p:nvPr>
            <p:ph type="body" sz="quarter" idx="11" hasCustomPrompt="1"/>
          </p:nvPr>
        </p:nvSpPr>
        <p:spPr>
          <a:xfrm>
            <a:off x="301832" y="1200090"/>
            <a:ext cx="11585369" cy="400110"/>
          </a:xfrm>
          <a:prstGeom prst="rect">
            <a:avLst/>
          </a:prstGeom>
        </p:spPr>
        <p:txBody>
          <a:bodyPr lIns="91440" tIns="45720" rIns="91440" bIns="45720" anchor="t">
            <a:noAutofit/>
          </a:bodyPr>
          <a:lstStyle>
            <a:lvl1pPr marL="0" indent="0">
              <a:spcBef>
                <a:spcPts val="0"/>
              </a:spcBef>
              <a:buNone/>
              <a:defRPr sz="2000" b="0" baseline="0">
                <a:solidFill>
                  <a:schemeClr val="accent1"/>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02344" y="1185442"/>
            <a:ext cx="1489456" cy="510396"/>
          </a:xfrm>
          <a:prstGeom prst="rect">
            <a:avLst/>
          </a:prstGeom>
        </p:spPr>
      </p:pic>
    </p:spTree>
    <p:extLst/>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Source">
    <p:spTree>
      <p:nvGrpSpPr>
        <p:cNvPr id="1" name=""/>
        <p:cNvGrpSpPr/>
        <p:nvPr/>
      </p:nvGrpSpPr>
      <p:grpSpPr>
        <a:xfrm>
          <a:off x="0" y="0"/>
          <a:ext cx="0" cy="0"/>
          <a:chOff x="0" y="0"/>
          <a:chExt cx="0" cy="0"/>
        </a:xfrm>
      </p:grpSpPr>
      <p:sp>
        <p:nvSpPr>
          <p:cNvPr id="13" name="Text Placeholder 11"/>
          <p:cNvSpPr>
            <a:spLocks noGrp="1"/>
          </p:cNvSpPr>
          <p:nvPr>
            <p:ph type="body" sz="quarter" idx="11" hasCustomPrompt="1"/>
          </p:nvPr>
        </p:nvSpPr>
        <p:spPr>
          <a:xfrm>
            <a:off x="304800" y="1200090"/>
            <a:ext cx="11582400" cy="400110"/>
          </a:xfrm>
          <a:prstGeom prst="rect">
            <a:avLst/>
          </a:prstGeom>
        </p:spPr>
        <p:txBody>
          <a:bodyPr lIns="91440" tIns="45720" rIns="91440" bIns="45720" anchor="t">
            <a:noAutofit/>
          </a:bodyPr>
          <a:lstStyle>
            <a:lvl1pPr marL="0" indent="0">
              <a:spcBef>
                <a:spcPts val="0"/>
              </a:spcBef>
              <a:buNone/>
              <a:defRPr sz="2000" b="0" baseline="0">
                <a:solidFill>
                  <a:schemeClr val="bg2"/>
                </a:solidFill>
              </a:defRPr>
            </a:lvl1pPr>
            <a:lvl2pPr marL="236537" indent="0">
              <a:buNone/>
              <a:defRPr/>
            </a:lvl2pPr>
            <a:lvl3pPr marL="401637" indent="0">
              <a:buNone/>
              <a:defRPr/>
            </a:lvl3pPr>
            <a:lvl4pPr marL="568325" indent="0">
              <a:buNone/>
              <a:defRPr/>
            </a:lvl4pPr>
            <a:lvl5pPr marL="512762" indent="0">
              <a:buNone/>
              <a:defRPr/>
            </a:lvl5pPr>
          </a:lstStyle>
          <a:p>
            <a:pPr lvl="0"/>
            <a:r>
              <a:rPr lang="en-US" dirty="0" smtClean="0"/>
              <a:t>Subtitle – Use Title Case Arial 20pt</a:t>
            </a:r>
          </a:p>
        </p:txBody>
      </p:sp>
      <p:sp>
        <p:nvSpPr>
          <p:cNvPr id="5" name="Text Placeholder 12"/>
          <p:cNvSpPr>
            <a:spLocks noGrp="1"/>
          </p:cNvSpPr>
          <p:nvPr>
            <p:ph type="body" sz="quarter" idx="16" hasCustomPrompt="1"/>
          </p:nvPr>
        </p:nvSpPr>
        <p:spPr bwMode="auto">
          <a:xfrm>
            <a:off x="297778" y="6194512"/>
            <a:ext cx="11589423" cy="282488"/>
          </a:xfrm>
          <a:prstGeom prst="rect">
            <a:avLst/>
          </a:prstGeom>
        </p:spPr>
        <p:txBody>
          <a:bodyPr vert="horz" wrap="square" lIns="91440" tIns="45720" rIns="91440" bIns="45720" rtlCol="0" anchor="b" anchorCtr="0">
            <a:noAutofit/>
          </a:bodyPr>
          <a:lstStyle>
            <a:lvl1pPr>
              <a:defRPr lang="en-US" sz="800" dirty="0" smtClean="0">
                <a:cs typeface="Arial" pitchFamily="34" charset="0"/>
              </a:defRPr>
            </a:lvl1pPr>
          </a:lstStyle>
          <a:p>
            <a:pPr marL="0" lvl="0" indent="0">
              <a:spcBef>
                <a:spcPts val="0"/>
              </a:spcBef>
              <a:buNone/>
            </a:pPr>
            <a:r>
              <a:rPr lang="en-US" smtClean="0"/>
              <a:t>Source </a:t>
            </a:r>
            <a:r>
              <a:rPr lang="en-US" dirty="0" smtClean="0"/>
              <a:t>placeholder; Arial 8pt. Publication Names are Italicized</a:t>
            </a:r>
          </a:p>
        </p:txBody>
      </p:sp>
      <p:sp>
        <p:nvSpPr>
          <p:cNvPr id="9" name="Content Placeholder 2"/>
          <p:cNvSpPr>
            <a:spLocks noGrp="1"/>
          </p:cNvSpPr>
          <p:nvPr>
            <p:ph sz="quarter" idx="17"/>
          </p:nvPr>
        </p:nvSpPr>
        <p:spPr>
          <a:xfrm>
            <a:off x="304800" y="1828800"/>
            <a:ext cx="11582400" cy="4343400"/>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hasCustomPrompt="1"/>
          </p:nvPr>
        </p:nvSpPr>
        <p:spPr>
          <a:xfrm>
            <a:off x="297778" y="457201"/>
            <a:ext cx="11589423" cy="461665"/>
          </a:xfrm>
        </p:spPr>
        <p:txBody>
          <a:bodyPr anchor="t">
            <a:noAutofit/>
          </a:bodyPr>
          <a:lstStyle>
            <a:lvl1pPr>
              <a:defRPr>
                <a:solidFill>
                  <a:schemeClr val="bg2"/>
                </a:solidFill>
              </a:defRPr>
            </a:lvl1pPr>
          </a:lstStyle>
          <a:p>
            <a:pPr lvl="0"/>
            <a:r>
              <a:rPr lang="en-US" dirty="0" smtClean="0"/>
              <a:t>Title – Use Title Case Arial 24pt Bold</a:t>
            </a:r>
            <a:endParaRPr lang="en-US" dirty="0"/>
          </a:p>
        </p:txBody>
      </p:sp>
    </p:spTree>
    <p:extLst>
      <p:ext uri="{BB962C8B-B14F-4D97-AF65-F5344CB8AC3E}">
        <p14:creationId xmlns:p14="http://schemas.microsoft.com/office/powerpoint/2010/main" val="1282359388"/>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9224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b="1" dirty="0">
              <a:latin typeface="+mj-lt"/>
            </a:endParaRPr>
          </a:p>
        </p:txBody>
      </p:sp>
      <p:sp>
        <p:nvSpPr>
          <p:cNvPr id="10" name="TextBox 9"/>
          <p:cNvSpPr txBox="1"/>
          <p:nvPr userDrawn="1"/>
        </p:nvSpPr>
        <p:spPr bwMode="auto">
          <a:xfrm>
            <a:off x="301831" y="6506526"/>
            <a:ext cx="548783"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z="1000" b="1" i="0" smtClean="0">
                <a:solidFill>
                  <a:schemeClr val="bg1"/>
                </a:solidFill>
              </a:rPr>
              <a:pPr lvl="0">
                <a:lnSpc>
                  <a:spcPct val="95000"/>
                </a:lnSpc>
                <a:spcBef>
                  <a:spcPts val="0"/>
                </a:spcBef>
                <a:spcAft>
                  <a:spcPts val="0"/>
                </a:spcAft>
              </a:pPr>
              <a:t>‹#›</a:t>
            </a:fld>
            <a:endParaRPr lang="en-US" sz="1000" b="1" i="0" dirty="0">
              <a:solidFill>
                <a:schemeClr val="bg1"/>
              </a:solidFill>
            </a:endParaRPr>
          </a:p>
        </p:txBody>
      </p:sp>
      <p:sp>
        <p:nvSpPr>
          <p:cNvPr id="2" name="Title Placeholder 1"/>
          <p:cNvSpPr>
            <a:spLocks noGrp="1"/>
          </p:cNvSpPr>
          <p:nvPr>
            <p:ph type="title"/>
          </p:nvPr>
        </p:nvSpPr>
        <p:spPr>
          <a:xfrm>
            <a:off x="301832" y="457201"/>
            <a:ext cx="11585369" cy="461665"/>
          </a:xfrm>
          <a:prstGeom prst="rect">
            <a:avLst/>
          </a:prstGeom>
        </p:spPr>
        <p:txBody>
          <a:bodyPr vert="horz" lIns="91440" tIns="45720" rIns="91440" bIns="45720" rtlCol="0" anchor="t" anchorCtr="0">
            <a:noAutofit/>
          </a:bodyPr>
          <a:lstStyle/>
          <a:p>
            <a:pPr lvl="0"/>
            <a:r>
              <a:rPr lang="en-US" dirty="0" smtClean="0"/>
              <a:t>Title – Use Title Case Arial 24pt Bold</a:t>
            </a:r>
            <a:endParaRPr lang="en-US" dirty="0"/>
          </a:p>
        </p:txBody>
      </p:sp>
      <p:sp>
        <p:nvSpPr>
          <p:cNvPr id="13" name="Rectangle 50"/>
          <p:cNvSpPr>
            <a:spLocks noChangeArrowheads="1"/>
          </p:cNvSpPr>
          <p:nvPr userDrawn="1"/>
        </p:nvSpPr>
        <p:spPr bwMode="auto">
          <a:xfrm>
            <a:off x="911425" y="6572540"/>
            <a:ext cx="8478375" cy="215444"/>
          </a:xfrm>
          <a:prstGeom prst="rect">
            <a:avLst/>
          </a:prstGeom>
          <a:noFill/>
          <a:ln w="12700" algn="ctr">
            <a:noFill/>
            <a:miter lim="800000"/>
            <a:headEnd/>
            <a:tailEnd/>
          </a:ln>
          <a:effectLst/>
        </p:spPr>
        <p:txBody>
          <a:bodyPr wrap="square" anchor="ctr">
            <a:spAutoFit/>
          </a:bodyPr>
          <a:lstStyle/>
          <a:p>
            <a:pPr eaLnBrk="0" hangingPunct="0">
              <a:lnSpc>
                <a:spcPct val="95000"/>
              </a:lnSpc>
              <a:defRPr/>
            </a:pPr>
            <a:r>
              <a:rPr lang="en-GB" sz="800" i="1" dirty="0" smtClean="0">
                <a:solidFill>
                  <a:srgbClr val="FFFFFF"/>
                </a:solidFill>
                <a:latin typeface="+mj-lt"/>
              </a:rPr>
              <a:t>Information Classification: Confidential</a:t>
            </a:r>
            <a:endParaRPr lang="en-GB" sz="800" i="1" dirty="0">
              <a:solidFill>
                <a:srgbClr val="FFFFFF"/>
              </a:solidFill>
              <a:latin typeface="+mj-lt"/>
            </a:endParaRPr>
          </a:p>
        </p:txBody>
      </p:sp>
      <p:pic>
        <p:nvPicPr>
          <p:cNvPr id="8" name="Picture 7"/>
          <p:cNvPicPr>
            <a:picLocks noChangeAspect="1"/>
          </p:cNvPicPr>
          <p:nvPr userDrawn="1"/>
        </p:nvPicPr>
        <p:blipFill>
          <a:blip r:embed="rId33" cstate="screen">
            <a:extLst>
              <a:ext uri="{28A0092B-C50C-407E-A947-70E740481C1C}">
                <a14:useLocalDpi xmlns:a14="http://schemas.microsoft.com/office/drawing/2010/main"/>
              </a:ext>
            </a:extLst>
          </a:blip>
          <a:stretch>
            <a:fillRect/>
          </a:stretch>
        </p:blipFill>
        <p:spPr>
          <a:xfrm>
            <a:off x="10501444" y="6588346"/>
            <a:ext cx="1385757" cy="173548"/>
          </a:xfrm>
          <a:prstGeom prst="rect">
            <a:avLst/>
          </a:prstGeom>
        </p:spPr>
      </p:pic>
      <p:sp>
        <p:nvSpPr>
          <p:cNvPr id="4" name="Text Placeholder 3"/>
          <p:cNvSpPr>
            <a:spLocks noGrp="1"/>
          </p:cNvSpPr>
          <p:nvPr>
            <p:ph type="body" idx="1"/>
          </p:nvPr>
        </p:nvSpPr>
        <p:spPr>
          <a:xfrm>
            <a:off x="304799" y="1600200"/>
            <a:ext cx="11582401" cy="45720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123943"/>
      </p:ext>
    </p:extLst>
  </p:cSld>
  <p:clrMap bg1="lt1" tx1="dk1" bg2="lt2" tx2="dk2" accent1="accent1" accent2="accent2" accent3="accent3" accent4="accent4" accent5="accent5" accent6="accent6" hlink="hlink" folHlink="folHlink"/>
  <p:sldLayoutIdLst>
    <p:sldLayoutId id="2147483942" r:id="rId1"/>
    <p:sldLayoutId id="2147484041" r:id="rId2"/>
    <p:sldLayoutId id="2147484042" r:id="rId3"/>
    <p:sldLayoutId id="2147484043" r:id="rId4"/>
    <p:sldLayoutId id="2147484044" r:id="rId5"/>
    <p:sldLayoutId id="2147484047" r:id="rId6"/>
    <p:sldLayoutId id="2147484048" r:id="rId7"/>
    <p:sldLayoutId id="2147484058" r:id="rId8"/>
    <p:sldLayoutId id="2147483943" r:id="rId9"/>
    <p:sldLayoutId id="2147483944" r:id="rId10"/>
    <p:sldLayoutId id="2147484019" r:id="rId11"/>
    <p:sldLayoutId id="2147483954" r:id="rId12"/>
    <p:sldLayoutId id="2147483967" r:id="rId13"/>
    <p:sldLayoutId id="2147483946" r:id="rId14"/>
    <p:sldLayoutId id="2147484022" r:id="rId15"/>
    <p:sldLayoutId id="2147483975" r:id="rId16"/>
    <p:sldLayoutId id="2147483963" r:id="rId17"/>
    <p:sldLayoutId id="2147483969" r:id="rId18"/>
    <p:sldLayoutId id="2147483970" r:id="rId19"/>
    <p:sldLayoutId id="2147483971" r:id="rId20"/>
    <p:sldLayoutId id="2147483945" r:id="rId21"/>
    <p:sldLayoutId id="2147483962" r:id="rId22"/>
    <p:sldLayoutId id="2147483951" r:id="rId23"/>
    <p:sldLayoutId id="2147484034" r:id="rId24"/>
    <p:sldLayoutId id="2147483950" r:id="rId25"/>
    <p:sldLayoutId id="2147484021" r:id="rId26"/>
    <p:sldLayoutId id="2147483965" r:id="rId27"/>
    <p:sldLayoutId id="2147483948" r:id="rId28"/>
    <p:sldLayoutId id="2147483947" r:id="rId29"/>
    <p:sldLayoutId id="2147483775" r:id="rId30"/>
    <p:sldLayoutId id="2147483776" r:id="rId31"/>
  </p:sldLayoutIdLst>
  <p:transition>
    <p:wipe/>
  </p:transition>
  <p:timing>
    <p:tnLst>
      <p:par>
        <p:cTn id="1" dur="indefinite" restart="never" nodeType="tmRoot"/>
      </p:par>
    </p:tnLst>
  </p:timing>
  <p:txStyles>
    <p:titleStyle>
      <a:lvl1pPr algn="l" defTabSz="914400" rtl="0" eaLnBrk="1" latinLnBrk="0" hangingPunct="1">
        <a:lnSpc>
          <a:spcPct val="100000"/>
        </a:lnSpc>
        <a:spcBef>
          <a:spcPct val="0"/>
        </a:spcBef>
        <a:buNone/>
        <a:defRPr sz="2400" b="1" kern="1200">
          <a:solidFill>
            <a:srgbClr val="000000"/>
          </a:solidFill>
          <a:latin typeface="+mj-lt"/>
          <a:ea typeface="+mj-ea"/>
          <a:cs typeface="+mj-cs"/>
        </a:defRPr>
      </a:lvl1pPr>
    </p:titleStyle>
    <p:bodyStyle>
      <a:lvl1pPr marL="169863" indent="-169863" algn="l" defTabSz="914400" rtl="0" eaLnBrk="1" latinLnBrk="0" hangingPunct="1">
        <a:lnSpc>
          <a:spcPct val="100000"/>
        </a:lnSpc>
        <a:spcBef>
          <a:spcPts val="600"/>
        </a:spcBef>
        <a:buFont typeface="Arial" panose="020B0604020202020204" pitchFamily="34" charset="0"/>
        <a:buChar char="•"/>
        <a:defRPr lang="en-US" sz="1400" kern="1200" dirty="0" smtClean="0">
          <a:solidFill>
            <a:schemeClr val="bg2"/>
          </a:solidFill>
          <a:latin typeface="+mn-lt"/>
          <a:ea typeface="+mn-ea"/>
          <a:cs typeface="+mn-cs"/>
        </a:defRPr>
      </a:lvl1pPr>
      <a:lvl2pPr marL="344488" indent="-174625" algn="l" defTabSz="914400" rtl="0" eaLnBrk="1" latinLnBrk="0" hangingPunct="1">
        <a:lnSpc>
          <a:spcPct val="100000"/>
        </a:lnSpc>
        <a:spcBef>
          <a:spcPts val="600"/>
        </a:spcBef>
        <a:buClr>
          <a:schemeClr val="tx1"/>
        </a:buClr>
        <a:buFont typeface="Arial" panose="020B0604020202020204" pitchFamily="34" charset="0"/>
        <a:buChar char="–"/>
        <a:defRPr lang="en-US" sz="1400" kern="1200" dirty="0" smtClean="0">
          <a:solidFill>
            <a:schemeClr val="bg2"/>
          </a:solidFill>
          <a:latin typeface="+mn-lt"/>
          <a:ea typeface="+mn-ea"/>
          <a:cs typeface="+mn-cs"/>
        </a:defRPr>
      </a:lvl2pPr>
      <a:lvl3pPr marL="514350" indent="-169863" algn="l" defTabSz="914400" rtl="0" eaLnBrk="1" latinLnBrk="0" hangingPunct="1">
        <a:lnSpc>
          <a:spcPct val="100000"/>
        </a:lnSpc>
        <a:spcBef>
          <a:spcPts val="600"/>
        </a:spcBef>
        <a:buFont typeface="Arial" panose="020B0604020202020204" pitchFamily="34" charset="0"/>
        <a:buChar char="&gt;"/>
        <a:defRPr lang="en-US" sz="1400" kern="1200" dirty="0" smtClean="0">
          <a:solidFill>
            <a:schemeClr val="bg2"/>
          </a:solidFill>
          <a:latin typeface="+mn-lt"/>
          <a:ea typeface="+mn-ea"/>
          <a:cs typeface="+mn-cs"/>
        </a:defRPr>
      </a:lvl3pPr>
      <a:lvl4pPr marL="688975" indent="-174625" algn="l" defTabSz="914400" rtl="0" eaLnBrk="1" latinLnBrk="0" hangingPunct="1">
        <a:lnSpc>
          <a:spcPct val="100000"/>
        </a:lnSpc>
        <a:spcBef>
          <a:spcPts val="600"/>
        </a:spcBef>
        <a:buFont typeface="Wingdings" panose="05000000000000000000" pitchFamily="2" charset="2"/>
        <a:buChar char="§"/>
        <a:defRPr lang="en-US" sz="1400" kern="1200" dirty="0" smtClean="0">
          <a:solidFill>
            <a:schemeClr val="bg2"/>
          </a:solidFill>
          <a:latin typeface="+mn-lt"/>
          <a:ea typeface="+mn-ea"/>
          <a:cs typeface="+mn-cs"/>
        </a:defRPr>
      </a:lvl4pPr>
      <a:lvl5pPr marL="914400" indent="-225425" algn="l" defTabSz="914400" rtl="0" eaLnBrk="1" latinLnBrk="0" hangingPunct="1">
        <a:lnSpc>
          <a:spcPct val="100000"/>
        </a:lnSpc>
        <a:spcBef>
          <a:spcPts val="600"/>
        </a:spcBef>
        <a:buFont typeface="Arial" panose="020B0604020202020204" pitchFamily="34" charset="0"/>
        <a:buChar char="•"/>
        <a:defRPr lang="en-US" sz="1400" kern="1200" dirty="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 userDrawn="1">
          <p15:clr>
            <a:srgbClr val="F26B43"/>
          </p15:clr>
        </p15:guide>
        <p15:guide id="2" pos="7328" userDrawn="1">
          <p15:clr>
            <a:srgbClr val="F26B43"/>
          </p15:clr>
        </p15:guide>
        <p15:guide id="3" orient="horz" pos="288" userDrawn="1">
          <p15:clr>
            <a:srgbClr val="F26B43"/>
          </p15:clr>
        </p15:guide>
        <p15:guide id="4" pos="192" userDrawn="1">
          <p15:clr>
            <a:srgbClr val="F26B43"/>
          </p15:clr>
        </p15:guide>
        <p15:guide id="5" pos="7488" userDrawn="1">
          <p15:clr>
            <a:srgbClr val="F26B43"/>
          </p15:clr>
        </p15:guide>
        <p15:guide id="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hyperlink" Target="https://spring.io/docs" TargetMode="External"/><Relationship Id="rId3" Type="http://schemas.openxmlformats.org/officeDocument/2006/relationships/hyperlink" Target="https://www.coursera.org/specializations/full-stack" TargetMode="External"/><Relationship Id="rId7" Type="http://schemas.openxmlformats.org/officeDocument/2006/relationships/hyperlink" Target="https://www.codecademy.com/learn/javascript" TargetMode="External"/><Relationship Id="rId2" Type="http://schemas.openxmlformats.org/officeDocument/2006/relationships/hyperlink" Target="https://bnymellon-i.sabacloud.com/Saba/Webspf/leclassdetail" TargetMode="External"/><Relationship Id="rId1" Type="http://schemas.openxmlformats.org/officeDocument/2006/relationships/slideLayout" Target="../slideLayouts/slideLayout13.xml"/><Relationship Id="rId6" Type="http://schemas.openxmlformats.org/officeDocument/2006/relationships/hyperlink" Target="https://www.codecademy.com/learn/learn-java" TargetMode="External"/><Relationship Id="rId5" Type="http://schemas.openxmlformats.org/officeDocument/2006/relationships/hyperlink" Target="http://htmlandcssbook.com/" TargetMode="External"/><Relationship Id="rId4" Type="http://schemas.openxmlformats.org/officeDocument/2006/relationships/hyperlink" Target="https://www.codecademy.com/learn/learn-angularj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BUSINESS INTELLIGENCE SYSTEM</a:t>
            </a:r>
            <a:endParaRPr lang="en-US" dirty="0"/>
          </a:p>
        </p:txBody>
      </p:sp>
      <p:sp>
        <p:nvSpPr>
          <p:cNvPr id="5" name="Subtitle 4"/>
          <p:cNvSpPr>
            <a:spLocks noGrp="1"/>
          </p:cNvSpPr>
          <p:nvPr>
            <p:ph type="subTitle" idx="1"/>
          </p:nvPr>
        </p:nvSpPr>
        <p:spPr/>
        <p:txBody>
          <a:bodyPr/>
          <a:lstStyle/>
          <a:p>
            <a:r>
              <a:rPr lang="en-US" dirty="0" smtClean="0"/>
              <a:t>BY SREE VIDYA SANKAR (117014094)</a:t>
            </a:r>
            <a:endParaRPr lang="en-US" dirty="0"/>
          </a:p>
        </p:txBody>
      </p:sp>
      <p:sp>
        <p:nvSpPr>
          <p:cNvPr id="6" name="Text Placeholder 5"/>
          <p:cNvSpPr>
            <a:spLocks noGrp="1"/>
          </p:cNvSpPr>
          <p:nvPr>
            <p:ph type="body" sz="quarter" idx="10"/>
          </p:nvPr>
        </p:nvSpPr>
        <p:spPr/>
        <p:txBody>
          <a:bodyPr/>
          <a:lstStyle/>
          <a:p>
            <a:r>
              <a:rPr lang="en-US" b="0" dirty="0" smtClean="0"/>
              <a:t>UNDER THE GUIDANCE OF</a:t>
            </a:r>
            <a:endParaRPr lang="en-US" b="0" dirty="0"/>
          </a:p>
        </p:txBody>
      </p:sp>
      <p:sp>
        <p:nvSpPr>
          <p:cNvPr id="7" name="Text Placeholder 6"/>
          <p:cNvSpPr>
            <a:spLocks noGrp="1"/>
          </p:cNvSpPr>
          <p:nvPr>
            <p:ph type="body" sz="quarter" idx="11"/>
          </p:nvPr>
        </p:nvSpPr>
        <p:spPr/>
        <p:txBody>
          <a:bodyPr/>
          <a:lstStyle/>
          <a:p>
            <a:r>
              <a:rPr lang="en-US" dirty="0" smtClean="0"/>
              <a:t>iNautix Technologies Private Ltd.</a:t>
            </a:r>
            <a:endParaRPr lang="en-US" dirty="0"/>
          </a:p>
        </p:txBody>
      </p:sp>
      <p:sp>
        <p:nvSpPr>
          <p:cNvPr id="8" name="Text Placeholder 7"/>
          <p:cNvSpPr>
            <a:spLocks noGrp="1"/>
          </p:cNvSpPr>
          <p:nvPr>
            <p:ph type="body" sz="quarter" idx="12"/>
          </p:nvPr>
        </p:nvSpPr>
        <p:spPr/>
        <p:txBody>
          <a:bodyPr/>
          <a:lstStyle/>
          <a:p>
            <a:r>
              <a:rPr lang="en-US" b="1" dirty="0" smtClean="0"/>
              <a:t>KUMARASHANMUGAM BALAKRISHNAN</a:t>
            </a:r>
            <a:endParaRPr lang="en-US" b="1" dirty="0"/>
          </a:p>
        </p:txBody>
      </p:sp>
    </p:spTree>
    <p:extLst>
      <p:ext uri="{BB962C8B-B14F-4D97-AF65-F5344CB8AC3E}">
        <p14:creationId xmlns:p14="http://schemas.microsoft.com/office/powerpoint/2010/main" val="965098851"/>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TEMPLATE</a:t>
            </a:r>
            <a:endParaRPr lang="en-US" dirty="0"/>
          </a:p>
        </p:txBody>
      </p:sp>
      <p:sp>
        <p:nvSpPr>
          <p:cNvPr id="4" name="TextBox 3"/>
          <p:cNvSpPr txBox="1"/>
          <p:nvPr/>
        </p:nvSpPr>
        <p:spPr>
          <a:xfrm>
            <a:off x="381000" y="1234841"/>
            <a:ext cx="8839200" cy="5232202"/>
          </a:xfrm>
          <a:prstGeom prst="rect">
            <a:avLst/>
          </a:prstGeom>
          <a:noFill/>
        </p:spPr>
        <p:txBody>
          <a:bodyPr wrap="square" rtlCol="0">
            <a:spAutoFit/>
          </a:bodyPr>
          <a:lstStyle/>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err="1" smtClean="0">
                <a:solidFill>
                  <a:schemeClr val="bg2"/>
                </a:solidFill>
              </a:rPr>
              <a:t>JdbcTemplate</a:t>
            </a:r>
            <a:r>
              <a:rPr lang="en-US" sz="1600" dirty="0" smtClean="0">
                <a:solidFill>
                  <a:schemeClr val="bg2"/>
                </a:solidFill>
              </a:rPr>
              <a:t> is used to </a:t>
            </a:r>
            <a:r>
              <a:rPr lang="en-US" sz="1600" dirty="0">
                <a:solidFill>
                  <a:schemeClr val="bg2"/>
                </a:solidFill>
              </a:rPr>
              <a:t>connect to the database and execute SQL queries. It takes care of creation and release of resources such as creating and closing of connection object</a:t>
            </a:r>
            <a:r>
              <a:rPr lang="en-US" sz="1600" dirty="0" smtClean="0">
                <a:solidFill>
                  <a:schemeClr val="bg2"/>
                </a:solidFill>
              </a:rPr>
              <a:t>.</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It is a part of </a:t>
            </a:r>
            <a:r>
              <a:rPr lang="en-US" sz="1600" dirty="0" err="1">
                <a:solidFill>
                  <a:schemeClr val="bg2"/>
                </a:solidFill>
              </a:rPr>
              <a:t>org.springframework.dao</a:t>
            </a:r>
            <a:r>
              <a:rPr lang="en-US" sz="1600" dirty="0">
                <a:solidFill>
                  <a:schemeClr val="bg2"/>
                </a:solidFill>
              </a:rPr>
              <a:t> </a:t>
            </a:r>
            <a:r>
              <a:rPr lang="en-US" sz="1600" dirty="0" smtClean="0">
                <a:solidFill>
                  <a:schemeClr val="bg2"/>
                </a:solidFill>
              </a:rPr>
              <a:t>package.</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This class executes SQL queries or updates, </a:t>
            </a:r>
            <a:r>
              <a:rPr lang="en-US" sz="1600" dirty="0" smtClean="0">
                <a:solidFill>
                  <a:schemeClr val="bg2"/>
                </a:solidFill>
              </a:rPr>
              <a:t>initiates </a:t>
            </a:r>
            <a:r>
              <a:rPr lang="en-US" sz="1600" dirty="0">
                <a:solidFill>
                  <a:schemeClr val="bg2"/>
                </a:solidFill>
              </a:rPr>
              <a:t>iteration over </a:t>
            </a:r>
            <a:r>
              <a:rPr lang="en-US" sz="1600" dirty="0" err="1">
                <a:solidFill>
                  <a:schemeClr val="bg2"/>
                </a:solidFill>
              </a:rPr>
              <a:t>ResultSets</a:t>
            </a:r>
            <a:r>
              <a:rPr lang="en-US" sz="1600" dirty="0">
                <a:solidFill>
                  <a:schemeClr val="bg2"/>
                </a:solidFill>
              </a:rPr>
              <a:t> and </a:t>
            </a:r>
            <a:r>
              <a:rPr lang="en-US" sz="1600" dirty="0" smtClean="0">
                <a:solidFill>
                  <a:schemeClr val="bg2"/>
                </a:solidFill>
              </a:rPr>
              <a:t>catches </a:t>
            </a:r>
            <a:r>
              <a:rPr lang="en-US" sz="1600" dirty="0">
                <a:solidFill>
                  <a:schemeClr val="bg2"/>
                </a:solidFill>
              </a:rPr>
              <a:t>JDBC </a:t>
            </a:r>
            <a:r>
              <a:rPr lang="en-US" sz="1600" dirty="0" smtClean="0">
                <a:solidFill>
                  <a:schemeClr val="bg2"/>
                </a:solidFill>
              </a:rPr>
              <a:t>exceptions.</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err="1">
                <a:solidFill>
                  <a:schemeClr val="bg2"/>
                </a:solidFill>
              </a:rPr>
              <a:t>RowMapper</a:t>
            </a:r>
            <a:r>
              <a:rPr lang="en-US" sz="1600" dirty="0">
                <a:solidFill>
                  <a:schemeClr val="bg2"/>
                </a:solidFill>
              </a:rPr>
              <a:t> </a:t>
            </a:r>
            <a:r>
              <a:rPr lang="en-US" sz="1600" dirty="0" smtClean="0">
                <a:solidFill>
                  <a:schemeClr val="bg2"/>
                </a:solidFill>
              </a:rPr>
              <a:t>interface allows </a:t>
            </a:r>
            <a:r>
              <a:rPr lang="en-US" sz="1600" dirty="0">
                <a:solidFill>
                  <a:schemeClr val="bg2"/>
                </a:solidFill>
              </a:rPr>
              <a:t>to </a:t>
            </a:r>
            <a:r>
              <a:rPr lang="en-US" sz="1600" dirty="0" smtClean="0">
                <a:solidFill>
                  <a:schemeClr val="bg2"/>
                </a:solidFill>
              </a:rPr>
              <a:t>translate </a:t>
            </a:r>
            <a:r>
              <a:rPr lang="en-US" sz="1600" dirty="0">
                <a:solidFill>
                  <a:schemeClr val="bg2"/>
                </a:solidFill>
              </a:rPr>
              <a:t>the SQL result </a:t>
            </a:r>
            <a:r>
              <a:rPr lang="en-US" sz="1600" dirty="0" smtClean="0">
                <a:solidFill>
                  <a:schemeClr val="bg2"/>
                </a:solidFill>
              </a:rPr>
              <a:t>into a list of objects.</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The class that uses </a:t>
            </a:r>
            <a:r>
              <a:rPr lang="en-US" sz="1600" dirty="0" err="1" smtClean="0">
                <a:solidFill>
                  <a:schemeClr val="bg2"/>
                </a:solidFill>
              </a:rPr>
              <a:t>JdbcTemplate</a:t>
            </a:r>
            <a:r>
              <a:rPr lang="en-US" sz="1600" dirty="0" smtClean="0">
                <a:solidFill>
                  <a:schemeClr val="bg2"/>
                </a:solidFill>
              </a:rPr>
              <a:t> extends </a:t>
            </a:r>
            <a:r>
              <a:rPr lang="en-US" sz="1600" dirty="0" err="1" smtClean="0">
                <a:solidFill>
                  <a:schemeClr val="bg2"/>
                </a:solidFill>
              </a:rPr>
              <a:t>JdbcDataSource</a:t>
            </a:r>
            <a:r>
              <a:rPr lang="en-US" sz="1600" dirty="0" smtClean="0">
                <a:solidFill>
                  <a:schemeClr val="bg2"/>
                </a:solidFill>
              </a:rPr>
              <a:t> and the </a:t>
            </a:r>
            <a:r>
              <a:rPr lang="en-US" sz="1600" dirty="0" err="1" smtClean="0">
                <a:solidFill>
                  <a:schemeClr val="bg2"/>
                </a:solidFill>
              </a:rPr>
              <a:t>datasource</a:t>
            </a:r>
            <a:r>
              <a:rPr lang="en-US" sz="1600" dirty="0" smtClean="0">
                <a:solidFill>
                  <a:schemeClr val="bg2"/>
                </a:solidFill>
              </a:rPr>
              <a:t> can be configured in the xml file that contains the configurations for spring. </a:t>
            </a:r>
          </a:p>
          <a:p>
            <a:pPr>
              <a:lnSpc>
                <a:spcPct val="150000"/>
              </a:lnSpc>
              <a:spcBef>
                <a:spcPts val="1200"/>
              </a:spcBef>
              <a:buClr>
                <a:schemeClr val="accent3">
                  <a:lumMod val="50000"/>
                </a:schemeClr>
              </a:buClr>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a:solidFill>
                <a:schemeClr val="bg2"/>
              </a:solidFill>
            </a:endParaRPr>
          </a:p>
        </p:txBody>
      </p:sp>
    </p:spTree>
    <p:extLst>
      <p:ext uri="{BB962C8B-B14F-4D97-AF65-F5344CB8AC3E}">
        <p14:creationId xmlns:p14="http://schemas.microsoft.com/office/powerpoint/2010/main" val="268509859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AUTO-WIRING</a:t>
            </a:r>
            <a:endParaRPr lang="en-US" dirty="0"/>
          </a:p>
        </p:txBody>
      </p:sp>
      <p:sp>
        <p:nvSpPr>
          <p:cNvPr id="4" name="TextBox 3"/>
          <p:cNvSpPr txBox="1"/>
          <p:nvPr/>
        </p:nvSpPr>
        <p:spPr>
          <a:xfrm>
            <a:off x="381000" y="1234841"/>
            <a:ext cx="8839200" cy="5909310"/>
          </a:xfrm>
          <a:prstGeom prst="rect">
            <a:avLst/>
          </a:prstGeom>
          <a:noFill/>
        </p:spPr>
        <p:txBody>
          <a:bodyPr wrap="square" rtlCol="0">
            <a:spAutoFit/>
          </a:bodyPr>
          <a:lstStyle/>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POJO classes can be initialized in the spring configuration xml file to make efficient use of memory.</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Annotation @</a:t>
            </a:r>
            <a:r>
              <a:rPr lang="en-US" sz="1600" dirty="0" err="1" smtClean="0">
                <a:solidFill>
                  <a:schemeClr val="bg2"/>
                </a:solidFill>
              </a:rPr>
              <a:t>Autowired</a:t>
            </a:r>
            <a:r>
              <a:rPr lang="en-US" sz="1600" dirty="0" smtClean="0">
                <a:solidFill>
                  <a:schemeClr val="bg2"/>
                </a:solidFill>
              </a:rPr>
              <a:t> is used before the declaration of the POJO class objects in any class so that the initialization is taken care completely by the Spring framework.</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There are 4 </a:t>
            </a:r>
            <a:r>
              <a:rPr lang="en-US" sz="1600" dirty="0" err="1" smtClean="0">
                <a:solidFill>
                  <a:schemeClr val="bg2"/>
                </a:solidFill>
              </a:rPr>
              <a:t>autowiring</a:t>
            </a:r>
            <a:r>
              <a:rPr lang="en-US" sz="1600" dirty="0" smtClean="0">
                <a:solidFill>
                  <a:schemeClr val="bg2"/>
                </a:solidFill>
              </a:rPr>
              <a:t> modes namely, </a:t>
            </a:r>
          </a:p>
          <a:p>
            <a:pPr marL="1200150" lvl="2" indent="-285750">
              <a:lnSpc>
                <a:spcPct val="150000"/>
              </a:lnSpc>
              <a:spcBef>
                <a:spcPts val="1200"/>
              </a:spcBef>
              <a:buClr>
                <a:schemeClr val="accent3">
                  <a:lumMod val="50000"/>
                </a:schemeClr>
              </a:buClr>
              <a:buFont typeface="Wingdings" panose="05000000000000000000" pitchFamily="2" charset="2"/>
              <a:buChar char="Ø"/>
            </a:pPr>
            <a:r>
              <a:rPr lang="en-US" sz="1600" dirty="0" err="1" smtClean="0">
                <a:solidFill>
                  <a:schemeClr val="bg2"/>
                </a:solidFill>
              </a:rPr>
              <a:t>byName</a:t>
            </a:r>
            <a:endParaRPr lang="en-US" sz="1600" dirty="0" smtClean="0">
              <a:solidFill>
                <a:schemeClr val="bg2"/>
              </a:solidFill>
            </a:endParaRPr>
          </a:p>
          <a:p>
            <a:pPr marL="1200150" lvl="2" indent="-285750">
              <a:lnSpc>
                <a:spcPct val="150000"/>
              </a:lnSpc>
              <a:spcBef>
                <a:spcPts val="1200"/>
              </a:spcBef>
              <a:buClr>
                <a:schemeClr val="accent3">
                  <a:lumMod val="50000"/>
                </a:schemeClr>
              </a:buClr>
              <a:buFont typeface="Wingdings" panose="05000000000000000000" pitchFamily="2" charset="2"/>
              <a:buChar char="Ø"/>
            </a:pPr>
            <a:r>
              <a:rPr lang="en-US" sz="1600" dirty="0" err="1" smtClean="0">
                <a:solidFill>
                  <a:schemeClr val="bg2"/>
                </a:solidFill>
              </a:rPr>
              <a:t>byType</a:t>
            </a:r>
            <a:endParaRPr lang="en-US" sz="1600" dirty="0" smtClean="0">
              <a:solidFill>
                <a:schemeClr val="bg2"/>
              </a:solidFill>
            </a:endParaRPr>
          </a:p>
          <a:p>
            <a:pPr marL="1200150" lvl="2"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Constructor </a:t>
            </a:r>
          </a:p>
          <a:p>
            <a:pPr marL="1200150" lvl="2"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Auto detect</a:t>
            </a:r>
          </a:p>
          <a:p>
            <a:pPr>
              <a:lnSpc>
                <a:spcPct val="150000"/>
              </a:lnSpc>
              <a:spcBef>
                <a:spcPts val="1200"/>
              </a:spcBef>
              <a:buClr>
                <a:schemeClr val="accent3">
                  <a:lumMod val="50000"/>
                </a:schemeClr>
              </a:buClr>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a:solidFill>
                <a:schemeClr val="bg2"/>
              </a:solidFill>
            </a:endParaRPr>
          </a:p>
        </p:txBody>
      </p:sp>
    </p:spTree>
    <p:extLst>
      <p:ext uri="{BB962C8B-B14F-4D97-AF65-F5344CB8AC3E}">
        <p14:creationId xmlns:p14="http://schemas.microsoft.com/office/powerpoint/2010/main" val="972490769"/>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4" name="TextBox 3"/>
          <p:cNvSpPr txBox="1"/>
          <p:nvPr/>
        </p:nvSpPr>
        <p:spPr>
          <a:xfrm>
            <a:off x="381000" y="1234841"/>
            <a:ext cx="8839200" cy="6340197"/>
          </a:xfrm>
          <a:prstGeom prst="rect">
            <a:avLst/>
          </a:prstGeom>
          <a:noFill/>
        </p:spPr>
        <p:txBody>
          <a:bodyPr wrap="square" rtlCol="0">
            <a:spAutoFit/>
          </a:bodyPr>
          <a:lstStyle/>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Maven is a build automation tool used primarily for Java projects.</a:t>
            </a:r>
            <a:r>
              <a:rPr lang="en-US" sz="1600" dirty="0"/>
              <a:t> </a:t>
            </a:r>
            <a:r>
              <a:rPr lang="en-US" sz="1600" dirty="0" smtClean="0">
                <a:solidFill>
                  <a:schemeClr val="bg2"/>
                </a:solidFill>
              </a:rPr>
              <a:t>It helps in creating </a:t>
            </a:r>
            <a:r>
              <a:rPr lang="en-US" sz="1600" dirty="0">
                <a:solidFill>
                  <a:schemeClr val="bg2"/>
                </a:solidFill>
              </a:rPr>
              <a:t>reports, checks, build and testing automation setups</a:t>
            </a:r>
            <a:r>
              <a:rPr lang="en-US" sz="1600" dirty="0" smtClean="0">
                <a:solidFill>
                  <a:schemeClr val="bg2"/>
                </a:solidFill>
              </a:rPr>
              <a:t>.</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Dependencies can be injected into a Project Object Model (POM) xml file with the help of which jar files can be downloaded dynamically during the build.</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A</a:t>
            </a:r>
            <a:r>
              <a:rPr lang="en-US" sz="1600" dirty="0" smtClean="0">
                <a:solidFill>
                  <a:schemeClr val="bg2"/>
                </a:solidFill>
              </a:rPr>
              <a:t> </a:t>
            </a:r>
            <a:r>
              <a:rPr lang="en-US" sz="1600" dirty="0">
                <a:solidFill>
                  <a:schemeClr val="bg2"/>
                </a:solidFill>
              </a:rPr>
              <a:t>repository is a place i.e. directory where all the project jars, library jar, plugins or any other project specific artifacts are stored and can be used by Maven easily</a:t>
            </a:r>
            <a:r>
              <a:rPr lang="en-US" sz="1600" dirty="0" smtClean="0">
                <a:solidFill>
                  <a:schemeClr val="bg2"/>
                </a:solidFill>
              </a:rPr>
              <a:t>.</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Maven repository is of three types namely, local, central and remote.</a:t>
            </a:r>
          </a:p>
          <a:p>
            <a:pPr lvl="4">
              <a:lnSpc>
                <a:spcPct val="150000"/>
              </a:lnSpc>
              <a:buClr>
                <a:schemeClr val="accent3">
                  <a:lumMod val="50000"/>
                </a:schemeClr>
              </a:buClr>
            </a:pPr>
            <a:endParaRPr lang="en-US" sz="1600" dirty="0" smtClean="0">
              <a:solidFill>
                <a:schemeClr val="bg2"/>
              </a:solidFill>
            </a:endParaRPr>
          </a:p>
          <a:p>
            <a:pPr marL="285750" indent="-285750">
              <a:lnSpc>
                <a:spcPct val="150000"/>
              </a:lnSpc>
              <a:buClr>
                <a:schemeClr val="accent3">
                  <a:lumMod val="50000"/>
                </a:schemeClr>
              </a:buClr>
              <a:buFont typeface="Wingdings" panose="05000000000000000000" pitchFamily="2" charset="2"/>
              <a:buChar char="Ø"/>
            </a:pPr>
            <a:endParaRPr lang="en-US" sz="1600" dirty="0" smtClean="0"/>
          </a:p>
          <a:p>
            <a:pPr marL="285750" indent="-285750">
              <a:lnSpc>
                <a:spcPct val="150000"/>
              </a:lnSpc>
              <a:buClr>
                <a:schemeClr val="accent3">
                  <a:lumMod val="50000"/>
                </a:schemeClr>
              </a:buClr>
              <a:buFont typeface="Wingdings" panose="05000000000000000000" pitchFamily="2" charset="2"/>
              <a:buChar char="Ø"/>
            </a:pPr>
            <a:endParaRPr lang="en-US" sz="1600" dirty="0"/>
          </a:p>
          <a:p>
            <a:pPr>
              <a:lnSpc>
                <a:spcPct val="150000"/>
              </a:lnSpc>
              <a:spcBef>
                <a:spcPts val="1200"/>
              </a:spcBef>
              <a:buClr>
                <a:schemeClr val="accent3">
                  <a:lumMod val="50000"/>
                </a:schemeClr>
              </a:buClr>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a:solidFill>
                <a:schemeClr val="bg2"/>
              </a:solidFill>
            </a:endParaRPr>
          </a:p>
        </p:txBody>
      </p:sp>
    </p:spTree>
    <p:extLst>
      <p:ext uri="{BB962C8B-B14F-4D97-AF65-F5344CB8AC3E}">
        <p14:creationId xmlns:p14="http://schemas.microsoft.com/office/powerpoint/2010/main" val="3580095783"/>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 LIBRARY</a:t>
            </a:r>
            <a:endParaRPr lang="en-US" dirty="0"/>
          </a:p>
        </p:txBody>
      </p:sp>
      <p:sp>
        <p:nvSpPr>
          <p:cNvPr id="4" name="TextBox 3"/>
          <p:cNvSpPr txBox="1"/>
          <p:nvPr/>
        </p:nvSpPr>
        <p:spPr>
          <a:xfrm>
            <a:off x="381000" y="1234841"/>
            <a:ext cx="8839200" cy="4770537"/>
          </a:xfrm>
          <a:prstGeom prst="rect">
            <a:avLst/>
          </a:prstGeom>
          <a:noFill/>
        </p:spPr>
        <p:txBody>
          <a:bodyPr wrap="square" rtlCol="0">
            <a:spAutoFit/>
          </a:bodyPr>
          <a:lstStyle/>
          <a:p>
            <a:pPr marL="285750" indent="-285750">
              <a:lnSpc>
                <a:spcPct val="150000"/>
              </a:lnSpc>
              <a:buClr>
                <a:schemeClr val="accent3">
                  <a:lumMod val="50000"/>
                </a:schemeClr>
              </a:buClr>
              <a:buFont typeface="Wingdings" panose="05000000000000000000" pitchFamily="2" charset="2"/>
              <a:buChar char="Ø"/>
            </a:pPr>
            <a:r>
              <a:rPr lang="en-US" sz="1600" dirty="0" smtClean="0">
                <a:solidFill>
                  <a:schemeClr val="bg2"/>
                </a:solidFill>
              </a:rPr>
              <a:t>POI library helps to create</a:t>
            </a:r>
            <a:r>
              <a:rPr lang="en-US" sz="1600" dirty="0">
                <a:solidFill>
                  <a:schemeClr val="bg2"/>
                </a:solidFill>
              </a:rPr>
              <a:t>, modify, and display MS Office files using Java programs</a:t>
            </a:r>
            <a:r>
              <a:rPr lang="en-US" sz="1600" dirty="0" smtClean="0">
                <a:solidFill>
                  <a:schemeClr val="bg2"/>
                </a:solidFill>
              </a:rPr>
              <a:t>.</a:t>
            </a:r>
          </a:p>
          <a:p>
            <a:pPr marL="285750" indent="-285750">
              <a:lnSpc>
                <a:spcPct val="150000"/>
              </a:lnSpc>
              <a:buClr>
                <a:schemeClr val="accent3">
                  <a:lumMod val="50000"/>
                </a:schemeClr>
              </a:buClr>
              <a:buFont typeface="Wingdings" panose="05000000000000000000" pitchFamily="2" charset="2"/>
              <a:buChar char="Ø"/>
            </a:pPr>
            <a:r>
              <a:rPr lang="en-US" sz="1600" dirty="0" smtClean="0">
                <a:solidFill>
                  <a:schemeClr val="bg2"/>
                </a:solidFill>
              </a:rPr>
              <a:t>To handle with Excel files, there are two classes namely, HSSF and XSSF.</a:t>
            </a:r>
          </a:p>
          <a:p>
            <a:pPr marL="285750" indent="-285750">
              <a:lnSpc>
                <a:spcPct val="150000"/>
              </a:lnSpc>
              <a:buClr>
                <a:schemeClr val="accent3">
                  <a:lumMod val="50000"/>
                </a:schemeClr>
              </a:buClr>
              <a:buFont typeface="Wingdings" panose="05000000000000000000" pitchFamily="2" charset="2"/>
              <a:buChar char="Ø"/>
            </a:pPr>
            <a:r>
              <a:rPr lang="en-US" sz="1600" dirty="0" smtClean="0">
                <a:solidFill>
                  <a:schemeClr val="bg2"/>
                </a:solidFill>
              </a:rPr>
              <a:t>HSSF is used </a:t>
            </a:r>
            <a:r>
              <a:rPr lang="en-US" sz="1600" dirty="0">
                <a:solidFill>
                  <a:schemeClr val="bg2"/>
                </a:solidFill>
              </a:rPr>
              <a:t>if </a:t>
            </a:r>
            <a:r>
              <a:rPr lang="en-US" sz="1600" dirty="0" smtClean="0">
                <a:solidFill>
                  <a:schemeClr val="bg2"/>
                </a:solidFill>
              </a:rPr>
              <a:t>it is needed </a:t>
            </a:r>
            <a:r>
              <a:rPr lang="en-US" sz="1600" dirty="0">
                <a:solidFill>
                  <a:schemeClr val="bg2"/>
                </a:solidFill>
              </a:rPr>
              <a:t>to read or write an Excel file using Java (XLS). </a:t>
            </a:r>
            <a:r>
              <a:rPr lang="en-US" sz="1600" dirty="0" smtClean="0">
                <a:solidFill>
                  <a:schemeClr val="bg2"/>
                </a:solidFill>
              </a:rPr>
              <a:t>XSSF is used </a:t>
            </a:r>
            <a:r>
              <a:rPr lang="en-US" sz="1600" dirty="0">
                <a:solidFill>
                  <a:schemeClr val="bg2"/>
                </a:solidFill>
              </a:rPr>
              <a:t>if </a:t>
            </a:r>
            <a:r>
              <a:rPr lang="en-US" sz="1600" dirty="0" smtClean="0">
                <a:solidFill>
                  <a:schemeClr val="bg2"/>
                </a:solidFill>
              </a:rPr>
              <a:t>there is a need </a:t>
            </a:r>
            <a:r>
              <a:rPr lang="en-US" sz="1600" dirty="0">
                <a:solidFill>
                  <a:schemeClr val="bg2"/>
                </a:solidFill>
              </a:rPr>
              <a:t>to read or write an OOXML Excel file using Java (XLSX). The combined SS interface allows you to easily read and write all kinds of Excel files (XLS and XLSX) using Java. </a:t>
            </a:r>
            <a:r>
              <a:rPr lang="en-US" sz="1600" dirty="0" smtClean="0">
                <a:solidFill>
                  <a:schemeClr val="bg2"/>
                </a:solidFill>
              </a:rPr>
              <a:t>The specialized </a:t>
            </a:r>
            <a:r>
              <a:rPr lang="en-US" sz="1600" dirty="0">
                <a:solidFill>
                  <a:schemeClr val="bg2"/>
                </a:solidFill>
              </a:rPr>
              <a:t>SXSSF implementation </a:t>
            </a:r>
            <a:r>
              <a:rPr lang="en-US" sz="1600" dirty="0" smtClean="0">
                <a:solidFill>
                  <a:schemeClr val="bg2"/>
                </a:solidFill>
              </a:rPr>
              <a:t>allows </a:t>
            </a:r>
            <a:r>
              <a:rPr lang="en-US" sz="1600" dirty="0">
                <a:solidFill>
                  <a:schemeClr val="bg2"/>
                </a:solidFill>
              </a:rPr>
              <a:t>to write very large Excel (XLSX) files in a memory optimized way.</a:t>
            </a:r>
          </a:p>
          <a:p>
            <a:pPr>
              <a:lnSpc>
                <a:spcPct val="150000"/>
              </a:lnSpc>
              <a:spcBef>
                <a:spcPts val="1200"/>
              </a:spcBef>
              <a:buClr>
                <a:schemeClr val="accent3">
                  <a:lumMod val="50000"/>
                </a:schemeClr>
              </a:buClr>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a:solidFill>
                <a:schemeClr val="bg2"/>
              </a:solidFill>
            </a:endParaRPr>
          </a:p>
        </p:txBody>
      </p:sp>
    </p:spTree>
    <p:extLst>
      <p:ext uri="{BB962C8B-B14F-4D97-AF65-F5344CB8AC3E}">
        <p14:creationId xmlns:p14="http://schemas.microsoft.com/office/powerpoint/2010/main" val="1092070357"/>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4" name="TextBox 3"/>
          <p:cNvSpPr txBox="1"/>
          <p:nvPr/>
        </p:nvSpPr>
        <p:spPr>
          <a:xfrm>
            <a:off x="375458" y="918866"/>
            <a:ext cx="8839200" cy="6093976"/>
          </a:xfrm>
          <a:prstGeom prst="rect">
            <a:avLst/>
          </a:prstGeom>
          <a:noFill/>
        </p:spPr>
        <p:txBody>
          <a:bodyPr wrap="square" rtlCol="0">
            <a:spAutoFit/>
          </a:bodyPr>
          <a:lstStyle/>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AngularJS is a JavaScript framework. It helps to develop expressive, readable and quick-to-develop applications. </a:t>
            </a:r>
          </a:p>
          <a:p>
            <a:pPr marL="285750" indent="-285750">
              <a:lnSpc>
                <a:spcPct val="150000"/>
              </a:lnSpc>
              <a:buClr>
                <a:schemeClr val="accent3">
                  <a:lumMod val="50000"/>
                </a:schemeClr>
              </a:buClr>
              <a:buFont typeface="Wingdings" panose="05000000000000000000" pitchFamily="2" charset="2"/>
              <a:buChar char="Ø"/>
            </a:pPr>
            <a:r>
              <a:rPr lang="en-US" sz="1600" dirty="0">
                <a:solidFill>
                  <a:schemeClr val="bg2"/>
                </a:solidFill>
              </a:rPr>
              <a:t>AngularJS extends HTML with </a:t>
            </a:r>
            <a:r>
              <a:rPr lang="en-US" sz="1600" dirty="0" smtClean="0">
                <a:solidFill>
                  <a:schemeClr val="bg2"/>
                </a:solidFill>
              </a:rPr>
              <a:t>ng-directives:</a:t>
            </a:r>
          </a:p>
          <a:p>
            <a:pPr marL="1200150" lvl="2" indent="-285750">
              <a:lnSpc>
                <a:spcPct val="150000"/>
              </a:lnSpc>
              <a:buClr>
                <a:schemeClr val="accent3">
                  <a:lumMod val="50000"/>
                </a:schemeClr>
              </a:buClr>
              <a:buFont typeface="Wingdings" panose="05000000000000000000" pitchFamily="2" charset="2"/>
              <a:buChar char="Ø"/>
            </a:pPr>
            <a:r>
              <a:rPr lang="en-US" sz="1600" dirty="0">
                <a:solidFill>
                  <a:schemeClr val="bg2"/>
                </a:solidFill>
              </a:rPr>
              <a:t> </a:t>
            </a:r>
            <a:r>
              <a:rPr lang="en-US" sz="1600" dirty="0" smtClean="0">
                <a:solidFill>
                  <a:schemeClr val="bg2"/>
                </a:solidFill>
              </a:rPr>
              <a:t>The</a:t>
            </a:r>
            <a:r>
              <a:rPr lang="en-US" sz="1600" dirty="0">
                <a:solidFill>
                  <a:schemeClr val="bg2"/>
                </a:solidFill>
              </a:rPr>
              <a:t> ng-app directive defines an AngularJS application</a:t>
            </a:r>
            <a:r>
              <a:rPr lang="en-US" sz="1600" dirty="0" smtClean="0">
                <a:solidFill>
                  <a:schemeClr val="bg2"/>
                </a:solidFill>
              </a:rPr>
              <a:t>.</a:t>
            </a:r>
          </a:p>
          <a:p>
            <a:pPr marL="1200150" lvl="2" indent="-285750">
              <a:lnSpc>
                <a:spcPct val="150000"/>
              </a:lnSpc>
              <a:buClr>
                <a:schemeClr val="accent3">
                  <a:lumMod val="50000"/>
                </a:schemeClr>
              </a:buClr>
              <a:buFont typeface="Wingdings" panose="05000000000000000000" pitchFamily="2" charset="2"/>
              <a:buChar char="Ø"/>
            </a:pPr>
            <a:r>
              <a:rPr lang="en-US" sz="1600" dirty="0">
                <a:solidFill>
                  <a:schemeClr val="bg2"/>
                </a:solidFill>
              </a:rPr>
              <a:t>The ng-model directive binds the value of HTML controls (input, select, </a:t>
            </a:r>
            <a:r>
              <a:rPr lang="en-US" sz="1600" dirty="0" smtClean="0">
                <a:solidFill>
                  <a:schemeClr val="bg2"/>
                </a:solidFill>
              </a:rPr>
              <a:t>text-area</a:t>
            </a:r>
            <a:r>
              <a:rPr lang="en-US" sz="1600" dirty="0">
                <a:solidFill>
                  <a:schemeClr val="bg2"/>
                </a:solidFill>
              </a:rPr>
              <a:t>) to application data.</a:t>
            </a:r>
          </a:p>
          <a:p>
            <a:pPr marL="1200150" lvl="2" indent="-285750">
              <a:lnSpc>
                <a:spcPct val="150000"/>
              </a:lnSpc>
              <a:buClr>
                <a:schemeClr val="accent3">
                  <a:lumMod val="50000"/>
                </a:schemeClr>
              </a:buClr>
              <a:buFont typeface="Wingdings" panose="05000000000000000000" pitchFamily="2" charset="2"/>
              <a:buChar char="Ø"/>
            </a:pPr>
            <a:r>
              <a:rPr lang="en-US" sz="1600" dirty="0">
                <a:solidFill>
                  <a:schemeClr val="bg2"/>
                </a:solidFill>
              </a:rPr>
              <a:t>The ng-bind directive binds application data to the HTML </a:t>
            </a:r>
            <a:r>
              <a:rPr lang="en-US" sz="1600" dirty="0" smtClean="0">
                <a:solidFill>
                  <a:schemeClr val="bg2"/>
                </a:solidFill>
              </a:rPr>
              <a:t>view</a:t>
            </a:r>
            <a:endParaRPr lang="en-US" sz="1600" dirty="0"/>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When AngularJS starts </a:t>
            </a:r>
            <a:r>
              <a:rPr lang="en-US" sz="1600" dirty="0" smtClean="0">
                <a:solidFill>
                  <a:schemeClr val="bg2"/>
                </a:solidFill>
              </a:rPr>
              <a:t>the application</a:t>
            </a:r>
            <a:r>
              <a:rPr lang="en-US" sz="1600" dirty="0">
                <a:solidFill>
                  <a:schemeClr val="bg2"/>
                </a:solidFill>
              </a:rPr>
              <a:t>, it parses and processes </a:t>
            </a:r>
            <a:r>
              <a:rPr lang="en-US" sz="1600" dirty="0" smtClean="0">
                <a:solidFill>
                  <a:schemeClr val="bg2"/>
                </a:solidFill>
              </a:rPr>
              <a:t>a new </a:t>
            </a:r>
            <a:r>
              <a:rPr lang="en-US" sz="1600" dirty="0">
                <a:solidFill>
                  <a:schemeClr val="bg2"/>
                </a:solidFill>
              </a:rPr>
              <a:t>markup from the template using the </a:t>
            </a:r>
            <a:r>
              <a:rPr lang="en-US" sz="1600" dirty="0" smtClean="0">
                <a:solidFill>
                  <a:schemeClr val="bg2"/>
                </a:solidFill>
              </a:rPr>
              <a:t>compiler. </a:t>
            </a:r>
            <a:r>
              <a:rPr lang="en-US" sz="1600" dirty="0">
                <a:solidFill>
                  <a:schemeClr val="bg2"/>
                </a:solidFill>
              </a:rPr>
              <a:t>The loaded, transformed and rendered DOM is then called the view</a:t>
            </a:r>
            <a:r>
              <a:rPr lang="en-US" sz="1600" dirty="0" smtClean="0">
                <a:solidFill>
                  <a:schemeClr val="bg2"/>
                </a:solidFill>
              </a:rPr>
              <a:t>.</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 One suck markup is the directive. They </a:t>
            </a:r>
            <a:r>
              <a:rPr lang="en-US" sz="1600" dirty="0">
                <a:solidFill>
                  <a:schemeClr val="bg2"/>
                </a:solidFill>
              </a:rPr>
              <a:t>apply special behavior to attributes or elements in the HTML. In the example above we use the </a:t>
            </a:r>
            <a:r>
              <a:rPr lang="en-US" sz="1600" dirty="0" smtClean="0">
                <a:solidFill>
                  <a:schemeClr val="bg2"/>
                </a:solidFill>
              </a:rPr>
              <a:t>ng-app</a:t>
            </a:r>
            <a:r>
              <a:rPr lang="en-US" sz="1600" dirty="0">
                <a:solidFill>
                  <a:schemeClr val="bg2"/>
                </a:solidFill>
              </a:rPr>
              <a:t> attribute, which is linked to a directive that automatically initializes our </a:t>
            </a:r>
            <a:r>
              <a:rPr lang="en-US" sz="1600" dirty="0" smtClean="0">
                <a:solidFill>
                  <a:schemeClr val="bg2"/>
                </a:solidFill>
              </a:rPr>
              <a:t>application. The ng-model directive </a:t>
            </a:r>
            <a:r>
              <a:rPr lang="en-US" sz="1600" dirty="0">
                <a:solidFill>
                  <a:schemeClr val="bg2"/>
                </a:solidFill>
              </a:rPr>
              <a:t>stores/updates the value of the input field into/from a variable</a:t>
            </a:r>
            <a:r>
              <a:rPr lang="en-US" sz="1600" dirty="0"/>
              <a:t>.</a:t>
            </a:r>
            <a:endParaRPr lang="en-US" sz="1600" dirty="0" smtClean="0">
              <a:solidFill>
                <a:schemeClr val="bg2"/>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endParaRPr lang="en-US" sz="1600" dirty="0">
              <a:solidFill>
                <a:schemeClr val="bg2"/>
              </a:solidFill>
            </a:endParaRPr>
          </a:p>
        </p:txBody>
      </p:sp>
    </p:spTree>
    <p:extLst>
      <p:ext uri="{BB962C8B-B14F-4D97-AF65-F5344CB8AC3E}">
        <p14:creationId xmlns:p14="http://schemas.microsoft.com/office/powerpoint/2010/main" val="25140580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 - INPUT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10058400" cy="3491659"/>
          </a:xfrm>
          <a:prstGeom prst="rect">
            <a:avLst/>
          </a:prstGeom>
        </p:spPr>
      </p:pic>
    </p:spTree>
    <p:extLst>
      <p:ext uri="{BB962C8B-B14F-4D97-AF65-F5344CB8AC3E}">
        <p14:creationId xmlns:p14="http://schemas.microsoft.com/office/powerpoint/2010/main" val="536877729"/>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SNAPSHOTS – SECTOR DATATYPE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29" y="1828800"/>
            <a:ext cx="10058400" cy="3223845"/>
          </a:xfrm>
          <a:prstGeom prst="rect">
            <a:avLst/>
          </a:prstGeom>
        </p:spPr>
      </p:pic>
      <p:sp>
        <p:nvSpPr>
          <p:cNvPr id="4" name="TextBox 3"/>
          <p:cNvSpPr txBox="1"/>
          <p:nvPr/>
        </p:nvSpPr>
        <p:spPr>
          <a:xfrm>
            <a:off x="454429" y="1143000"/>
            <a:ext cx="8232371" cy="584775"/>
          </a:xfrm>
          <a:prstGeom prst="rect">
            <a:avLst/>
          </a:prstGeom>
          <a:noFill/>
        </p:spPr>
        <p:txBody>
          <a:bodyPr wrap="square" rtlCol="0">
            <a:spAutoFit/>
          </a:bodyPr>
          <a:lstStyle/>
          <a:p>
            <a:pPr>
              <a:spcBef>
                <a:spcPts val="1200"/>
              </a:spcBef>
            </a:pPr>
            <a:r>
              <a:rPr lang="en-US" sz="1600" dirty="0" smtClean="0">
                <a:solidFill>
                  <a:srgbClr val="000000"/>
                </a:solidFill>
              </a:rPr>
              <a:t>In the set filters option, filter criteria can be set to get the required view of the displayed result. </a:t>
            </a:r>
            <a:endParaRPr lang="en-US" sz="1600" dirty="0">
              <a:solidFill>
                <a:srgbClr val="000000"/>
              </a:solidFill>
            </a:endParaRPr>
          </a:p>
        </p:txBody>
      </p:sp>
    </p:spTree>
    <p:extLst>
      <p:ext uri="{BB962C8B-B14F-4D97-AF65-F5344CB8AC3E}">
        <p14:creationId xmlns:p14="http://schemas.microsoft.com/office/powerpoint/2010/main" val="3102779530"/>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SNAPSHOTS – ASSOCIATE DATATYPE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12074"/>
            <a:ext cx="10058400" cy="3327927"/>
          </a:xfrm>
          <a:prstGeom prst="rect">
            <a:avLst/>
          </a:prstGeom>
        </p:spPr>
      </p:pic>
    </p:spTree>
    <p:extLst>
      <p:ext uri="{BB962C8B-B14F-4D97-AF65-F5344CB8AC3E}">
        <p14:creationId xmlns:p14="http://schemas.microsoft.com/office/powerpoint/2010/main" val="33485261"/>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533400" y="1066800"/>
            <a:ext cx="7772400" cy="4308872"/>
          </a:xfrm>
          <a:prstGeom prst="rect">
            <a:avLst/>
          </a:prstGeom>
          <a:noFill/>
        </p:spPr>
        <p:txBody>
          <a:bodyPr wrap="square" rtlCol="0">
            <a:spAutoFit/>
          </a:bodyPr>
          <a:lstStyle/>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Business Intelligence System application has been developed using Spring, Restful API Maven and AngularJS.</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It is developed to be a user-friendly application with reporting and data visualization capabilities that satisfied the requirements of the user.</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It is very helpful for analyzing data patterns and to generate domain-specific reports.</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Memory management was taken care by Maven and Spring </a:t>
            </a:r>
            <a:r>
              <a:rPr lang="en-US" sz="1600" dirty="0" err="1" smtClean="0">
                <a:solidFill>
                  <a:srgbClr val="000000"/>
                </a:solidFill>
              </a:rPr>
              <a:t>framework,thereby</a:t>
            </a:r>
            <a:r>
              <a:rPr lang="en-US" sz="1600" dirty="0" smtClean="0">
                <a:solidFill>
                  <a:srgbClr val="000000"/>
                </a:solidFill>
              </a:rPr>
              <a:t> reducing complexity.</a:t>
            </a:r>
          </a:p>
          <a:p>
            <a:pPr marL="285750" indent="-285750">
              <a:spcBef>
                <a:spcPts val="1200"/>
              </a:spcBef>
              <a:buClr>
                <a:schemeClr val="accent3">
                  <a:lumMod val="50000"/>
                </a:schemeClr>
              </a:buClr>
              <a:buFont typeface="Wingdings" panose="05000000000000000000" pitchFamily="2" charset="2"/>
              <a:buChar char="Ø"/>
            </a:pPr>
            <a:endParaRPr lang="en-US" sz="1600" dirty="0" smtClean="0">
              <a:solidFill>
                <a:srgbClr val="000000"/>
              </a:solidFill>
            </a:endParaRPr>
          </a:p>
          <a:p>
            <a:pPr>
              <a:spcBef>
                <a:spcPts val="1200"/>
              </a:spcBef>
            </a:pPr>
            <a:r>
              <a:rPr lang="en-US" sz="1600" dirty="0" smtClean="0">
                <a:solidFill>
                  <a:srgbClr val="000000"/>
                </a:solidFill>
              </a:rPr>
              <a:t> </a:t>
            </a:r>
            <a:endParaRPr lang="en-US" sz="1600" dirty="0">
              <a:solidFill>
                <a:srgbClr val="000000"/>
              </a:solidFill>
            </a:endParaRPr>
          </a:p>
        </p:txBody>
      </p:sp>
    </p:spTree>
    <p:extLst>
      <p:ext uri="{BB962C8B-B14F-4D97-AF65-F5344CB8AC3E}">
        <p14:creationId xmlns:p14="http://schemas.microsoft.com/office/powerpoint/2010/main" val="767031911"/>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Box 2"/>
          <p:cNvSpPr txBox="1"/>
          <p:nvPr/>
        </p:nvSpPr>
        <p:spPr>
          <a:xfrm>
            <a:off x="301832" y="1371600"/>
            <a:ext cx="8003968" cy="3108543"/>
          </a:xfrm>
          <a:prstGeom prst="rect">
            <a:avLst/>
          </a:prstGeom>
          <a:noFill/>
        </p:spPr>
        <p:txBody>
          <a:bodyPr wrap="square" rtlCol="0">
            <a:spAutoFit/>
          </a:bodyPr>
          <a:lstStyle/>
          <a:p>
            <a:pPr lvl="0">
              <a:lnSpc>
                <a:spcPct val="150000"/>
              </a:lnSpc>
            </a:pPr>
            <a:r>
              <a:rPr lang="en-US" sz="1600" u="sng" dirty="0">
                <a:hlinkClick r:id="rId2"/>
              </a:rPr>
              <a:t>https://bnymellon-i.sabacloud.com/Saba/Webspf/leclassdetail</a:t>
            </a:r>
            <a:r>
              <a:rPr lang="en-US" sz="1600" dirty="0"/>
              <a:t>. </a:t>
            </a:r>
          </a:p>
          <a:p>
            <a:pPr lvl="0">
              <a:lnSpc>
                <a:spcPct val="150000"/>
              </a:lnSpc>
            </a:pPr>
            <a:r>
              <a:rPr lang="en-US" sz="1600" u="sng" dirty="0">
                <a:hlinkClick r:id="rId3"/>
              </a:rPr>
              <a:t> https://www.coursera.org/specializations/full-stack</a:t>
            </a:r>
            <a:endParaRPr lang="en-US" sz="1600" dirty="0"/>
          </a:p>
          <a:p>
            <a:pPr lvl="0">
              <a:lnSpc>
                <a:spcPct val="150000"/>
              </a:lnSpc>
            </a:pPr>
            <a:r>
              <a:rPr lang="en-US" sz="1600" u="sng" dirty="0">
                <a:hlinkClick r:id="rId4"/>
              </a:rPr>
              <a:t>https://www.codecademy.com/learn/learn-angularjs</a:t>
            </a:r>
            <a:endParaRPr lang="en-US" sz="1600" dirty="0"/>
          </a:p>
          <a:p>
            <a:pPr lvl="0">
              <a:lnSpc>
                <a:spcPct val="150000"/>
              </a:lnSpc>
            </a:pPr>
            <a:r>
              <a:rPr lang="en-US" sz="1600" u="sng" dirty="0">
                <a:hlinkClick r:id="rId5"/>
              </a:rPr>
              <a:t>http://htmlandcssbook.com/</a:t>
            </a:r>
            <a:endParaRPr lang="en-US" sz="1600" dirty="0"/>
          </a:p>
          <a:p>
            <a:pPr lvl="0">
              <a:lnSpc>
                <a:spcPct val="150000"/>
              </a:lnSpc>
            </a:pPr>
            <a:r>
              <a:rPr lang="en-US" sz="1600" u="sng" dirty="0">
                <a:hlinkClick r:id="rId6"/>
              </a:rPr>
              <a:t>https://www.codecademy.com/learn/learn-java</a:t>
            </a:r>
            <a:endParaRPr lang="en-US" sz="1600" dirty="0"/>
          </a:p>
          <a:p>
            <a:pPr lvl="0">
              <a:lnSpc>
                <a:spcPct val="150000"/>
              </a:lnSpc>
            </a:pPr>
            <a:r>
              <a:rPr lang="en-US" sz="1600" u="sng" dirty="0">
                <a:hlinkClick r:id="rId7"/>
              </a:rPr>
              <a:t>https://www.codecademy.com/learn/javascript</a:t>
            </a:r>
            <a:endParaRPr lang="en-US" sz="1600" dirty="0"/>
          </a:p>
          <a:p>
            <a:pPr lvl="0">
              <a:lnSpc>
                <a:spcPct val="150000"/>
              </a:lnSpc>
            </a:pPr>
            <a:r>
              <a:rPr lang="en-US" sz="1600" u="sng" dirty="0">
                <a:hlinkClick r:id="rId8"/>
              </a:rPr>
              <a:t>https://spring.io/docs</a:t>
            </a:r>
            <a:endParaRPr lang="en-US" sz="1600" dirty="0"/>
          </a:p>
          <a:p>
            <a:pPr>
              <a:spcBef>
                <a:spcPts val="1200"/>
              </a:spcBef>
            </a:pPr>
            <a:endParaRPr lang="en-US" dirty="0">
              <a:solidFill>
                <a:srgbClr val="000000"/>
              </a:solidFill>
            </a:endParaRPr>
          </a:p>
        </p:txBody>
      </p:sp>
    </p:spTree>
    <p:extLst>
      <p:ext uri="{BB962C8B-B14F-4D97-AF65-F5344CB8AC3E}">
        <p14:creationId xmlns:p14="http://schemas.microsoft.com/office/powerpoint/2010/main" val="1609645494"/>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7"/>
          </p:nvPr>
        </p:nvSpPr>
        <p:spPr/>
        <p:txBody>
          <a:bodyPr/>
          <a:lstStyle/>
          <a:p>
            <a:r>
              <a:rPr lang="en-US" dirty="0" smtClean="0"/>
              <a:t>BNY Mellon is the corporate brand of The Bank of New York Mellon Corporation and may be used as a generic term to reference the corporation as a whole and/or its various subsidiaries generally. Products and services may be provided under various brand names in various countries by duly authorized and regulated subsidiaries, affiliates, and joint ventures of The Bank of New York Mellon Corporation. Not all products and services are offered in all countries.</a:t>
            </a:r>
          </a:p>
          <a:p>
            <a:r>
              <a:rPr lang="en-US" dirty="0" smtClean="0"/>
              <a:t>BNY Mellon will not be responsible for updating any information contained within this material and opinions and information contained herein are subject to change without notice. </a:t>
            </a:r>
          </a:p>
          <a:p>
            <a:r>
              <a:rPr lang="en-US" dirty="0" smtClean="0"/>
              <a:t>BNY Mellon assumes no direct or consequential liability for any errors in or reliance upon this material. This material may not be reproduced or disseminated in any form without the express prior written permission of BNY Mellon. </a:t>
            </a:r>
          </a:p>
          <a:p>
            <a:r>
              <a:rPr lang="en-US" dirty="0" smtClean="0"/>
              <a:t/>
            </a:r>
            <a:br>
              <a:rPr lang="en-US" dirty="0" smtClean="0"/>
            </a:br>
            <a:r>
              <a:rPr lang="en-US" dirty="0" smtClean="0"/>
              <a:t>©2017 The Bank of New York Mellon Corporation. All rights reserved. </a:t>
            </a:r>
          </a:p>
          <a:p>
            <a:endParaRPr lang="en-US" dirty="0" smtClean="0"/>
          </a:p>
          <a:p>
            <a:endParaRPr lang="en-US" dirty="0"/>
          </a:p>
        </p:txBody>
      </p:sp>
      <p:sp>
        <p:nvSpPr>
          <p:cNvPr id="3" name="Title 2"/>
          <p:cNvSpPr>
            <a:spLocks noGrp="1"/>
          </p:cNvSpPr>
          <p:nvPr>
            <p:ph type="title"/>
          </p:nvPr>
        </p:nvSpPr>
        <p:spPr/>
        <p:txBody>
          <a:bodyPr/>
          <a:lstStyle/>
          <a:p>
            <a:r>
              <a:rPr lang="en-US" dirty="0" smtClean="0"/>
              <a:t>Disclosure</a:t>
            </a:r>
            <a:endParaRPr lang="en-US" dirty="0"/>
          </a:p>
        </p:txBody>
      </p:sp>
    </p:spTree>
    <p:extLst>
      <p:ext uri="{BB962C8B-B14F-4D97-AF65-F5344CB8AC3E}">
        <p14:creationId xmlns:p14="http://schemas.microsoft.com/office/powerpoint/2010/main" val="305251356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373584"/>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1"/>
          </p:nvPr>
        </p:nvSpPr>
        <p:spPr>
          <a:xfrm>
            <a:off x="304800" y="1066800"/>
            <a:ext cx="11582400" cy="5181600"/>
          </a:xfrm>
        </p:spPr>
        <p:txBody>
          <a:bodyPr/>
          <a:lstStyle/>
          <a:p>
            <a:pPr marL="285750" indent="-285750">
              <a:lnSpc>
                <a:spcPct val="200000"/>
              </a:lnSpc>
              <a:buClr>
                <a:schemeClr val="accent3">
                  <a:lumMod val="75000"/>
                </a:schemeClr>
              </a:buClr>
              <a:buFont typeface="Wingdings" panose="05000000000000000000" pitchFamily="2" charset="2"/>
              <a:buChar char="Ø"/>
            </a:pPr>
            <a:r>
              <a:rPr lang="en-US" sz="2000" dirty="0" smtClean="0"/>
              <a:t>Introduction </a:t>
            </a:r>
          </a:p>
          <a:p>
            <a:pPr marL="285750" indent="-285750">
              <a:lnSpc>
                <a:spcPct val="200000"/>
              </a:lnSpc>
              <a:buClr>
                <a:schemeClr val="accent3">
                  <a:lumMod val="75000"/>
                </a:schemeClr>
              </a:buClr>
              <a:buFont typeface="Wingdings" panose="05000000000000000000" pitchFamily="2" charset="2"/>
              <a:buChar char="Ø"/>
            </a:pPr>
            <a:r>
              <a:rPr lang="en-US" sz="2000" dirty="0" smtClean="0"/>
              <a:t>Existing System</a:t>
            </a:r>
          </a:p>
          <a:p>
            <a:pPr marL="285750" indent="-285750">
              <a:lnSpc>
                <a:spcPct val="200000"/>
              </a:lnSpc>
              <a:buClr>
                <a:schemeClr val="accent3">
                  <a:lumMod val="75000"/>
                </a:schemeClr>
              </a:buClr>
              <a:buFont typeface="Wingdings" panose="05000000000000000000" pitchFamily="2" charset="2"/>
              <a:buChar char="Ø"/>
            </a:pPr>
            <a:r>
              <a:rPr lang="en-US" sz="2000" dirty="0" smtClean="0"/>
              <a:t>Proposed Syste</a:t>
            </a:r>
            <a:r>
              <a:rPr lang="en-US" sz="2000" dirty="0" smtClean="0"/>
              <a:t>m</a:t>
            </a:r>
          </a:p>
          <a:p>
            <a:pPr marL="285750" indent="-285750">
              <a:lnSpc>
                <a:spcPct val="200000"/>
              </a:lnSpc>
              <a:buClr>
                <a:schemeClr val="accent3">
                  <a:lumMod val="75000"/>
                </a:schemeClr>
              </a:buClr>
              <a:buFont typeface="Wingdings" panose="05000000000000000000" pitchFamily="2" charset="2"/>
              <a:buChar char="Ø"/>
            </a:pPr>
            <a:r>
              <a:rPr lang="en-US" sz="2000" dirty="0" smtClean="0"/>
              <a:t>Technologies Used</a:t>
            </a:r>
          </a:p>
          <a:p>
            <a:pPr marL="285750" indent="-285750">
              <a:lnSpc>
                <a:spcPct val="200000"/>
              </a:lnSpc>
              <a:buClr>
                <a:schemeClr val="accent3">
                  <a:lumMod val="75000"/>
                </a:schemeClr>
              </a:buClr>
              <a:buFont typeface="Wingdings" panose="05000000000000000000" pitchFamily="2" charset="2"/>
              <a:buChar char="Ø"/>
            </a:pPr>
            <a:r>
              <a:rPr lang="en-US" sz="2000" dirty="0" smtClean="0"/>
              <a:t>Output </a:t>
            </a:r>
            <a:r>
              <a:rPr lang="en-US" sz="2000" dirty="0" smtClean="0"/>
              <a:t>Snapshots</a:t>
            </a:r>
          </a:p>
          <a:p>
            <a:pPr marL="285750" indent="-285750">
              <a:lnSpc>
                <a:spcPct val="200000"/>
              </a:lnSpc>
              <a:buClr>
                <a:schemeClr val="accent3">
                  <a:lumMod val="75000"/>
                </a:schemeClr>
              </a:buClr>
              <a:buFont typeface="Wingdings" panose="05000000000000000000" pitchFamily="2" charset="2"/>
              <a:buChar char="Ø"/>
            </a:pPr>
            <a:r>
              <a:rPr lang="en-US" sz="2000" dirty="0" smtClean="0"/>
              <a:t>Conclusion</a:t>
            </a:r>
          </a:p>
          <a:p>
            <a:pPr marL="285750" indent="-285750">
              <a:lnSpc>
                <a:spcPct val="200000"/>
              </a:lnSpc>
              <a:buClr>
                <a:schemeClr val="accent3">
                  <a:lumMod val="75000"/>
                </a:schemeClr>
              </a:buClr>
              <a:buFont typeface="Wingdings" panose="05000000000000000000" pitchFamily="2" charset="2"/>
              <a:buChar char="Ø"/>
            </a:pPr>
            <a:r>
              <a:rPr lang="en-US" sz="2000" dirty="0" smtClean="0"/>
              <a:t>References</a:t>
            </a:r>
          </a:p>
          <a:p>
            <a:pPr>
              <a:buClr>
                <a:schemeClr val="accent3">
                  <a:lumMod val="75000"/>
                </a:schemeClr>
              </a:buClr>
            </a:pPr>
            <a:endParaRPr lang="en-US" sz="1800" dirty="0"/>
          </a:p>
        </p:txBody>
      </p:sp>
      <p:sp>
        <p:nvSpPr>
          <p:cNvPr id="17" name="Title 16"/>
          <p:cNvSpPr>
            <a:spLocks noGrp="1"/>
          </p:cNvSpPr>
          <p:nvPr>
            <p:ph type="title"/>
          </p:nvPr>
        </p:nvSpPr>
        <p:spPr>
          <a:xfrm>
            <a:off x="304800" y="457200"/>
            <a:ext cx="11582400" cy="685800"/>
          </a:xfrm>
        </p:spPr>
        <p:txBody>
          <a:bodyPr/>
          <a:lstStyle/>
          <a:p>
            <a:r>
              <a:rPr lang="en-US" dirty="0" smtClean="0"/>
              <a:t>AGENDA</a:t>
            </a:r>
            <a:endParaRPr lang="en-US" dirty="0"/>
          </a:p>
        </p:txBody>
      </p:sp>
    </p:spTree>
    <p:extLst>
      <p:ext uri="{BB962C8B-B14F-4D97-AF65-F5344CB8AC3E}">
        <p14:creationId xmlns:p14="http://schemas.microsoft.com/office/powerpoint/2010/main" val="116686809"/>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smtClean="0"/>
              <a:t>BUSINESS INTELLIGENCE SYSTEM - BIS</a:t>
            </a:r>
            <a:endParaRPr lang="en-US" dirty="0"/>
          </a:p>
        </p:txBody>
      </p:sp>
      <p:sp>
        <p:nvSpPr>
          <p:cNvPr id="9" name="Text Placeholder 8"/>
          <p:cNvSpPr>
            <a:spLocks noGrp="1"/>
          </p:cNvSpPr>
          <p:nvPr>
            <p:ph type="body" sz="quarter" idx="16"/>
          </p:nvPr>
        </p:nvSpPr>
        <p:spPr/>
        <p:txBody>
          <a:bodyPr vert="horz" wrap="square" lIns="91440" tIns="45720" rIns="91440" bIns="45720" rtlCol="0" anchor="b" anchorCtr="0">
            <a:noAutofit/>
          </a:bodyPr>
          <a:lstStyle/>
          <a:p>
            <a:pPr marL="0" indent="0">
              <a:spcBef>
                <a:spcPts val="0"/>
              </a:spcBef>
              <a:buNone/>
            </a:pPr>
            <a:r>
              <a:rPr lang="en-US" dirty="0" smtClean="0"/>
              <a:t>SREE VIDYA SANKAR</a:t>
            </a:r>
            <a:endParaRPr lang="en-US" dirty="0"/>
          </a:p>
        </p:txBody>
      </p:sp>
      <p:sp>
        <p:nvSpPr>
          <p:cNvPr id="4" name="Content Placeholder 3"/>
          <p:cNvSpPr>
            <a:spLocks noGrp="1"/>
          </p:cNvSpPr>
          <p:nvPr>
            <p:ph sz="quarter" idx="17"/>
          </p:nvPr>
        </p:nvSpPr>
        <p:spPr/>
        <p:txBody>
          <a:bodyPr/>
          <a:lstStyle/>
          <a:p>
            <a:pPr>
              <a:lnSpc>
                <a:spcPct val="150000"/>
              </a:lnSpc>
              <a:buClr>
                <a:schemeClr val="accent3">
                  <a:lumMod val="50000"/>
                </a:schemeClr>
              </a:buClr>
              <a:buFont typeface="Wingdings" panose="05000000000000000000" pitchFamily="2" charset="2"/>
              <a:buChar char="Ø"/>
            </a:pPr>
            <a:r>
              <a:rPr lang="en-US" sz="1600" dirty="0"/>
              <a:t>Businesses use information systems at all levels of operation to collect, process and store data</a:t>
            </a:r>
            <a:r>
              <a:rPr lang="en-US" sz="1600" dirty="0" smtClean="0"/>
              <a:t>.</a:t>
            </a:r>
          </a:p>
          <a:p>
            <a:pPr>
              <a:lnSpc>
                <a:spcPct val="150000"/>
              </a:lnSpc>
              <a:buClr>
                <a:schemeClr val="accent3">
                  <a:lumMod val="50000"/>
                </a:schemeClr>
              </a:buClr>
              <a:buFont typeface="Wingdings" panose="05000000000000000000" pitchFamily="2" charset="2"/>
              <a:buChar char="Ø"/>
            </a:pPr>
            <a:r>
              <a:rPr lang="en-US" sz="1600" dirty="0" smtClean="0"/>
              <a:t> </a:t>
            </a:r>
            <a:r>
              <a:rPr lang="en-US" sz="1600" dirty="0"/>
              <a:t>Management aggregates and disseminates this data in the form of customized reports to carry out the daily operations</a:t>
            </a:r>
            <a:r>
              <a:rPr lang="en-US" sz="1600" dirty="0" smtClean="0"/>
              <a:t>.</a:t>
            </a:r>
          </a:p>
          <a:p>
            <a:pPr>
              <a:lnSpc>
                <a:spcPct val="150000"/>
              </a:lnSpc>
              <a:buClr>
                <a:schemeClr val="accent3">
                  <a:lumMod val="50000"/>
                </a:schemeClr>
              </a:buClr>
              <a:buFont typeface="Wingdings" panose="05000000000000000000" pitchFamily="2" charset="2"/>
              <a:buChar char="Ø"/>
            </a:pPr>
            <a:r>
              <a:rPr lang="en-US" sz="1600" dirty="0"/>
              <a:t>Every organization needs a </a:t>
            </a:r>
            <a:r>
              <a:rPr lang="en-US" sz="1600" b="1" dirty="0"/>
              <a:t>M</a:t>
            </a:r>
            <a:r>
              <a:rPr lang="en-US" sz="1600" dirty="0"/>
              <a:t>anagement </a:t>
            </a:r>
            <a:r>
              <a:rPr lang="en-US" sz="1600" b="1" dirty="0"/>
              <a:t>I</a:t>
            </a:r>
            <a:r>
              <a:rPr lang="en-US" sz="1600" dirty="0"/>
              <a:t>nformation </a:t>
            </a:r>
            <a:r>
              <a:rPr lang="en-US" sz="1600" b="1" dirty="0" smtClean="0"/>
              <a:t>S</a:t>
            </a:r>
            <a:r>
              <a:rPr lang="en-US" sz="1600" dirty="0" smtClean="0"/>
              <a:t>ystem (</a:t>
            </a:r>
            <a:r>
              <a:rPr lang="en-US" sz="1600" b="1" dirty="0" smtClean="0"/>
              <a:t>MIS</a:t>
            </a:r>
            <a:r>
              <a:rPr lang="en-US" sz="1600" dirty="0" smtClean="0"/>
              <a:t>) </a:t>
            </a:r>
            <a:r>
              <a:rPr lang="en-US" sz="1600" dirty="0"/>
              <a:t>to consolidate data as per the requirements of the organization, store data in a database and apply Business Intelligence on top of it by performing various a</a:t>
            </a:r>
            <a:r>
              <a:rPr lang="en-US" sz="1600" dirty="0" smtClean="0"/>
              <a:t>nalytics </a:t>
            </a:r>
            <a:r>
              <a:rPr lang="en-US" sz="1600" dirty="0"/>
              <a:t>on the </a:t>
            </a:r>
            <a:r>
              <a:rPr lang="en-US" sz="1600" dirty="0" smtClean="0"/>
              <a:t>data.</a:t>
            </a:r>
          </a:p>
          <a:p>
            <a:pPr>
              <a:lnSpc>
                <a:spcPct val="150000"/>
              </a:lnSpc>
              <a:buClr>
                <a:schemeClr val="accent3">
                  <a:lumMod val="50000"/>
                </a:schemeClr>
              </a:buClr>
              <a:buFont typeface="Wingdings" panose="05000000000000000000" pitchFamily="2" charset="2"/>
              <a:buChar char="Ø"/>
            </a:pPr>
            <a:r>
              <a:rPr lang="en-US" sz="1600" dirty="0"/>
              <a:t>The term </a:t>
            </a:r>
            <a:r>
              <a:rPr lang="en-US" sz="1600" b="1" dirty="0"/>
              <a:t>Business Intelligence (BI)</a:t>
            </a:r>
            <a:r>
              <a:rPr lang="en-US" sz="1600" dirty="0"/>
              <a:t> refers to technologies, applications and practices for the collection, integration, analysis, and presentation of business information. </a:t>
            </a:r>
            <a:r>
              <a:rPr lang="en-US" sz="1600" dirty="0"/>
              <a:t>The purpose of Business Intelligence is to support better business decision making. </a:t>
            </a:r>
            <a:endParaRPr lang="en-US" sz="1600" dirty="0" smtClean="0"/>
          </a:p>
          <a:p>
            <a:pPr>
              <a:lnSpc>
                <a:spcPct val="150000"/>
              </a:lnSpc>
              <a:buClr>
                <a:schemeClr val="accent3">
                  <a:lumMod val="50000"/>
                </a:schemeClr>
              </a:buClr>
              <a:buFont typeface="Wingdings" panose="05000000000000000000" pitchFamily="2" charset="2"/>
              <a:buChar char="Ø"/>
            </a:pPr>
            <a:r>
              <a:rPr lang="en-US" sz="1600" dirty="0" smtClean="0"/>
              <a:t>BIS </a:t>
            </a:r>
            <a:r>
              <a:rPr lang="en-US" sz="1600" dirty="0"/>
              <a:t>support reporting, </a:t>
            </a:r>
            <a:r>
              <a:rPr lang="en-US" sz="1600" dirty="0" smtClean="0"/>
              <a:t>interactive analyses</a:t>
            </a:r>
            <a:r>
              <a:rPr lang="en-US" sz="1600" dirty="0"/>
              <a:t>, visualization, and statistical data mining</a:t>
            </a:r>
            <a:r>
              <a:rPr lang="en-US" sz="1600" dirty="0" smtClean="0"/>
              <a:t>.</a:t>
            </a:r>
          </a:p>
          <a:p>
            <a:pPr>
              <a:lnSpc>
                <a:spcPct val="150000"/>
              </a:lnSpc>
              <a:buClr>
                <a:schemeClr val="accent3">
                  <a:lumMod val="50000"/>
                </a:schemeClr>
              </a:buClr>
              <a:buFont typeface="Wingdings" panose="05000000000000000000" pitchFamily="2" charset="2"/>
              <a:buChar char="Ø"/>
            </a:pPr>
            <a:r>
              <a:rPr lang="en-US" sz="1600" dirty="0" smtClean="0"/>
              <a:t>It </a:t>
            </a:r>
            <a:r>
              <a:rPr lang="en-US" sz="1600" dirty="0"/>
              <a:t>contains background data along with the reporting tools.</a:t>
            </a:r>
          </a:p>
          <a:p>
            <a:pPr>
              <a:lnSpc>
                <a:spcPct val="150000"/>
              </a:lnSpc>
              <a:buClr>
                <a:schemeClr val="accent3">
                  <a:lumMod val="50000"/>
                </a:schemeClr>
              </a:buClr>
              <a:buFont typeface="Wingdings" panose="05000000000000000000" pitchFamily="2" charset="2"/>
              <a:buChar char="Ø"/>
            </a:pPr>
            <a:endParaRPr lang="en-US" sz="1600" dirty="0"/>
          </a:p>
          <a:p>
            <a:pPr marL="0" indent="0">
              <a:lnSpc>
                <a:spcPct val="150000"/>
              </a:lnSpc>
              <a:buNone/>
            </a:pPr>
            <a:endParaRPr lang="en-US" dirty="0"/>
          </a:p>
        </p:txBody>
      </p:sp>
      <p:sp>
        <p:nvSpPr>
          <p:cNvPr id="7" name="Title 6"/>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836167051"/>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7"/>
          </p:nvPr>
        </p:nvSpPr>
        <p:spPr>
          <a:xfrm>
            <a:off x="304800" y="1295400"/>
            <a:ext cx="11582400" cy="4876800"/>
          </a:xfrm>
        </p:spPr>
        <p:txBody>
          <a:bodyPr/>
          <a:lstStyle/>
          <a:p>
            <a:pPr>
              <a:lnSpc>
                <a:spcPct val="150000"/>
              </a:lnSpc>
              <a:buClr>
                <a:schemeClr val="accent3">
                  <a:lumMod val="50000"/>
                </a:schemeClr>
              </a:buClr>
              <a:buFont typeface="Wingdings" panose="05000000000000000000" pitchFamily="2" charset="2"/>
              <a:buChar char="Ø"/>
            </a:pPr>
            <a:r>
              <a:rPr lang="en-US" sz="1600" dirty="0"/>
              <a:t>E</a:t>
            </a:r>
            <a:r>
              <a:rPr lang="en-US" sz="1600" dirty="0" smtClean="0"/>
              <a:t>xisting BIS java </a:t>
            </a:r>
            <a:r>
              <a:rPr lang="en-US" sz="1600" dirty="0"/>
              <a:t>application is a simple static application. It was a console-based application</a:t>
            </a:r>
            <a:r>
              <a:rPr lang="en-US" sz="1600" dirty="0" smtClean="0"/>
              <a:t>.</a:t>
            </a:r>
          </a:p>
          <a:p>
            <a:pPr>
              <a:lnSpc>
                <a:spcPct val="150000"/>
              </a:lnSpc>
              <a:buClr>
                <a:schemeClr val="accent3">
                  <a:lumMod val="50000"/>
                </a:schemeClr>
              </a:buClr>
              <a:buFont typeface="Wingdings" panose="05000000000000000000" pitchFamily="2" charset="2"/>
              <a:buChar char="Ø"/>
            </a:pPr>
            <a:r>
              <a:rPr lang="en-US" sz="1600" dirty="0" smtClean="0"/>
              <a:t>It was not user-friendly as it did not involve user interfaces .</a:t>
            </a:r>
          </a:p>
          <a:p>
            <a:pPr>
              <a:lnSpc>
                <a:spcPct val="150000"/>
              </a:lnSpc>
              <a:buClr>
                <a:schemeClr val="accent3">
                  <a:lumMod val="50000"/>
                </a:schemeClr>
              </a:buClr>
              <a:buFont typeface="Wingdings" panose="05000000000000000000" pitchFamily="2" charset="2"/>
              <a:buChar char="Ø"/>
            </a:pPr>
            <a:r>
              <a:rPr lang="en-US" sz="1600" dirty="0" smtClean="0"/>
              <a:t>Users  </a:t>
            </a:r>
            <a:r>
              <a:rPr lang="en-US" sz="1600" dirty="0"/>
              <a:t>with technical knowledge only were comfortable in working with it as it was a console-based </a:t>
            </a:r>
            <a:r>
              <a:rPr lang="en-US" sz="1600" dirty="0" smtClean="0"/>
              <a:t>application.</a:t>
            </a:r>
          </a:p>
          <a:p>
            <a:pPr>
              <a:lnSpc>
                <a:spcPct val="150000"/>
              </a:lnSpc>
              <a:buClr>
                <a:schemeClr val="accent3">
                  <a:lumMod val="50000"/>
                </a:schemeClr>
              </a:buClr>
              <a:buFont typeface="Wingdings" panose="05000000000000000000" pitchFamily="2" charset="2"/>
              <a:buChar char="Ø"/>
            </a:pPr>
            <a:r>
              <a:rPr lang="en-US" sz="1600" dirty="0" smtClean="0"/>
              <a:t>It contained huge lines of code and highly complex, thereby consuming time.</a:t>
            </a:r>
            <a:endParaRPr lang="en-US" sz="1600" dirty="0"/>
          </a:p>
          <a:p>
            <a:pPr>
              <a:lnSpc>
                <a:spcPct val="150000"/>
              </a:lnSpc>
              <a:buClr>
                <a:schemeClr val="accent3">
                  <a:lumMod val="50000"/>
                </a:schemeClr>
              </a:buClr>
              <a:buFont typeface="Wingdings" panose="05000000000000000000" pitchFamily="2" charset="2"/>
              <a:buChar char="Ø"/>
            </a:pPr>
            <a:r>
              <a:rPr lang="en-US" sz="1600" dirty="0" smtClean="0"/>
              <a:t>Error-handling mechanisms not implemented.</a:t>
            </a:r>
          </a:p>
          <a:p>
            <a:pPr>
              <a:lnSpc>
                <a:spcPct val="150000"/>
              </a:lnSpc>
              <a:buClr>
                <a:schemeClr val="accent3">
                  <a:lumMod val="50000"/>
                </a:schemeClr>
              </a:buClr>
              <a:buFont typeface="Wingdings" panose="05000000000000000000" pitchFamily="2" charset="2"/>
              <a:buChar char="Ø"/>
            </a:pPr>
            <a:r>
              <a:rPr lang="en-US" sz="1600" dirty="0" smtClean="0"/>
              <a:t>Data visualization with graphs or charts not possible.</a:t>
            </a:r>
          </a:p>
          <a:p>
            <a:pPr>
              <a:lnSpc>
                <a:spcPct val="150000"/>
              </a:lnSpc>
              <a:buClr>
                <a:schemeClr val="accent3">
                  <a:lumMod val="50000"/>
                </a:schemeClr>
              </a:buClr>
              <a:buFont typeface="Wingdings" panose="05000000000000000000" pitchFamily="2" charset="2"/>
              <a:buChar char="Ø"/>
            </a:pPr>
            <a:r>
              <a:rPr lang="en-US" sz="1600" dirty="0" smtClean="0"/>
              <a:t>Report generation not possible. </a:t>
            </a:r>
          </a:p>
          <a:p>
            <a:pPr>
              <a:lnSpc>
                <a:spcPct val="150000"/>
              </a:lnSpc>
              <a:buClr>
                <a:schemeClr val="accent3">
                  <a:lumMod val="50000"/>
                </a:schemeClr>
              </a:buClr>
              <a:buFont typeface="Wingdings" panose="05000000000000000000" pitchFamily="2" charset="2"/>
              <a:buChar char="Ø"/>
            </a:pPr>
            <a:endParaRPr lang="en-US" sz="1600" dirty="0" smtClean="0"/>
          </a:p>
          <a:p>
            <a:pPr>
              <a:lnSpc>
                <a:spcPct val="150000"/>
              </a:lnSpc>
              <a:buClr>
                <a:schemeClr val="accent3">
                  <a:lumMod val="50000"/>
                </a:schemeClr>
              </a:buClr>
              <a:buFont typeface="Wingdings" panose="05000000000000000000" pitchFamily="2" charset="2"/>
              <a:buChar char="Ø"/>
            </a:pPr>
            <a:endParaRPr lang="en-US" sz="1600" dirty="0" smtClean="0"/>
          </a:p>
          <a:p>
            <a:pPr>
              <a:lnSpc>
                <a:spcPct val="150000"/>
              </a:lnSpc>
              <a:buClr>
                <a:schemeClr val="accent3">
                  <a:lumMod val="50000"/>
                </a:schemeClr>
              </a:buClr>
              <a:buFont typeface="Wingdings" panose="05000000000000000000" pitchFamily="2" charset="2"/>
              <a:buChar char="Ø"/>
            </a:pPr>
            <a:endParaRPr lang="en-US" sz="1600" b="1" dirty="0"/>
          </a:p>
        </p:txBody>
      </p:sp>
      <p:sp>
        <p:nvSpPr>
          <p:cNvPr id="11" name="Title 10"/>
          <p:cNvSpPr>
            <a:spLocks noGrp="1"/>
          </p:cNvSpPr>
          <p:nvPr>
            <p:ph type="title"/>
          </p:nvPr>
        </p:nvSpPr>
        <p:spPr/>
        <p:txBody>
          <a:bodyPr/>
          <a:lstStyle/>
          <a:p>
            <a:r>
              <a:rPr lang="en-US" dirty="0" smtClean="0"/>
              <a:t>EXISTING SYSTEM</a:t>
            </a:r>
            <a:endParaRPr lang="en-US" dirty="0"/>
          </a:p>
        </p:txBody>
      </p:sp>
    </p:spTree>
    <p:extLst>
      <p:ext uri="{BB962C8B-B14F-4D97-AF65-F5344CB8AC3E}">
        <p14:creationId xmlns:p14="http://schemas.microsoft.com/office/powerpoint/2010/main" val="209890306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PROPOSED SYSTEM</a:t>
            </a:r>
            <a:endParaRPr lang="en-US" dirty="0"/>
          </a:p>
        </p:txBody>
      </p:sp>
      <p:sp>
        <p:nvSpPr>
          <p:cNvPr id="2" name="TextBox 1"/>
          <p:cNvSpPr txBox="1"/>
          <p:nvPr/>
        </p:nvSpPr>
        <p:spPr>
          <a:xfrm>
            <a:off x="301832" y="1143000"/>
            <a:ext cx="9419903" cy="5509200"/>
          </a:xfrm>
          <a:prstGeom prst="rect">
            <a:avLst/>
          </a:prstGeom>
          <a:noFill/>
        </p:spPr>
        <p:txBody>
          <a:bodyPr wrap="square" rtlCol="0">
            <a:spAutoFit/>
          </a:bodyPr>
          <a:lstStyle/>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To convert the static console-based application into a dynamic application that is </a:t>
            </a:r>
            <a:r>
              <a:rPr lang="en-US" sz="1600" dirty="0" smtClean="0">
                <a:solidFill>
                  <a:schemeClr val="bg2"/>
                </a:solidFill>
              </a:rPr>
              <a:t>interactive and user-friendly.</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It is a RESTful Spring based web application that uses AngularJS  for its interface.</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Dependencies will be injected into Project Object Model (POM) xml file to encourage reusability of code.</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The jar files will be downloaded dynamically during program execution reducing the lines of code thereby, reducing its complexity.</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Filters are included so that the users can have a view of the data that is displayed in a way that is required.</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Data visualization is possible with the help of graphs and charts.</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The data can also be exported to Excel sheets for further analysis.</a:t>
            </a:r>
          </a:p>
          <a:p>
            <a:pPr marL="285750" indent="-285750">
              <a:spcBef>
                <a:spcPts val="1200"/>
              </a:spcBef>
              <a:buClr>
                <a:schemeClr val="accent3">
                  <a:lumMod val="50000"/>
                </a:schemeClr>
              </a:buClr>
              <a:buFont typeface="Wingdings" panose="05000000000000000000" pitchFamily="2" charset="2"/>
              <a:buChar char="Ø"/>
            </a:pPr>
            <a:endParaRPr lang="en-US" dirty="0">
              <a:solidFill>
                <a:schemeClr val="bg2"/>
              </a:solidFill>
            </a:endParaRPr>
          </a:p>
        </p:txBody>
      </p:sp>
    </p:spTree>
    <p:extLst>
      <p:ext uri="{BB962C8B-B14F-4D97-AF65-F5344CB8AC3E}">
        <p14:creationId xmlns:p14="http://schemas.microsoft.com/office/powerpoint/2010/main" val="1697411026"/>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4" name="TextBox 3"/>
          <p:cNvSpPr txBox="1"/>
          <p:nvPr/>
        </p:nvSpPr>
        <p:spPr>
          <a:xfrm>
            <a:off x="451658" y="1143000"/>
            <a:ext cx="9067800" cy="4647426"/>
          </a:xfrm>
          <a:prstGeom prst="rect">
            <a:avLst/>
          </a:prstGeom>
          <a:noFill/>
        </p:spPr>
        <p:txBody>
          <a:bodyPr wrap="square" rtlCol="0">
            <a:spAutoFit/>
          </a:bodyPr>
          <a:lstStyle/>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JAVA</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Spring</a:t>
            </a:r>
          </a:p>
          <a:p>
            <a:pPr marL="742950" lvl="1"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Dispatcher Servlet</a:t>
            </a:r>
          </a:p>
          <a:p>
            <a:pPr marL="742950" lvl="1"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JDBC Template</a:t>
            </a:r>
          </a:p>
          <a:p>
            <a:pPr marL="742950" lvl="1" indent="-285750">
              <a:lnSpc>
                <a:spcPct val="150000"/>
              </a:lnSpc>
              <a:spcBef>
                <a:spcPts val="1200"/>
              </a:spcBef>
              <a:buClr>
                <a:schemeClr val="accent3">
                  <a:lumMod val="50000"/>
                </a:schemeClr>
              </a:buClr>
              <a:buFont typeface="Wingdings" panose="05000000000000000000" pitchFamily="2" charset="2"/>
              <a:buChar char="Ø"/>
            </a:pPr>
            <a:r>
              <a:rPr lang="en-US" sz="1600" dirty="0" err="1" smtClean="0">
                <a:solidFill>
                  <a:srgbClr val="000000"/>
                </a:solidFill>
              </a:rPr>
              <a:t>AutoWiring</a:t>
            </a:r>
            <a:endParaRPr lang="en-US" sz="1600" dirty="0" smtClean="0">
              <a:solidFill>
                <a:srgbClr val="000000"/>
              </a:solidFill>
            </a:endParaRP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Maven</a:t>
            </a:r>
          </a:p>
          <a:p>
            <a:pPr marL="742950" lvl="1"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POI library</a:t>
            </a:r>
          </a:p>
          <a:p>
            <a:pPr marL="742950" lvl="1"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Apache log4j      </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AngularJS</a:t>
            </a:r>
            <a:endParaRPr lang="en-US" sz="1600" dirty="0">
              <a:solidFill>
                <a:srgbClr val="000000"/>
              </a:solidFill>
            </a:endParaRPr>
          </a:p>
        </p:txBody>
      </p:sp>
    </p:spTree>
    <p:extLst>
      <p:ext uri="{BB962C8B-B14F-4D97-AF65-F5344CB8AC3E}">
        <p14:creationId xmlns:p14="http://schemas.microsoft.com/office/powerpoint/2010/main" val="1214347234"/>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a:t>
            </a:r>
            <a:endParaRPr lang="en-US" dirty="0"/>
          </a:p>
        </p:txBody>
      </p:sp>
      <p:sp>
        <p:nvSpPr>
          <p:cNvPr id="3" name="TextBox 2"/>
          <p:cNvSpPr txBox="1"/>
          <p:nvPr/>
        </p:nvSpPr>
        <p:spPr>
          <a:xfrm>
            <a:off x="381000" y="1002268"/>
            <a:ext cx="9296400" cy="5601533"/>
          </a:xfrm>
          <a:prstGeom prst="rect">
            <a:avLst/>
          </a:prstGeom>
          <a:noFill/>
        </p:spPr>
        <p:txBody>
          <a:bodyPr wrap="square" rtlCol="0">
            <a:spAutoFit/>
          </a:bodyPr>
          <a:lstStyle/>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Spring is a lightweight </a:t>
            </a:r>
            <a:r>
              <a:rPr lang="en-US" sz="1600" dirty="0" smtClean="0">
                <a:solidFill>
                  <a:schemeClr val="bg2"/>
                </a:solidFill>
              </a:rPr>
              <a:t>framework which comprises </a:t>
            </a:r>
            <a:r>
              <a:rPr lang="en-US" sz="1600" dirty="0">
                <a:solidFill>
                  <a:schemeClr val="bg2"/>
                </a:solidFill>
              </a:rPr>
              <a:t>several modules such as IOC (Inversion Of Control), AOP (Aspect-Oriented Programming), DAO (Data Access Object), Context, ORM (Object Relational Mapping), WEB MVC (Model View Controller</a:t>
            </a:r>
            <a:r>
              <a:rPr lang="en-US" sz="1600" dirty="0" smtClean="0">
                <a:solidFill>
                  <a:schemeClr val="bg2"/>
                </a:solidFill>
              </a:rPr>
              <a:t>) etc.</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chemeClr val="bg2"/>
                </a:solidFill>
              </a:rPr>
              <a:t>There are 4 categories of modules namely,</a:t>
            </a:r>
          </a:p>
          <a:p>
            <a:pPr marL="1200150" lvl="2"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Core Container </a:t>
            </a:r>
            <a:r>
              <a:rPr lang="en-US" sz="1600" dirty="0" smtClean="0">
                <a:solidFill>
                  <a:schemeClr val="bg2"/>
                </a:solidFill>
              </a:rPr>
              <a:t>- </a:t>
            </a:r>
            <a:r>
              <a:rPr lang="en-US" sz="1600" dirty="0">
                <a:solidFill>
                  <a:schemeClr val="bg2"/>
                </a:solidFill>
              </a:rPr>
              <a:t>Core, Beans</a:t>
            </a:r>
            <a:endParaRPr lang="en-US" sz="1600" dirty="0" smtClean="0">
              <a:solidFill>
                <a:schemeClr val="bg2"/>
              </a:solidFill>
            </a:endParaRPr>
          </a:p>
          <a:p>
            <a:pPr marL="1200150" lvl="2"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Data Access/Integration layer </a:t>
            </a:r>
            <a:r>
              <a:rPr lang="en-US" sz="1600" dirty="0" smtClean="0">
                <a:solidFill>
                  <a:schemeClr val="bg2"/>
                </a:solidFill>
              </a:rPr>
              <a:t>- </a:t>
            </a:r>
            <a:r>
              <a:rPr lang="en-US" sz="1600" dirty="0">
                <a:solidFill>
                  <a:schemeClr val="bg2"/>
                </a:solidFill>
              </a:rPr>
              <a:t>JDBC, ORM</a:t>
            </a:r>
            <a:endParaRPr lang="en-US" sz="1600" dirty="0" smtClean="0">
              <a:solidFill>
                <a:schemeClr val="bg2"/>
              </a:solidFill>
            </a:endParaRPr>
          </a:p>
          <a:p>
            <a:pPr marL="1200150" lvl="2"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Web layer </a:t>
            </a:r>
            <a:r>
              <a:rPr lang="en-US" sz="1600" dirty="0" smtClean="0">
                <a:solidFill>
                  <a:schemeClr val="bg2"/>
                </a:solidFill>
              </a:rPr>
              <a:t>- </a:t>
            </a:r>
            <a:r>
              <a:rPr lang="en-US" sz="1600" dirty="0">
                <a:solidFill>
                  <a:schemeClr val="bg2"/>
                </a:solidFill>
              </a:rPr>
              <a:t>Web, Web-MVC</a:t>
            </a:r>
            <a:endParaRPr lang="en-US" sz="1600" dirty="0" smtClean="0">
              <a:solidFill>
                <a:schemeClr val="bg2"/>
              </a:solidFill>
            </a:endParaRPr>
          </a:p>
          <a:p>
            <a:pPr marL="1200150" lvl="2"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Miscellaneous layer </a:t>
            </a:r>
            <a:r>
              <a:rPr lang="en-US" sz="1600" dirty="0" smtClean="0">
                <a:solidFill>
                  <a:schemeClr val="bg2"/>
                </a:solidFill>
              </a:rPr>
              <a:t>- </a:t>
            </a:r>
            <a:r>
              <a:rPr lang="en-US" sz="1600" dirty="0">
                <a:solidFill>
                  <a:schemeClr val="bg2"/>
                </a:solidFill>
              </a:rPr>
              <a:t>Aspect-Oriented </a:t>
            </a:r>
            <a:r>
              <a:rPr lang="en-US" sz="1600" dirty="0" smtClean="0">
                <a:solidFill>
                  <a:schemeClr val="bg2"/>
                </a:solidFill>
              </a:rPr>
              <a:t>Programming</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The Spring Web MVC framework provides Model-View-Controller (MVC) </a:t>
            </a:r>
            <a:r>
              <a:rPr lang="en-US" sz="1600" dirty="0" smtClean="0">
                <a:solidFill>
                  <a:schemeClr val="bg2"/>
                </a:solidFill>
              </a:rPr>
              <a:t>architecture</a:t>
            </a:r>
            <a:r>
              <a:rPr lang="en-US" sz="1600" dirty="0">
                <a:solidFill>
                  <a:schemeClr val="bg2"/>
                </a:solidFill>
              </a:rPr>
              <a:t> </a:t>
            </a:r>
            <a:r>
              <a:rPr lang="en-US" sz="1600" dirty="0" smtClean="0">
                <a:solidFill>
                  <a:schemeClr val="bg2"/>
                </a:solidFill>
              </a:rPr>
              <a:t>where model consists of POJO , View renders the HTML output and Controller responsible for processing user requests.</a:t>
            </a:r>
            <a:endParaRPr lang="en-US" sz="1600" dirty="0">
              <a:solidFill>
                <a:schemeClr val="bg2"/>
              </a:solidFill>
            </a:endParaRPr>
          </a:p>
          <a:p>
            <a:pPr lvl="2">
              <a:lnSpc>
                <a:spcPct val="150000"/>
              </a:lnSpc>
              <a:spcBef>
                <a:spcPts val="1200"/>
              </a:spcBef>
              <a:buClr>
                <a:schemeClr val="accent3">
                  <a:lumMod val="50000"/>
                </a:schemeClr>
              </a:buClr>
            </a:pPr>
            <a:endParaRPr lang="en-US" sz="1600" dirty="0">
              <a:solidFill>
                <a:schemeClr val="bg2"/>
              </a:solidFill>
            </a:endParaRPr>
          </a:p>
        </p:txBody>
      </p:sp>
    </p:spTree>
    <p:extLst>
      <p:ext uri="{BB962C8B-B14F-4D97-AF65-F5344CB8AC3E}">
        <p14:creationId xmlns:p14="http://schemas.microsoft.com/office/powerpoint/2010/main" val="16421312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 SERVLET</a:t>
            </a:r>
            <a:endParaRPr lang="en-US" dirty="0"/>
          </a:p>
        </p:txBody>
      </p:sp>
      <p:sp>
        <p:nvSpPr>
          <p:cNvPr id="4" name="TextBox 3"/>
          <p:cNvSpPr txBox="1"/>
          <p:nvPr/>
        </p:nvSpPr>
        <p:spPr>
          <a:xfrm>
            <a:off x="381000" y="1234841"/>
            <a:ext cx="8839200" cy="4678204"/>
          </a:xfrm>
          <a:prstGeom prst="rect">
            <a:avLst/>
          </a:prstGeom>
          <a:noFill/>
        </p:spPr>
        <p:txBody>
          <a:bodyPr wrap="square" rtlCol="0">
            <a:spAutoFit/>
          </a:bodyPr>
          <a:lstStyle/>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smtClean="0">
                <a:solidFill>
                  <a:srgbClr val="000000"/>
                </a:solidFill>
              </a:rPr>
              <a:t>Dispatcher Servlet works as the front controller.</a:t>
            </a:r>
          </a:p>
          <a:p>
            <a:pPr marL="285750" indent="-285750">
              <a:lnSpc>
                <a:spcPct val="150000"/>
              </a:lnSpc>
              <a:spcBef>
                <a:spcPts val="1200"/>
              </a:spcBef>
              <a:buClr>
                <a:schemeClr val="accent3">
                  <a:lumMod val="50000"/>
                </a:schemeClr>
              </a:buClr>
              <a:buFont typeface="Wingdings" panose="05000000000000000000" pitchFamily="2" charset="2"/>
              <a:buChar char="Ø"/>
            </a:pPr>
            <a:r>
              <a:rPr lang="en-US" sz="1600" dirty="0">
                <a:solidFill>
                  <a:schemeClr val="bg2"/>
                </a:solidFill>
              </a:rPr>
              <a:t>The job of the </a:t>
            </a:r>
            <a:r>
              <a:rPr lang="en-US" sz="1600" dirty="0" smtClean="0">
                <a:solidFill>
                  <a:schemeClr val="bg2"/>
                </a:solidFill>
              </a:rPr>
              <a:t>Dispatcher Servlet</a:t>
            </a:r>
            <a:r>
              <a:rPr lang="en-US" sz="1600" dirty="0">
                <a:solidFill>
                  <a:schemeClr val="bg2"/>
                </a:solidFill>
              </a:rPr>
              <a:t> is to take an incoming URI and find the right combination of handlers (generally methods on </a:t>
            </a:r>
            <a:r>
              <a:rPr lang="en-US" sz="1600" i="1" dirty="0">
                <a:solidFill>
                  <a:schemeClr val="bg2"/>
                </a:solidFill>
              </a:rPr>
              <a:t>Controller</a:t>
            </a:r>
            <a:r>
              <a:rPr lang="en-US" sz="1600" dirty="0">
                <a:solidFill>
                  <a:schemeClr val="bg2"/>
                </a:solidFill>
              </a:rPr>
              <a:t> classes) and </a:t>
            </a:r>
            <a:r>
              <a:rPr lang="en-US" sz="1600" dirty="0" smtClean="0">
                <a:solidFill>
                  <a:schemeClr val="bg2"/>
                </a:solidFill>
              </a:rPr>
              <a:t>views</a:t>
            </a:r>
            <a:r>
              <a:rPr lang="en-US" sz="1600" dirty="0"/>
              <a:t> </a:t>
            </a:r>
            <a:r>
              <a:rPr lang="en-US" sz="1600" dirty="0" smtClean="0">
                <a:solidFill>
                  <a:schemeClr val="bg2"/>
                </a:solidFill>
              </a:rPr>
              <a:t>( HTML pages ).</a:t>
            </a:r>
          </a:p>
          <a:p>
            <a:pPr marL="285750" indent="-285750">
              <a:lnSpc>
                <a:spcPct val="150000"/>
              </a:lnSpc>
              <a:buClr>
                <a:schemeClr val="accent3">
                  <a:lumMod val="50000"/>
                </a:schemeClr>
              </a:buClr>
              <a:buFont typeface="Wingdings" panose="05000000000000000000" pitchFamily="2" charset="2"/>
              <a:buChar char="Ø"/>
            </a:pPr>
            <a:r>
              <a:rPr lang="en-US" sz="1600" dirty="0" smtClean="0"/>
              <a:t> </a:t>
            </a:r>
            <a:r>
              <a:rPr lang="en-US" sz="1600" dirty="0" smtClean="0">
                <a:solidFill>
                  <a:schemeClr val="bg2"/>
                </a:solidFill>
              </a:rPr>
              <a:t>After </a:t>
            </a:r>
            <a:r>
              <a:rPr lang="en-US" sz="1600" dirty="0">
                <a:solidFill>
                  <a:schemeClr val="bg2"/>
                </a:solidFill>
              </a:rPr>
              <a:t>receiving an HTTP request,</a:t>
            </a:r>
            <a:r>
              <a:rPr lang="en-US" sz="1600" i="1" dirty="0">
                <a:solidFill>
                  <a:schemeClr val="bg2"/>
                </a:solidFill>
              </a:rPr>
              <a:t> </a:t>
            </a:r>
            <a:r>
              <a:rPr lang="en-US" sz="1600" dirty="0" smtClean="0">
                <a:solidFill>
                  <a:schemeClr val="bg2"/>
                </a:solidFill>
              </a:rPr>
              <a:t>Dispatcher Servlet</a:t>
            </a:r>
            <a:r>
              <a:rPr lang="en-US" sz="1600" dirty="0">
                <a:solidFill>
                  <a:schemeClr val="bg2"/>
                </a:solidFill>
              </a:rPr>
              <a:t> consults the </a:t>
            </a:r>
            <a:r>
              <a:rPr lang="en-US" sz="1600" dirty="0" smtClean="0">
                <a:solidFill>
                  <a:schemeClr val="bg2"/>
                </a:solidFill>
              </a:rPr>
              <a:t>Handler Mapping</a:t>
            </a:r>
            <a:r>
              <a:rPr lang="en-US" sz="1600" dirty="0">
                <a:solidFill>
                  <a:schemeClr val="bg2"/>
                </a:solidFill>
              </a:rPr>
              <a:t> to call the appropriate Controller.</a:t>
            </a:r>
          </a:p>
          <a:p>
            <a:pPr marL="285750" indent="-285750">
              <a:lnSpc>
                <a:spcPct val="150000"/>
              </a:lnSpc>
              <a:buClr>
                <a:schemeClr val="accent3">
                  <a:lumMod val="50000"/>
                </a:schemeClr>
              </a:buClr>
              <a:buFont typeface="Wingdings" panose="05000000000000000000" pitchFamily="2" charset="2"/>
              <a:buChar char="Ø"/>
            </a:pPr>
            <a:r>
              <a:rPr lang="en-US" sz="1600" dirty="0" smtClean="0">
                <a:solidFill>
                  <a:schemeClr val="bg2"/>
                </a:solidFill>
              </a:rPr>
              <a:t> The</a:t>
            </a:r>
            <a:r>
              <a:rPr lang="en-US" sz="1600" dirty="0">
                <a:solidFill>
                  <a:schemeClr val="bg2"/>
                </a:solidFill>
              </a:rPr>
              <a:t> Controller takes the request and calls the appropriate service methods based on used GET or POST method. The service method will set model data based on defined business logic and returns view name to the </a:t>
            </a:r>
            <a:r>
              <a:rPr lang="en-US" sz="1600" dirty="0" smtClean="0">
                <a:solidFill>
                  <a:schemeClr val="bg2"/>
                </a:solidFill>
              </a:rPr>
              <a:t>Dispatcher Servlet</a:t>
            </a:r>
            <a:r>
              <a:rPr lang="en-US" sz="1600" dirty="0">
                <a:solidFill>
                  <a:schemeClr val="bg2"/>
                </a:solidFill>
              </a:rPr>
              <a:t>.</a:t>
            </a:r>
          </a:p>
          <a:p>
            <a:pPr marL="285750" indent="-285750">
              <a:lnSpc>
                <a:spcPct val="150000"/>
              </a:lnSpc>
              <a:buClr>
                <a:schemeClr val="accent3">
                  <a:lumMod val="50000"/>
                </a:schemeClr>
              </a:buClr>
              <a:buFont typeface="Wingdings" panose="05000000000000000000" pitchFamily="2" charset="2"/>
              <a:buChar char="Ø"/>
            </a:pPr>
            <a:r>
              <a:rPr lang="en-US" sz="1600" dirty="0" smtClean="0">
                <a:solidFill>
                  <a:schemeClr val="bg2"/>
                </a:solidFill>
              </a:rPr>
              <a:t> The</a:t>
            </a:r>
            <a:r>
              <a:rPr lang="en-US" sz="1600" dirty="0">
                <a:solidFill>
                  <a:schemeClr val="bg2"/>
                </a:solidFill>
              </a:rPr>
              <a:t> </a:t>
            </a:r>
            <a:r>
              <a:rPr lang="en-US" sz="1600" dirty="0" smtClean="0">
                <a:solidFill>
                  <a:schemeClr val="bg2"/>
                </a:solidFill>
              </a:rPr>
              <a:t>Dispatcher Servlet</a:t>
            </a:r>
            <a:r>
              <a:rPr lang="en-US" sz="1600" dirty="0">
                <a:solidFill>
                  <a:schemeClr val="bg2"/>
                </a:solidFill>
              </a:rPr>
              <a:t> will take help from </a:t>
            </a:r>
            <a:r>
              <a:rPr lang="en-US" sz="1600" dirty="0" smtClean="0">
                <a:solidFill>
                  <a:schemeClr val="bg2"/>
                </a:solidFill>
              </a:rPr>
              <a:t>View Resolver</a:t>
            </a:r>
            <a:r>
              <a:rPr lang="en-US" sz="1600" dirty="0">
                <a:solidFill>
                  <a:schemeClr val="bg2"/>
                </a:solidFill>
              </a:rPr>
              <a:t> to pickup the defined view for the request.</a:t>
            </a:r>
          </a:p>
          <a:p>
            <a:pPr marL="285750" indent="-285750">
              <a:lnSpc>
                <a:spcPct val="150000"/>
              </a:lnSpc>
              <a:buClr>
                <a:schemeClr val="accent3">
                  <a:lumMod val="50000"/>
                </a:schemeClr>
              </a:buClr>
              <a:buFont typeface="Wingdings" panose="05000000000000000000" pitchFamily="2" charset="2"/>
              <a:buChar char="Ø"/>
            </a:pPr>
            <a:r>
              <a:rPr lang="en-US" sz="1600" dirty="0">
                <a:solidFill>
                  <a:schemeClr val="bg2"/>
                </a:solidFill>
              </a:rPr>
              <a:t>Once view is finalized, </a:t>
            </a:r>
            <a:r>
              <a:rPr lang="en-US" sz="1600" dirty="0" smtClean="0">
                <a:solidFill>
                  <a:schemeClr val="bg2"/>
                </a:solidFill>
              </a:rPr>
              <a:t>the</a:t>
            </a:r>
            <a:r>
              <a:rPr lang="en-US" sz="1600" dirty="0">
                <a:solidFill>
                  <a:schemeClr val="bg2"/>
                </a:solidFill>
              </a:rPr>
              <a:t> </a:t>
            </a:r>
            <a:r>
              <a:rPr lang="en-US" sz="1600" dirty="0" smtClean="0">
                <a:solidFill>
                  <a:schemeClr val="bg2"/>
                </a:solidFill>
              </a:rPr>
              <a:t>Dispatcher Servlet</a:t>
            </a:r>
            <a:r>
              <a:rPr lang="en-US" sz="1600" dirty="0">
                <a:solidFill>
                  <a:schemeClr val="bg2"/>
                </a:solidFill>
              </a:rPr>
              <a:t> passes the model data to the view which is finally rendered on the browser</a:t>
            </a:r>
            <a:r>
              <a:rPr lang="en-US" sz="1600" dirty="0" smtClean="0">
                <a:solidFill>
                  <a:schemeClr val="bg2"/>
                </a:solidFill>
              </a:rPr>
              <a:t>.</a:t>
            </a:r>
            <a:endParaRPr lang="en-US" sz="1600" dirty="0">
              <a:solidFill>
                <a:schemeClr val="bg2"/>
              </a:solidFill>
            </a:endParaRPr>
          </a:p>
        </p:txBody>
      </p:sp>
    </p:spTree>
    <p:extLst>
      <p:ext uri="{BB962C8B-B14F-4D97-AF65-F5344CB8AC3E}">
        <p14:creationId xmlns:p14="http://schemas.microsoft.com/office/powerpoint/2010/main" val="689298659"/>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Arrow">
  <a:themeElements>
    <a:clrScheme name="BNYM 2017">
      <a:dk1>
        <a:srgbClr val="4B4B4B"/>
      </a:dk1>
      <a:lt1>
        <a:srgbClr val="FFFFFF"/>
      </a:lt1>
      <a:dk2>
        <a:srgbClr val="008C95"/>
      </a:dk2>
      <a:lt2>
        <a:srgbClr val="000000"/>
      </a:lt2>
      <a:accent1>
        <a:srgbClr val="A29060"/>
      </a:accent1>
      <a:accent2>
        <a:srgbClr val="A7A9AC"/>
      </a:accent2>
      <a:accent3>
        <a:srgbClr val="F4BD0C"/>
      </a:accent3>
      <a:accent4>
        <a:srgbClr val="215AA9"/>
      </a:accent4>
      <a:accent5>
        <a:srgbClr val="24AFE5"/>
      </a:accent5>
      <a:accent6>
        <a:srgbClr val="43B049"/>
      </a:accent6>
      <a:hlink>
        <a:srgbClr val="215AA9"/>
      </a:hlink>
      <a:folHlink>
        <a:srgbClr val="43B04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7A8AC"/>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166688" indent="-166688">
          <a:spcBef>
            <a:spcPts val="1200"/>
          </a:spcBef>
          <a:buFont typeface="Arial" pitchFamily="34" charset="0"/>
          <a:buChar char="•"/>
          <a:defRPr dirty="0">
            <a:solidFill>
              <a:srgbClr val="000000"/>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10760</TotalTime>
  <Words>976</Words>
  <Application>Microsoft Office PowerPoint</Application>
  <PresentationFormat>Custom</PresentationFormat>
  <Paragraphs>128</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Arrow</vt:lpstr>
      <vt:lpstr>BUSINESS INTELLIGENCE SYSTEM</vt:lpstr>
      <vt:lpstr>Disclosure</vt:lpstr>
      <vt:lpstr>AGENDA</vt:lpstr>
      <vt:lpstr>INTRODUCTION</vt:lpstr>
      <vt:lpstr>EXISTING SYSTEM</vt:lpstr>
      <vt:lpstr>PROPOSED SYSTEM</vt:lpstr>
      <vt:lpstr>TECHNOLOGIES USED</vt:lpstr>
      <vt:lpstr>SPRING</vt:lpstr>
      <vt:lpstr>DISPATCHER SERVLET</vt:lpstr>
      <vt:lpstr>JDBC TEMPLATE</vt:lpstr>
      <vt:lpstr>AUTO-WIRING</vt:lpstr>
      <vt:lpstr>MAVEN</vt:lpstr>
      <vt:lpstr>POI LIBRARY</vt:lpstr>
      <vt:lpstr>ANGULARJS</vt:lpstr>
      <vt:lpstr>SNAPSHOTS - INPUT</vt:lpstr>
      <vt:lpstr>OUTPUT SNAPSHOTS – SECTOR DATATYPE</vt:lpstr>
      <vt:lpstr>OUTPUT SNAPSHOTS – ASSOCIATE DATATYPE  </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28PT</dc:title>
  <dc:creator>BNY Mellon</dc:creator>
  <cp:lastModifiedBy>Sankar, Sree Vidya</cp:lastModifiedBy>
  <cp:revision>866</cp:revision>
  <cp:lastPrinted>2015-01-30T20:04:38Z</cp:lastPrinted>
  <dcterms:created xsi:type="dcterms:W3CDTF">2013-10-18T22:47:27Z</dcterms:created>
  <dcterms:modified xsi:type="dcterms:W3CDTF">2017-04-25T12:06:37Z</dcterms:modified>
</cp:coreProperties>
</file>