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F5F9FD"/>
    <a:srgbClr val="ECF3FA"/>
    <a:srgbClr val="E7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DAF12-8E7B-4AE1-9FFF-45B54400F469}" v="107" dt="2024-03-27T06:42:39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Vedhachalam" userId="a37d76e0-3ee5-458d-b925-4ffe476df611" providerId="ADAL" clId="{581DAF12-8E7B-4AE1-9FFF-45B54400F469}"/>
    <pc:docChg chg="undo custSel addSld delSld modSld modMainMaster">
      <pc:chgData name="Sanjay Vedhachalam" userId="a37d76e0-3ee5-458d-b925-4ffe476df611" providerId="ADAL" clId="{581DAF12-8E7B-4AE1-9FFF-45B54400F469}" dt="2024-03-27T06:41:21.419" v="461" actId="115"/>
      <pc:docMkLst>
        <pc:docMk/>
      </pc:docMkLst>
      <pc:sldChg chg="modSp mod modTransition setBg">
        <pc:chgData name="Sanjay Vedhachalam" userId="a37d76e0-3ee5-458d-b925-4ffe476df611" providerId="ADAL" clId="{581DAF12-8E7B-4AE1-9FFF-45B54400F469}" dt="2024-03-25T15:51:44.279" v="393"/>
        <pc:sldMkLst>
          <pc:docMk/>
          <pc:sldMk cId="2789386963" sldId="256"/>
        </pc:sldMkLst>
        <pc:spChg chg="mod">
          <ac:chgData name="Sanjay Vedhachalam" userId="a37d76e0-3ee5-458d-b925-4ffe476df611" providerId="ADAL" clId="{581DAF12-8E7B-4AE1-9FFF-45B54400F469}" dt="2024-03-25T15:50:57.589" v="388" actId="13926"/>
          <ac:spMkLst>
            <pc:docMk/>
            <pc:sldMk cId="2789386963" sldId="256"/>
            <ac:spMk id="2" creationId="{AEC217DC-13FB-70C1-81CA-C058B40C969D}"/>
          </ac:spMkLst>
        </pc:spChg>
      </pc:sldChg>
      <pc:sldChg chg="modSp mod modTransition modAnim">
        <pc:chgData name="Sanjay Vedhachalam" userId="a37d76e0-3ee5-458d-b925-4ffe476df611" providerId="ADAL" clId="{581DAF12-8E7B-4AE1-9FFF-45B54400F469}" dt="2024-03-25T15:54:43.183" v="426"/>
        <pc:sldMkLst>
          <pc:docMk/>
          <pc:sldMk cId="1740689023" sldId="257"/>
        </pc:sldMkLst>
        <pc:spChg chg="mod">
          <ac:chgData name="Sanjay Vedhachalam" userId="a37d76e0-3ee5-458d-b925-4ffe476df611" providerId="ADAL" clId="{581DAF12-8E7B-4AE1-9FFF-45B54400F469}" dt="2024-03-25T15:13:07.570" v="0" actId="113"/>
          <ac:spMkLst>
            <pc:docMk/>
            <pc:sldMk cId="1740689023" sldId="257"/>
            <ac:spMk id="2" creationId="{497B0F09-759E-4C51-F4AD-49D1701A136C}"/>
          </ac:spMkLst>
        </pc:spChg>
        <pc:spChg chg="mod">
          <ac:chgData name="Sanjay Vedhachalam" userId="a37d76e0-3ee5-458d-b925-4ffe476df611" providerId="ADAL" clId="{581DAF12-8E7B-4AE1-9FFF-45B54400F469}" dt="2024-03-25T15:47:32.362" v="387" actId="2711"/>
          <ac:spMkLst>
            <pc:docMk/>
            <pc:sldMk cId="1740689023" sldId="257"/>
            <ac:spMk id="3" creationId="{C9DC81E4-6EE4-D295-E08B-C6A555EC5D6C}"/>
          </ac:spMkLst>
        </pc:spChg>
      </pc:sldChg>
      <pc:sldChg chg="addSp modSp mod modTransition modAnim">
        <pc:chgData name="Sanjay Vedhachalam" userId="a37d76e0-3ee5-458d-b925-4ffe476df611" providerId="ADAL" clId="{581DAF12-8E7B-4AE1-9FFF-45B54400F469}" dt="2024-03-25T15:55:00.138" v="432"/>
        <pc:sldMkLst>
          <pc:docMk/>
          <pc:sldMk cId="3309857822" sldId="258"/>
        </pc:sldMkLst>
        <pc:spChg chg="add mod">
          <ac:chgData name="Sanjay Vedhachalam" userId="a37d76e0-3ee5-458d-b925-4ffe476df611" providerId="ADAL" clId="{581DAF12-8E7B-4AE1-9FFF-45B54400F469}" dt="2024-03-25T15:15:11.754" v="26" actId="1076"/>
          <ac:spMkLst>
            <pc:docMk/>
            <pc:sldMk cId="3309857822" sldId="258"/>
            <ac:spMk id="4" creationId="{1867524D-C4AD-E77C-F037-B17E869DB143}"/>
          </ac:spMkLst>
        </pc:spChg>
        <pc:spChg chg="add mod">
          <ac:chgData name="Sanjay Vedhachalam" userId="a37d76e0-3ee5-458d-b925-4ffe476df611" providerId="ADAL" clId="{581DAF12-8E7B-4AE1-9FFF-45B54400F469}" dt="2024-03-25T15:15:35.967" v="29" actId="1076"/>
          <ac:spMkLst>
            <pc:docMk/>
            <pc:sldMk cId="3309857822" sldId="258"/>
            <ac:spMk id="5" creationId="{BEA5901E-533A-ECC2-0B33-0B408FA457EB}"/>
          </ac:spMkLst>
        </pc:spChg>
        <pc:spChg chg="add mod">
          <ac:chgData name="Sanjay Vedhachalam" userId="a37d76e0-3ee5-458d-b925-4ffe476df611" providerId="ADAL" clId="{581DAF12-8E7B-4AE1-9FFF-45B54400F469}" dt="2024-03-25T15:15:53.893" v="31" actId="1076"/>
          <ac:spMkLst>
            <pc:docMk/>
            <pc:sldMk cId="3309857822" sldId="258"/>
            <ac:spMk id="6" creationId="{428E217A-08E6-3765-C054-02EB896D9768}"/>
          </ac:spMkLst>
        </pc:spChg>
        <pc:spChg chg="add mod">
          <ac:chgData name="Sanjay Vedhachalam" userId="a37d76e0-3ee5-458d-b925-4ffe476df611" providerId="ADAL" clId="{581DAF12-8E7B-4AE1-9FFF-45B54400F469}" dt="2024-03-25T15:16:07.160" v="33" actId="1076"/>
          <ac:spMkLst>
            <pc:docMk/>
            <pc:sldMk cId="3309857822" sldId="258"/>
            <ac:spMk id="8" creationId="{48131688-DBBA-C6EB-2E38-72DB49F0ABCE}"/>
          </ac:spMkLst>
        </pc:spChg>
        <pc:spChg chg="add mod">
          <ac:chgData name="Sanjay Vedhachalam" userId="a37d76e0-3ee5-458d-b925-4ffe476df611" providerId="ADAL" clId="{581DAF12-8E7B-4AE1-9FFF-45B54400F469}" dt="2024-03-25T15:16:16.558" v="35" actId="1076"/>
          <ac:spMkLst>
            <pc:docMk/>
            <pc:sldMk cId="3309857822" sldId="258"/>
            <ac:spMk id="10" creationId="{D90EACC8-40DC-DFC5-59F7-9AEDD68FB057}"/>
          </ac:spMkLst>
        </pc:spChg>
        <pc:spChg chg="add mod">
          <ac:chgData name="Sanjay Vedhachalam" userId="a37d76e0-3ee5-458d-b925-4ffe476df611" providerId="ADAL" clId="{581DAF12-8E7B-4AE1-9FFF-45B54400F469}" dt="2024-03-25T15:16:56.038" v="41" actId="1076"/>
          <ac:spMkLst>
            <pc:docMk/>
            <pc:sldMk cId="3309857822" sldId="258"/>
            <ac:spMk id="12" creationId="{8A586371-BA75-8B88-D8EC-DDC1464980D8}"/>
          </ac:spMkLst>
        </pc:spChg>
        <pc:spChg chg="add mod">
          <ac:chgData name="Sanjay Vedhachalam" userId="a37d76e0-3ee5-458d-b925-4ffe476df611" providerId="ADAL" clId="{581DAF12-8E7B-4AE1-9FFF-45B54400F469}" dt="2024-03-25T15:17:04.749" v="43" actId="1076"/>
          <ac:spMkLst>
            <pc:docMk/>
            <pc:sldMk cId="3309857822" sldId="258"/>
            <ac:spMk id="16" creationId="{3C21B59B-6652-3BC0-4B3F-271D56A9AE4F}"/>
          </ac:spMkLst>
        </pc:spChg>
        <pc:spChg chg="add mod">
          <ac:chgData name="Sanjay Vedhachalam" userId="a37d76e0-3ee5-458d-b925-4ffe476df611" providerId="ADAL" clId="{581DAF12-8E7B-4AE1-9FFF-45B54400F469}" dt="2024-03-25T15:17:15.636" v="45" actId="1076"/>
          <ac:spMkLst>
            <pc:docMk/>
            <pc:sldMk cId="3309857822" sldId="258"/>
            <ac:spMk id="17" creationId="{440A023C-043F-731B-FF1B-8FAB68B0CDE0}"/>
          </ac:spMkLst>
        </pc:spChg>
        <pc:spChg chg="add mod">
          <ac:chgData name="Sanjay Vedhachalam" userId="a37d76e0-3ee5-458d-b925-4ffe476df611" providerId="ADAL" clId="{581DAF12-8E7B-4AE1-9FFF-45B54400F469}" dt="2024-03-25T15:17:58.099" v="50" actId="1076"/>
          <ac:spMkLst>
            <pc:docMk/>
            <pc:sldMk cId="3309857822" sldId="258"/>
            <ac:spMk id="18" creationId="{DCCB1325-C5E8-B2B0-6099-43C87AA4133B}"/>
          </ac:spMkLst>
        </pc:spChg>
        <pc:spChg chg="add mod">
          <ac:chgData name="Sanjay Vedhachalam" userId="a37d76e0-3ee5-458d-b925-4ffe476df611" providerId="ADAL" clId="{581DAF12-8E7B-4AE1-9FFF-45B54400F469}" dt="2024-03-25T15:18:16.046" v="53" actId="1076"/>
          <ac:spMkLst>
            <pc:docMk/>
            <pc:sldMk cId="3309857822" sldId="258"/>
            <ac:spMk id="19" creationId="{92498029-F74E-B9F6-4D76-D306027D7A05}"/>
          </ac:spMkLst>
        </pc:spChg>
        <pc:spChg chg="mod">
          <ac:chgData name="Sanjay Vedhachalam" userId="a37d76e0-3ee5-458d-b925-4ffe476df611" providerId="ADAL" clId="{581DAF12-8E7B-4AE1-9FFF-45B54400F469}" dt="2024-03-25T15:44:34.542" v="384" actId="947"/>
          <ac:spMkLst>
            <pc:docMk/>
            <pc:sldMk cId="3309857822" sldId="258"/>
            <ac:spMk id="20" creationId="{B2C3BE63-A5A8-FFDC-A2CA-42218B34A99A}"/>
          </ac:spMkLst>
        </pc:spChg>
        <pc:spChg chg="mod">
          <ac:chgData name="Sanjay Vedhachalam" userId="a37d76e0-3ee5-458d-b925-4ffe476df611" providerId="ADAL" clId="{581DAF12-8E7B-4AE1-9FFF-45B54400F469}" dt="2024-03-25T15:44:43.805" v="385" actId="947"/>
          <ac:spMkLst>
            <pc:docMk/>
            <pc:sldMk cId="3309857822" sldId="258"/>
            <ac:spMk id="21" creationId="{ED111B22-00F6-0697-D364-0A6DE1F42EA5}"/>
          </ac:spMkLst>
        </pc:spChg>
        <pc:spChg chg="add mod">
          <ac:chgData name="Sanjay Vedhachalam" userId="a37d76e0-3ee5-458d-b925-4ffe476df611" providerId="ADAL" clId="{581DAF12-8E7B-4AE1-9FFF-45B54400F469}" dt="2024-03-25T15:18:30.487" v="55" actId="1076"/>
          <ac:spMkLst>
            <pc:docMk/>
            <pc:sldMk cId="3309857822" sldId="258"/>
            <ac:spMk id="22" creationId="{21C2EBA8-DFC0-9187-E704-E6FB31192A07}"/>
          </ac:spMkLst>
        </pc:spChg>
        <pc:spChg chg="mod">
          <ac:chgData name="Sanjay Vedhachalam" userId="a37d76e0-3ee5-458d-b925-4ffe476df611" providerId="ADAL" clId="{581DAF12-8E7B-4AE1-9FFF-45B54400F469}" dt="2024-03-25T15:44:53.057" v="386" actId="947"/>
          <ac:spMkLst>
            <pc:docMk/>
            <pc:sldMk cId="3309857822" sldId="258"/>
            <ac:spMk id="23" creationId="{08103238-DEC9-D2E5-C093-E59DD9971605}"/>
          </ac:spMkLst>
        </pc:spChg>
        <pc:spChg chg="add mod">
          <ac:chgData name="Sanjay Vedhachalam" userId="a37d76e0-3ee5-458d-b925-4ffe476df611" providerId="ADAL" clId="{581DAF12-8E7B-4AE1-9FFF-45B54400F469}" dt="2024-03-25T15:19:13.015" v="60" actId="1076"/>
          <ac:spMkLst>
            <pc:docMk/>
            <pc:sldMk cId="3309857822" sldId="258"/>
            <ac:spMk id="24" creationId="{91B4B7D1-DF89-1058-3168-71C9E8FE9B76}"/>
          </ac:spMkLst>
        </pc:spChg>
        <pc:spChg chg="add mod">
          <ac:chgData name="Sanjay Vedhachalam" userId="a37d76e0-3ee5-458d-b925-4ffe476df611" providerId="ADAL" clId="{581DAF12-8E7B-4AE1-9FFF-45B54400F469}" dt="2024-03-25T15:19:29.702" v="63" actId="1076"/>
          <ac:spMkLst>
            <pc:docMk/>
            <pc:sldMk cId="3309857822" sldId="258"/>
            <ac:spMk id="25" creationId="{59E4ECBE-E548-157F-D7E2-F2A3314E6046}"/>
          </ac:spMkLst>
        </pc:spChg>
        <pc:spChg chg="add mod">
          <ac:chgData name="Sanjay Vedhachalam" userId="a37d76e0-3ee5-458d-b925-4ffe476df611" providerId="ADAL" clId="{581DAF12-8E7B-4AE1-9FFF-45B54400F469}" dt="2024-03-25T15:21:45.906" v="84" actId="1076"/>
          <ac:spMkLst>
            <pc:docMk/>
            <pc:sldMk cId="3309857822" sldId="258"/>
            <ac:spMk id="26" creationId="{9D8EE9A8-4849-40FA-2FD1-4ED343203AAD}"/>
          </ac:spMkLst>
        </pc:spChg>
        <pc:spChg chg="add mod">
          <ac:chgData name="Sanjay Vedhachalam" userId="a37d76e0-3ee5-458d-b925-4ffe476df611" providerId="ADAL" clId="{581DAF12-8E7B-4AE1-9FFF-45B54400F469}" dt="2024-03-25T15:21:13.279" v="77" actId="1076"/>
          <ac:spMkLst>
            <pc:docMk/>
            <pc:sldMk cId="3309857822" sldId="258"/>
            <ac:spMk id="27" creationId="{AB41DA20-2AA7-1178-ED2A-15CFD846A2B8}"/>
          </ac:spMkLst>
        </pc:spChg>
        <pc:spChg chg="add mod">
          <ac:chgData name="Sanjay Vedhachalam" userId="a37d76e0-3ee5-458d-b925-4ffe476df611" providerId="ADAL" clId="{581DAF12-8E7B-4AE1-9FFF-45B54400F469}" dt="2024-03-25T15:20:15.098" v="71" actId="1076"/>
          <ac:spMkLst>
            <pc:docMk/>
            <pc:sldMk cId="3309857822" sldId="258"/>
            <ac:spMk id="28" creationId="{F9C1A318-5D3A-1FEB-3DC7-5051657D7B1B}"/>
          </ac:spMkLst>
        </pc:spChg>
        <pc:spChg chg="add mod">
          <ac:chgData name="Sanjay Vedhachalam" userId="a37d76e0-3ee5-458d-b925-4ffe476df611" providerId="ADAL" clId="{581DAF12-8E7B-4AE1-9FFF-45B54400F469}" dt="2024-03-25T15:22:47.071" v="89" actId="1076"/>
          <ac:spMkLst>
            <pc:docMk/>
            <pc:sldMk cId="3309857822" sldId="258"/>
            <ac:spMk id="29" creationId="{693D2E41-7F76-E839-9A02-9EE01C5A861C}"/>
          </ac:spMkLst>
        </pc:spChg>
        <pc:spChg chg="add mod">
          <ac:chgData name="Sanjay Vedhachalam" userId="a37d76e0-3ee5-458d-b925-4ffe476df611" providerId="ADAL" clId="{581DAF12-8E7B-4AE1-9FFF-45B54400F469}" dt="2024-03-25T15:21:55.353" v="85" actId="1076"/>
          <ac:spMkLst>
            <pc:docMk/>
            <pc:sldMk cId="3309857822" sldId="258"/>
            <ac:spMk id="30" creationId="{F285D6A1-3D30-1ED0-BE78-D173245FBFF1}"/>
          </ac:spMkLst>
        </pc:spChg>
        <pc:spChg chg="add mod">
          <ac:chgData name="Sanjay Vedhachalam" userId="a37d76e0-3ee5-458d-b925-4ffe476df611" providerId="ADAL" clId="{581DAF12-8E7B-4AE1-9FFF-45B54400F469}" dt="2024-03-25T15:22:13.540" v="86" actId="1076"/>
          <ac:spMkLst>
            <pc:docMk/>
            <pc:sldMk cId="3309857822" sldId="258"/>
            <ac:spMk id="31" creationId="{0059C3E0-4C1E-6853-CDD2-C25885E85D7B}"/>
          </ac:spMkLst>
        </pc:spChg>
        <pc:spChg chg="add mod">
          <ac:chgData name="Sanjay Vedhachalam" userId="a37d76e0-3ee5-458d-b925-4ffe476df611" providerId="ADAL" clId="{581DAF12-8E7B-4AE1-9FFF-45B54400F469}" dt="2024-03-25T15:22:21.294" v="87" actId="1076"/>
          <ac:spMkLst>
            <pc:docMk/>
            <pc:sldMk cId="3309857822" sldId="258"/>
            <ac:spMk id="32" creationId="{88A455FE-849E-85CC-F4B1-00A4C0218CEA}"/>
          </ac:spMkLst>
        </pc:spChg>
        <pc:picChg chg="mod">
          <ac:chgData name="Sanjay Vedhachalam" userId="a37d76e0-3ee5-458d-b925-4ffe476df611" providerId="ADAL" clId="{581DAF12-8E7B-4AE1-9FFF-45B54400F469}" dt="2024-03-25T15:26:52.828" v="113" actId="14100"/>
          <ac:picMkLst>
            <pc:docMk/>
            <pc:sldMk cId="3309857822" sldId="258"/>
            <ac:picMk id="1026" creationId="{08668CA4-7CC7-AB06-3460-362DCAF28693}"/>
          </ac:picMkLst>
        </pc:picChg>
      </pc:sldChg>
      <pc:sldChg chg="del">
        <pc:chgData name="Sanjay Vedhachalam" userId="a37d76e0-3ee5-458d-b925-4ffe476df611" providerId="ADAL" clId="{581DAF12-8E7B-4AE1-9FFF-45B54400F469}" dt="2024-03-25T15:27:32.929" v="114" actId="2696"/>
        <pc:sldMkLst>
          <pc:docMk/>
          <pc:sldMk cId="1552802067" sldId="259"/>
        </pc:sldMkLst>
      </pc:sldChg>
      <pc:sldChg chg="delSp del">
        <pc:chgData name="Sanjay Vedhachalam" userId="a37d76e0-3ee5-458d-b925-4ffe476df611" providerId="ADAL" clId="{581DAF12-8E7B-4AE1-9FFF-45B54400F469}" dt="2024-03-25T15:28:51.725" v="131" actId="2696"/>
        <pc:sldMkLst>
          <pc:docMk/>
          <pc:sldMk cId="4050611304" sldId="260"/>
        </pc:sldMkLst>
        <pc:picChg chg="del">
          <ac:chgData name="Sanjay Vedhachalam" userId="a37d76e0-3ee5-458d-b925-4ffe476df611" providerId="ADAL" clId="{581DAF12-8E7B-4AE1-9FFF-45B54400F469}" dt="2024-03-25T15:28:09.391" v="125" actId="21"/>
          <ac:picMkLst>
            <pc:docMk/>
            <pc:sldMk cId="4050611304" sldId="260"/>
            <ac:picMk id="3074" creationId="{98B0827B-0798-1D1B-2336-B6E99C3BA918}"/>
          </ac:picMkLst>
        </pc:picChg>
      </pc:sldChg>
      <pc:sldChg chg="addSp modSp add mod modTransition modAnim">
        <pc:chgData name="Sanjay Vedhachalam" userId="a37d76e0-3ee5-458d-b925-4ffe476df611" providerId="ADAL" clId="{581DAF12-8E7B-4AE1-9FFF-45B54400F469}" dt="2024-03-25T16:01:43.233" v="449"/>
        <pc:sldMkLst>
          <pc:docMk/>
          <pc:sldMk cId="598431963" sldId="261"/>
        </pc:sldMkLst>
        <pc:spChg chg="mod">
          <ac:chgData name="Sanjay Vedhachalam" userId="a37d76e0-3ee5-458d-b925-4ffe476df611" providerId="ADAL" clId="{581DAF12-8E7B-4AE1-9FFF-45B54400F469}" dt="2024-03-25T15:25:31.524" v="108" actId="20577"/>
          <ac:spMkLst>
            <pc:docMk/>
            <pc:sldMk cId="598431963" sldId="261"/>
            <ac:spMk id="2" creationId="{02BD7B09-9498-F90C-2172-C17DD8230A30}"/>
          </ac:spMkLst>
        </pc:spChg>
        <pc:spChg chg="mod">
          <ac:chgData name="Sanjay Vedhachalam" userId="a37d76e0-3ee5-458d-b925-4ffe476df611" providerId="ADAL" clId="{581DAF12-8E7B-4AE1-9FFF-45B54400F469}" dt="2024-03-25T15:26:00.899" v="109" actId="20577"/>
          <ac:spMkLst>
            <pc:docMk/>
            <pc:sldMk cId="598431963" sldId="261"/>
            <ac:spMk id="3" creationId="{77E0A6C7-48A0-061F-ACC5-817EB586529A}"/>
          </ac:spMkLst>
        </pc:spChg>
        <pc:spChg chg="mod">
          <ac:chgData name="Sanjay Vedhachalam" userId="a37d76e0-3ee5-458d-b925-4ffe476df611" providerId="ADAL" clId="{581DAF12-8E7B-4AE1-9FFF-45B54400F469}" dt="2024-03-25T15:43:51.261" v="381" actId="947"/>
          <ac:spMkLst>
            <pc:docMk/>
            <pc:sldMk cId="598431963" sldId="261"/>
            <ac:spMk id="20" creationId="{B2C3BE63-A5A8-FFDC-A2CA-42218B34A99A}"/>
          </ac:spMkLst>
        </pc:spChg>
        <pc:spChg chg="mod">
          <ac:chgData name="Sanjay Vedhachalam" userId="a37d76e0-3ee5-458d-b925-4ffe476df611" providerId="ADAL" clId="{581DAF12-8E7B-4AE1-9FFF-45B54400F469}" dt="2024-03-25T15:44:04.108" v="382" actId="947"/>
          <ac:spMkLst>
            <pc:docMk/>
            <pc:sldMk cId="598431963" sldId="261"/>
            <ac:spMk id="21" creationId="{ED111B22-00F6-0697-D364-0A6DE1F42EA5}"/>
          </ac:spMkLst>
        </pc:spChg>
        <pc:spChg chg="mod">
          <ac:chgData name="Sanjay Vedhachalam" userId="a37d76e0-3ee5-458d-b925-4ffe476df611" providerId="ADAL" clId="{581DAF12-8E7B-4AE1-9FFF-45B54400F469}" dt="2024-03-25T15:44:13.417" v="383" actId="947"/>
          <ac:spMkLst>
            <pc:docMk/>
            <pc:sldMk cId="598431963" sldId="261"/>
            <ac:spMk id="23" creationId="{08103238-DEC9-D2E5-C093-E59DD9971605}"/>
          </ac:spMkLst>
        </pc:spChg>
        <pc:picChg chg="add mod">
          <ac:chgData name="Sanjay Vedhachalam" userId="a37d76e0-3ee5-458d-b925-4ffe476df611" providerId="ADAL" clId="{581DAF12-8E7B-4AE1-9FFF-45B54400F469}" dt="2024-03-25T15:26:48.464" v="112" actId="14100"/>
          <ac:picMkLst>
            <pc:docMk/>
            <pc:sldMk cId="598431963" sldId="261"/>
            <ac:picMk id="33" creationId="{DE54FC98-FA03-F28D-6FAC-BC68524B711C}"/>
          </ac:picMkLst>
        </pc:picChg>
      </pc:sldChg>
      <pc:sldChg chg="addSp delSp modSp add mod modTransition modAnim">
        <pc:chgData name="Sanjay Vedhachalam" userId="a37d76e0-3ee5-458d-b925-4ffe476df611" providerId="ADAL" clId="{581DAF12-8E7B-4AE1-9FFF-45B54400F469}" dt="2024-03-27T06:41:21.419" v="461" actId="115"/>
        <pc:sldMkLst>
          <pc:docMk/>
          <pc:sldMk cId="938170027" sldId="262"/>
        </pc:sldMkLst>
        <pc:spChg chg="mod">
          <ac:chgData name="Sanjay Vedhachalam" userId="a37d76e0-3ee5-458d-b925-4ffe476df611" providerId="ADAL" clId="{581DAF12-8E7B-4AE1-9FFF-45B54400F469}" dt="2024-03-25T15:28:05.585" v="124" actId="20577"/>
          <ac:spMkLst>
            <pc:docMk/>
            <pc:sldMk cId="938170027" sldId="262"/>
            <ac:spMk id="2" creationId="{02BD7B09-9498-F90C-2172-C17DD8230A30}"/>
          </ac:spMkLst>
        </pc:spChg>
        <pc:spChg chg="mod">
          <ac:chgData name="Sanjay Vedhachalam" userId="a37d76e0-3ee5-458d-b925-4ffe476df611" providerId="ADAL" clId="{581DAF12-8E7B-4AE1-9FFF-45B54400F469}" dt="2024-03-27T06:41:21.419" v="461" actId="115"/>
          <ac:spMkLst>
            <pc:docMk/>
            <pc:sldMk cId="938170027" sldId="262"/>
            <ac:spMk id="3" creationId="{77E0A6C7-48A0-061F-ACC5-817EB586529A}"/>
          </ac:spMkLst>
        </pc:spChg>
        <pc:spChg chg="mod">
          <ac:chgData name="Sanjay Vedhachalam" userId="a37d76e0-3ee5-458d-b925-4ffe476df611" providerId="ADAL" clId="{581DAF12-8E7B-4AE1-9FFF-45B54400F469}" dt="2024-03-25T15:29:39.957" v="152" actId="1076"/>
          <ac:spMkLst>
            <pc:docMk/>
            <pc:sldMk cId="938170027" sldId="262"/>
            <ac:spMk id="16" creationId="{3C21B59B-6652-3BC0-4B3F-271D56A9AE4F}"/>
          </ac:spMkLst>
        </pc:spChg>
        <pc:spChg chg="del">
          <ac:chgData name="Sanjay Vedhachalam" userId="a37d76e0-3ee5-458d-b925-4ffe476df611" providerId="ADAL" clId="{581DAF12-8E7B-4AE1-9FFF-45B54400F469}" dt="2024-03-25T15:29:43.625" v="153" actId="478"/>
          <ac:spMkLst>
            <pc:docMk/>
            <pc:sldMk cId="938170027" sldId="262"/>
            <ac:spMk id="17" creationId="{440A023C-043F-731B-FF1B-8FAB68B0CDE0}"/>
          </ac:spMkLst>
        </pc:spChg>
        <pc:spChg chg="mod">
          <ac:chgData name="Sanjay Vedhachalam" userId="a37d76e0-3ee5-458d-b925-4ffe476df611" providerId="ADAL" clId="{581DAF12-8E7B-4AE1-9FFF-45B54400F469}" dt="2024-03-25T15:33:17.533" v="249" actId="1036"/>
          <ac:spMkLst>
            <pc:docMk/>
            <pc:sldMk cId="938170027" sldId="262"/>
            <ac:spMk id="18" creationId="{DCCB1325-C5E8-B2B0-6099-43C87AA4133B}"/>
          </ac:spMkLst>
        </pc:spChg>
        <pc:spChg chg="mod">
          <ac:chgData name="Sanjay Vedhachalam" userId="a37d76e0-3ee5-458d-b925-4ffe476df611" providerId="ADAL" clId="{581DAF12-8E7B-4AE1-9FFF-45B54400F469}" dt="2024-03-25T15:33:30.046" v="257" actId="1036"/>
          <ac:spMkLst>
            <pc:docMk/>
            <pc:sldMk cId="938170027" sldId="262"/>
            <ac:spMk id="19" creationId="{92498029-F74E-B9F6-4D76-D306027D7A05}"/>
          </ac:spMkLst>
        </pc:spChg>
        <pc:spChg chg="mod">
          <ac:chgData name="Sanjay Vedhachalam" userId="a37d76e0-3ee5-458d-b925-4ffe476df611" providerId="ADAL" clId="{581DAF12-8E7B-4AE1-9FFF-45B54400F469}" dt="2024-03-27T06:41:16.192" v="460" actId="1076"/>
          <ac:spMkLst>
            <pc:docMk/>
            <pc:sldMk cId="938170027" sldId="262"/>
            <ac:spMk id="20" creationId="{B2C3BE63-A5A8-FFDC-A2CA-42218B34A99A}"/>
          </ac:spMkLst>
        </pc:spChg>
        <pc:spChg chg="mod">
          <ac:chgData name="Sanjay Vedhachalam" userId="a37d76e0-3ee5-458d-b925-4ffe476df611" providerId="ADAL" clId="{581DAF12-8E7B-4AE1-9FFF-45B54400F469}" dt="2024-03-25T15:42:49.574" v="374" actId="947"/>
          <ac:spMkLst>
            <pc:docMk/>
            <pc:sldMk cId="938170027" sldId="262"/>
            <ac:spMk id="21" creationId="{ED111B22-00F6-0697-D364-0A6DE1F42EA5}"/>
          </ac:spMkLst>
        </pc:spChg>
        <pc:spChg chg="mod">
          <ac:chgData name="Sanjay Vedhachalam" userId="a37d76e0-3ee5-458d-b925-4ffe476df611" providerId="ADAL" clId="{581DAF12-8E7B-4AE1-9FFF-45B54400F469}" dt="2024-03-25T15:33:26.763" v="256" actId="1036"/>
          <ac:spMkLst>
            <pc:docMk/>
            <pc:sldMk cId="938170027" sldId="262"/>
            <ac:spMk id="22" creationId="{21C2EBA8-DFC0-9187-E704-E6FB31192A07}"/>
          </ac:spMkLst>
        </pc:spChg>
        <pc:spChg chg="mod">
          <ac:chgData name="Sanjay Vedhachalam" userId="a37d76e0-3ee5-458d-b925-4ffe476df611" providerId="ADAL" clId="{581DAF12-8E7B-4AE1-9FFF-45B54400F469}" dt="2024-03-25T15:43:25.312" v="376" actId="6549"/>
          <ac:spMkLst>
            <pc:docMk/>
            <pc:sldMk cId="938170027" sldId="262"/>
            <ac:spMk id="23" creationId="{08103238-DEC9-D2E5-C093-E59DD9971605}"/>
          </ac:spMkLst>
        </pc:spChg>
        <pc:spChg chg="del">
          <ac:chgData name="Sanjay Vedhachalam" userId="a37d76e0-3ee5-458d-b925-4ffe476df611" providerId="ADAL" clId="{581DAF12-8E7B-4AE1-9FFF-45B54400F469}" dt="2024-03-25T15:30:31.038" v="208" actId="478"/>
          <ac:spMkLst>
            <pc:docMk/>
            <pc:sldMk cId="938170027" sldId="262"/>
            <ac:spMk id="24" creationId="{91B4B7D1-DF89-1058-3168-71C9E8FE9B76}"/>
          </ac:spMkLst>
        </pc:spChg>
        <pc:spChg chg="del">
          <ac:chgData name="Sanjay Vedhachalam" userId="a37d76e0-3ee5-458d-b925-4ffe476df611" providerId="ADAL" clId="{581DAF12-8E7B-4AE1-9FFF-45B54400F469}" dt="2024-03-25T15:30:34.451" v="209" actId="478"/>
          <ac:spMkLst>
            <pc:docMk/>
            <pc:sldMk cId="938170027" sldId="262"/>
            <ac:spMk id="25" creationId="{59E4ECBE-E548-157F-D7E2-F2A3314E6046}"/>
          </ac:spMkLst>
        </pc:spChg>
        <pc:spChg chg="del">
          <ac:chgData name="Sanjay Vedhachalam" userId="a37d76e0-3ee5-458d-b925-4ffe476df611" providerId="ADAL" clId="{581DAF12-8E7B-4AE1-9FFF-45B54400F469}" dt="2024-03-25T15:30:37.252" v="210" actId="478"/>
          <ac:spMkLst>
            <pc:docMk/>
            <pc:sldMk cId="938170027" sldId="262"/>
            <ac:spMk id="27" creationId="{AB41DA20-2AA7-1178-ED2A-15CFD846A2B8}"/>
          </ac:spMkLst>
        </pc:spChg>
        <pc:spChg chg="del">
          <ac:chgData name="Sanjay Vedhachalam" userId="a37d76e0-3ee5-458d-b925-4ffe476df611" providerId="ADAL" clId="{581DAF12-8E7B-4AE1-9FFF-45B54400F469}" dt="2024-03-25T15:30:39.710" v="211" actId="478"/>
          <ac:spMkLst>
            <pc:docMk/>
            <pc:sldMk cId="938170027" sldId="262"/>
            <ac:spMk id="28" creationId="{F9C1A318-5D3A-1FEB-3DC7-5051657D7B1B}"/>
          </ac:spMkLst>
        </pc:spChg>
        <pc:spChg chg="del">
          <ac:chgData name="Sanjay Vedhachalam" userId="a37d76e0-3ee5-458d-b925-4ffe476df611" providerId="ADAL" clId="{581DAF12-8E7B-4AE1-9FFF-45B54400F469}" dt="2024-03-25T15:34:33.091" v="325" actId="478"/>
          <ac:spMkLst>
            <pc:docMk/>
            <pc:sldMk cId="938170027" sldId="262"/>
            <ac:spMk id="29" creationId="{693D2E41-7F76-E839-9A02-9EE01C5A861C}"/>
          </ac:spMkLst>
        </pc:spChg>
        <pc:spChg chg="mod">
          <ac:chgData name="Sanjay Vedhachalam" userId="a37d76e0-3ee5-458d-b925-4ffe476df611" providerId="ADAL" clId="{581DAF12-8E7B-4AE1-9FFF-45B54400F469}" dt="2024-03-25T15:43:28.778" v="378" actId="1037"/>
          <ac:spMkLst>
            <pc:docMk/>
            <pc:sldMk cId="938170027" sldId="262"/>
            <ac:spMk id="30" creationId="{F285D6A1-3D30-1ED0-BE78-D173245FBFF1}"/>
          </ac:spMkLst>
        </pc:spChg>
        <pc:spChg chg="mod">
          <ac:chgData name="Sanjay Vedhachalam" userId="a37d76e0-3ee5-458d-b925-4ffe476df611" providerId="ADAL" clId="{581DAF12-8E7B-4AE1-9FFF-45B54400F469}" dt="2024-03-25T15:43:32.239" v="380" actId="1037"/>
          <ac:spMkLst>
            <pc:docMk/>
            <pc:sldMk cId="938170027" sldId="262"/>
            <ac:spMk id="31" creationId="{0059C3E0-4C1E-6853-CDD2-C25885E85D7B}"/>
          </ac:spMkLst>
        </pc:spChg>
        <pc:spChg chg="del">
          <ac:chgData name="Sanjay Vedhachalam" userId="a37d76e0-3ee5-458d-b925-4ffe476df611" providerId="ADAL" clId="{581DAF12-8E7B-4AE1-9FFF-45B54400F469}" dt="2024-03-25T15:34:30.083" v="324" actId="478"/>
          <ac:spMkLst>
            <pc:docMk/>
            <pc:sldMk cId="938170027" sldId="262"/>
            <ac:spMk id="32" creationId="{88A455FE-849E-85CC-F4B1-00A4C0218CEA}"/>
          </ac:spMkLst>
        </pc:spChg>
        <pc:picChg chg="add mod">
          <ac:chgData name="Sanjay Vedhachalam" userId="a37d76e0-3ee5-458d-b925-4ffe476df611" providerId="ADAL" clId="{581DAF12-8E7B-4AE1-9FFF-45B54400F469}" dt="2024-03-25T15:28:31.864" v="130" actId="14100"/>
          <ac:picMkLst>
            <pc:docMk/>
            <pc:sldMk cId="938170027" sldId="262"/>
            <ac:picMk id="34" creationId="{6D75784E-CD0D-0253-5E34-7FF220003E88}"/>
          </ac:picMkLst>
        </pc:picChg>
        <pc:cxnChg chg="mod">
          <ac:chgData name="Sanjay Vedhachalam" userId="a37d76e0-3ee5-458d-b925-4ffe476df611" providerId="ADAL" clId="{581DAF12-8E7B-4AE1-9FFF-45B54400F469}" dt="2024-03-25T15:31:45.026" v="220" actId="1037"/>
          <ac:cxnSpMkLst>
            <pc:docMk/>
            <pc:sldMk cId="938170027" sldId="262"/>
            <ac:cxnSpMk id="13" creationId="{7422262D-4A8E-55C4-DBA8-51463717ECC0}"/>
          </ac:cxnSpMkLst>
        </pc:cxnChg>
        <pc:cxnChg chg="mod">
          <ac:chgData name="Sanjay Vedhachalam" userId="a37d76e0-3ee5-458d-b925-4ffe476df611" providerId="ADAL" clId="{581DAF12-8E7B-4AE1-9FFF-45B54400F469}" dt="2024-03-25T15:32:14.045" v="232" actId="1038"/>
          <ac:cxnSpMkLst>
            <pc:docMk/>
            <pc:sldMk cId="938170027" sldId="262"/>
            <ac:cxnSpMk id="14" creationId="{17A07072-052C-E73E-F58A-214FA8232436}"/>
          </ac:cxnSpMkLst>
        </pc:cxnChg>
        <pc:cxnChg chg="mod">
          <ac:chgData name="Sanjay Vedhachalam" userId="a37d76e0-3ee5-458d-b925-4ffe476df611" providerId="ADAL" clId="{581DAF12-8E7B-4AE1-9FFF-45B54400F469}" dt="2024-03-25T15:32:39.737" v="242" actId="1038"/>
          <ac:cxnSpMkLst>
            <pc:docMk/>
            <pc:sldMk cId="938170027" sldId="262"/>
            <ac:cxnSpMk id="15" creationId="{61DDFF35-CDA7-09F8-88CC-868E36C27573}"/>
          </ac:cxnSpMkLst>
        </pc:cxnChg>
      </pc:sldChg>
      <pc:sldMasterChg chg="setBg modSldLayout">
        <pc:chgData name="Sanjay Vedhachalam" userId="a37d76e0-3ee5-458d-b925-4ffe476df611" providerId="ADAL" clId="{581DAF12-8E7B-4AE1-9FFF-45B54400F469}" dt="2024-03-25T15:37:58.798" v="369"/>
        <pc:sldMasterMkLst>
          <pc:docMk/>
          <pc:sldMasterMk cId="1098544815" sldId="2147483648"/>
        </pc:sldMasterMkLst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4169268146" sldId="2147483649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2950197170" sldId="2147483650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2228613100" sldId="2147483651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1069927888" sldId="2147483652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2302198490" sldId="2147483653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1478774729" sldId="2147483654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3407781406" sldId="2147483655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1419068746" sldId="2147483656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3467600309" sldId="2147483657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1994832145" sldId="2147483658"/>
          </pc:sldLayoutMkLst>
        </pc:sldLayoutChg>
        <pc:sldLayoutChg chg="setBg">
          <pc:chgData name="Sanjay Vedhachalam" userId="a37d76e0-3ee5-458d-b925-4ffe476df611" providerId="ADAL" clId="{581DAF12-8E7B-4AE1-9FFF-45B54400F469}" dt="2024-03-25T15:37:58.798" v="369"/>
          <pc:sldLayoutMkLst>
            <pc:docMk/>
            <pc:sldMasterMk cId="1098544815" sldId="2147483648"/>
            <pc:sldLayoutMk cId="359798337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079E-00BE-A708-C891-067AF253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E322-3B40-BAF5-2ED0-655315F90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7ADE-C1DA-E18D-D3E8-2C309342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0ECB-CE7D-0F24-DD3A-D35BB435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7F06-036C-B737-B089-BFA9D7A1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48EA-2EEF-EB2C-01D5-C95E410E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AA510-63D0-049E-17AF-6C8255F1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B228-7154-4818-D6A6-4BBE8C6D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EDC3-6495-DA0F-6CE4-71F3B90F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5EA1-4909-4433-EFDC-578E5A1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E5A59-0369-A07E-230F-D03F9B69B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F0FF9-CCF8-76F3-7510-396CE9004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4A74-D971-D2DC-B4FE-D8703317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E96D-04DB-3F08-0F54-08070123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BDBC7-D6EF-5C70-52C4-31431A6B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6006-8160-48B8-00A5-59D2F319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4B9D-425C-76BA-9D3F-300C98B4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EB29-6BC8-67C2-6AAF-A248D9CB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F93E-DC91-D38A-6036-2BAD6154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F0E0-4F8F-5BF0-2E3E-1C256980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6707-2DA2-1A45-521B-2E59345A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6CBA-C8AF-9596-B6DD-16428A47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94CF-7910-3619-6118-26BE578C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FCD1-6235-07BC-DC18-6BD5A63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954B-758D-4141-BD06-F8B09643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E8CE-3949-9D1A-F46C-EA1E6503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30D2-D676-46A5-4E7E-6C442C2C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2586F-E997-A590-C94F-F9C685C1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7B54B-1B01-52A2-33B0-61836B52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4A7F-839F-A513-E6A0-0C3B5D3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9731D-FE97-73E3-144A-FDD3587D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4B2-219C-D4F5-DB88-8A5C51AE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4893-2763-5BF4-6AB6-03A24686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0654B-C435-91F8-C8ED-79345871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4B9CD-EDD7-7D21-8BC3-3323DAF08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7BB00-98F3-5B96-BB12-84FFC527C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01677-09B7-26E5-9BD5-30EBDDF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4BE7F-1EF3-9531-5D73-B452C0FE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4834A-B51E-E037-08A2-90A80859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B1F6-0F52-5AD6-608E-5A11AE36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AF1F7-83DF-1AC2-D770-F1E1ACC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A076F-95AD-D0F7-4892-39C8CA38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7EF79-98CC-EC26-9C65-43594BDC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2647B-2920-8917-0077-01162AF9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ED744-BD39-701C-8DC2-9C86AD28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047E0-295F-A479-F6DC-196BE9A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C822-B0E6-BEE9-D806-B551428D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AA91-D0DB-8C95-68FF-7059ABDC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B68DB-49CC-3362-D31D-BC809D8C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F89E7-A849-B363-906F-9480E4DE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59986-0A22-85DD-A698-449C2FBB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DF13-A013-99E5-4423-F925061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17AF-6EC2-6130-DE61-4A95193D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14040-564A-72AE-8686-3B90F77C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7735-39FB-BD55-95BF-E588C2039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C74C-7AC6-7297-F663-F40D5C75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DC0-860B-415E-AB19-B3668FFF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EB308-C989-B590-595B-63B21AED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57206-4C6D-4CA2-683F-636CFE12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4599-4B37-4927-2BA6-BFE932C4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4183-F7AC-BA1D-19D8-FE616507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E82C5-AAAD-49CA-AA88-88BCDC35F6C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C796-649C-A3FA-7D1F-E1050807A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5C3E-D251-E622-267F-5479FAB30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C448-C834-43C4-8AF2-961CE5B2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https://www.syncfusion.com/blazor-components/blazor-datagrid" TargetMode="External"/><Relationship Id="rId18" Type="http://schemas.openxmlformats.org/officeDocument/2006/relationships/hyperlink" Target="https://www.syncfusion.com/wpf-controls/datagrid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www.syncfusion.com/uwp-ui-controls/datagrid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www.syncfusion.com/vue-components/vue-grid" TargetMode="External"/><Relationship Id="rId17" Type="http://schemas.openxmlformats.org/officeDocument/2006/relationships/hyperlink" Target="https://www.syncfusion.com/winforms-ui-controls/datagrid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syncfusion.com/aspnet-core-ui-controls/grid" TargetMode="External"/><Relationship Id="rId20" Type="http://schemas.openxmlformats.org/officeDocument/2006/relationships/hyperlink" Target="https://www.syncfusion.com/xamarin-ui-controls/xamarin-data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www.syncfusion.com/react-components/react-data-grid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www.syncfusion.com/aspnet-mvc-ui-controls/grid" TargetMode="External"/><Relationship Id="rId10" Type="http://schemas.openxmlformats.org/officeDocument/2006/relationships/hyperlink" Target="https://www.syncfusion.com/angular-components/angular-grid" TargetMode="External"/><Relationship Id="rId19" Type="http://schemas.openxmlformats.org/officeDocument/2006/relationships/hyperlink" Target="https://www.syncfusion.com/winui-controls/datagrid" TargetMode="External"/><Relationship Id="rId4" Type="http://schemas.openxmlformats.org/officeDocument/2006/relationships/image" Target="../media/image3.svg"/><Relationship Id="rId9" Type="http://schemas.openxmlformats.org/officeDocument/2006/relationships/hyperlink" Target="https://www.syncfusion.com/javascript-ui-controls/js-data-grid" TargetMode="External"/><Relationship Id="rId14" Type="http://schemas.openxmlformats.org/officeDocument/2006/relationships/hyperlink" Target="https://www.syncfusion.com/flutter-widgets/flutter-datagrid" TargetMode="External"/><Relationship Id="rId22" Type="http://schemas.openxmlformats.org/officeDocument/2006/relationships/hyperlink" Target="https://www.syncfusion.com/maui-controls/maui-datagri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https://www.syncfusion.com/blazor-components/blazor-datagrid" TargetMode="External"/><Relationship Id="rId18" Type="http://schemas.openxmlformats.org/officeDocument/2006/relationships/hyperlink" Target="https://www.syncfusion.com/wpf-controls/datagrid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www.syncfusion.com/uwp-ui-controls/datagrid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www.syncfusion.com/vue-components/vue-grid" TargetMode="External"/><Relationship Id="rId17" Type="http://schemas.openxmlformats.org/officeDocument/2006/relationships/hyperlink" Target="https://www.syncfusion.com/winforms-ui-controls/datagrid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syncfusion.com/aspnet-core-ui-controls/grid" TargetMode="External"/><Relationship Id="rId20" Type="http://schemas.openxmlformats.org/officeDocument/2006/relationships/hyperlink" Target="https://www.syncfusion.com/xamarin-ui-controls/xamarin-data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www.syncfusion.com/react-components/react-data-grid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www.syncfusion.com/aspnet-mvc-ui-controls/grid" TargetMode="External"/><Relationship Id="rId23" Type="http://schemas.openxmlformats.org/officeDocument/2006/relationships/image" Target="../media/image8.png"/><Relationship Id="rId10" Type="http://schemas.openxmlformats.org/officeDocument/2006/relationships/hyperlink" Target="https://www.syncfusion.com/angular-components/angular-grid" TargetMode="External"/><Relationship Id="rId19" Type="http://schemas.openxmlformats.org/officeDocument/2006/relationships/hyperlink" Target="https://www.syncfusion.com/winui-controls/datagrid" TargetMode="External"/><Relationship Id="rId4" Type="http://schemas.openxmlformats.org/officeDocument/2006/relationships/image" Target="../media/image3.svg"/><Relationship Id="rId9" Type="http://schemas.openxmlformats.org/officeDocument/2006/relationships/hyperlink" Target="https://www.syncfusion.com/javascript-ui-controls/js-data-grid" TargetMode="External"/><Relationship Id="rId14" Type="http://schemas.openxmlformats.org/officeDocument/2006/relationships/hyperlink" Target="https://www.syncfusion.com/flutter-widgets/flutter-datagrid" TargetMode="External"/><Relationship Id="rId22" Type="http://schemas.openxmlformats.org/officeDocument/2006/relationships/hyperlink" Target="https://www.syncfusion.com/maui-controls/maui-datagri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https://www.syncfusion.com/blazor-components/blazor-datagrid" TargetMode="External"/><Relationship Id="rId18" Type="http://schemas.openxmlformats.org/officeDocument/2006/relationships/hyperlink" Target="https://www.syncfusion.com/maui-controls/maui-datagri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www.syncfusion.com/vue-components/vue-grid" TargetMode="External"/><Relationship Id="rId17" Type="http://schemas.openxmlformats.org/officeDocument/2006/relationships/hyperlink" Target="https://www.syncfusion.com/xamarin-ui-controls/xamarin-datagrid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syncfusion.com/winforms-ui-controls/datagrid" TargetMode="Externa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www.syncfusion.com/react-components/react-data-grid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www.syncfusion.com/aspnet-core-ui-controls/grid" TargetMode="External"/><Relationship Id="rId10" Type="http://schemas.openxmlformats.org/officeDocument/2006/relationships/hyperlink" Target="https://www.syncfusion.com/angular-components/angular-grid" TargetMode="External"/><Relationship Id="rId19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hyperlink" Target="https://www.syncfusion.com/javascript-ui-controls/js-data-grid" TargetMode="External"/><Relationship Id="rId14" Type="http://schemas.openxmlformats.org/officeDocument/2006/relationships/hyperlink" Target="https://www.syncfusion.com/aspnet-mvc-ui-controls/gr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17DC-13FB-70C1-81CA-C058B40C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Most Popular Components</a:t>
            </a:r>
            <a:br>
              <a:rPr lang="en-US" dirty="0"/>
            </a:br>
            <a:r>
              <a:rPr lang="en-US" sz="3200" dirty="0"/>
              <a:t>in </a:t>
            </a:r>
            <a:r>
              <a:rPr lang="en-US" sz="3200" dirty="0">
                <a:solidFill>
                  <a:schemeClr val="accent2"/>
                </a:solidFill>
              </a:rPr>
              <a:t>SYNCFUSION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8ACBB-D3C6-76A4-4A1A-63B992126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Sanjay Vedhachalam (SF4636)</a:t>
            </a:r>
          </a:p>
        </p:txBody>
      </p:sp>
    </p:spTree>
    <p:extLst>
      <p:ext uri="{BB962C8B-B14F-4D97-AF65-F5344CB8AC3E}">
        <p14:creationId xmlns:p14="http://schemas.microsoft.com/office/powerpoint/2010/main" val="27893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0F09-759E-4C51-F4AD-49D1701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the most popular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81E4-6EE4-D295-E08B-C6A555EC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DataGrid</a:t>
            </a:r>
          </a:p>
          <a:p>
            <a:r>
              <a:rPr lang="en-US" dirty="0">
                <a:latin typeface="+mj-lt"/>
              </a:rPr>
              <a:t>Charts</a:t>
            </a:r>
          </a:p>
          <a:p>
            <a:r>
              <a:rPr lang="en-US" dirty="0">
                <a:latin typeface="+mj-lt"/>
              </a:rPr>
              <a:t>ListView</a:t>
            </a:r>
          </a:p>
          <a:p>
            <a:r>
              <a:rPr lang="en-US" dirty="0">
                <a:latin typeface="+mj-lt"/>
              </a:rPr>
              <a:t>Scheduler</a:t>
            </a:r>
          </a:p>
          <a:p>
            <a:r>
              <a:rPr lang="en-US" dirty="0">
                <a:latin typeface="+mj-lt"/>
              </a:rPr>
              <a:t>Diagram</a:t>
            </a:r>
          </a:p>
          <a:p>
            <a:r>
              <a:rPr lang="en-US" dirty="0">
                <a:latin typeface="+mj-lt"/>
              </a:rPr>
              <a:t>PDF Viewer</a:t>
            </a:r>
          </a:p>
          <a:p>
            <a:r>
              <a:rPr lang="en-US" dirty="0">
                <a:latin typeface="+mj-lt"/>
              </a:rPr>
              <a:t>Excel Library</a:t>
            </a:r>
          </a:p>
        </p:txBody>
      </p:sp>
    </p:spTree>
    <p:extLst>
      <p:ext uri="{BB962C8B-B14F-4D97-AF65-F5344CB8AC3E}">
        <p14:creationId xmlns:p14="http://schemas.microsoft.com/office/powerpoint/2010/main" val="1740689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7B09-9498-F90C-2172-C17DD823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952500"/>
            <a:ext cx="3455821" cy="662144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DataGrid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A6C7-48A0-061F-ACC5-817EB586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744944"/>
            <a:ext cx="6146997" cy="45841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effectLst/>
                <a:latin typeface="+mj-lt"/>
              </a:rPr>
              <a:t>The DataGrid control is a high-performance grid component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effectLst/>
                <a:latin typeface="+mj-lt"/>
              </a:rPr>
              <a:t>that helps display and manipulate large amounts of data in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effectLst/>
                <a:latin typeface="+mj-lt"/>
              </a:rPr>
              <a:t>tabular format. Its rich feature set includes functionalities like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effectLst/>
                <a:latin typeface="+mj-lt"/>
              </a:rPr>
              <a:t>data binding, sorting, grouping, editing, filtering, swiping,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effectLst/>
                <a:latin typeface="+mj-lt"/>
              </a:rPr>
              <a:t>dragging, resizing, loading more items, pull-to-refresh,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effectLst/>
                <a:latin typeface="+mj-lt"/>
              </a:rPr>
              <a:t>exporting to Excel and PDF file formats.</a:t>
            </a:r>
            <a:endParaRPr lang="en-US" sz="17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i="0" dirty="0">
                <a:solidFill>
                  <a:srgbClr val="1A1A1A"/>
                </a:solidFill>
                <a:effectLst/>
                <a:latin typeface="+mj-lt"/>
              </a:rPr>
              <a:t>SUPPORTED PLATFORMS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           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endParaRPr lang="en-US" sz="105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sz="105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6" name="Picture 2" descr="Syncfusion Essential DataGrid">
            <a:extLst>
              <a:ext uri="{FF2B5EF4-FFF2-40B4-BE49-F238E27FC236}">
                <a16:creationId xmlns:a16="http://schemas.microsoft.com/office/drawing/2014/main" id="{08668CA4-7CC7-AB06-3460-362DCAF2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3690" y="1091575"/>
            <a:ext cx="4295974" cy="385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D9A19CB3-CB25-F91B-4A54-F98F4A44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983" y="5227461"/>
            <a:ext cx="253654" cy="253654"/>
          </a:xfrm>
          <a:prstGeom prst="rect">
            <a:avLst/>
          </a:prstGeom>
        </p:spPr>
      </p:pic>
      <p:pic>
        <p:nvPicPr>
          <p:cNvPr id="9" name="Graphic 8" descr="Monitor outline">
            <a:extLst>
              <a:ext uri="{FF2B5EF4-FFF2-40B4-BE49-F238E27FC236}">
                <a16:creationId xmlns:a16="http://schemas.microsoft.com/office/drawing/2014/main" id="{557E3C56-FCC1-B31E-7C53-F629EF18B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541" y="4696066"/>
            <a:ext cx="253653" cy="253653"/>
          </a:xfrm>
          <a:prstGeom prst="rect">
            <a:avLst/>
          </a:prstGeom>
        </p:spPr>
      </p:pic>
      <p:pic>
        <p:nvPicPr>
          <p:cNvPr id="11" name="Graphic 10" descr="World outline">
            <a:extLst>
              <a:ext uri="{FF2B5EF4-FFF2-40B4-BE49-F238E27FC236}">
                <a16:creationId xmlns:a16="http://schemas.microsoft.com/office/drawing/2014/main" id="{1B26E32C-9511-6561-8F0A-840E0E5CF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983" y="4165628"/>
            <a:ext cx="253653" cy="25365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2262D-4A8E-55C4-DBA8-51463717ECC0}"/>
              </a:ext>
            </a:extLst>
          </p:cNvPr>
          <p:cNvCxnSpPr>
            <a:cxnSpLocks/>
          </p:cNvCxnSpPr>
          <p:nvPr/>
        </p:nvCxnSpPr>
        <p:spPr>
          <a:xfrm>
            <a:off x="1389529" y="4116162"/>
            <a:ext cx="0" cy="3525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A07072-052C-E73E-F58A-214FA8232436}"/>
              </a:ext>
            </a:extLst>
          </p:cNvPr>
          <p:cNvCxnSpPr>
            <a:cxnSpLocks/>
          </p:cNvCxnSpPr>
          <p:nvPr/>
        </p:nvCxnSpPr>
        <p:spPr>
          <a:xfrm>
            <a:off x="1389529" y="4658567"/>
            <a:ext cx="0" cy="2911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DDFF35-CDA7-09F8-88CC-868E36C27573}"/>
              </a:ext>
            </a:extLst>
          </p:cNvPr>
          <p:cNvCxnSpPr/>
          <p:nvPr/>
        </p:nvCxnSpPr>
        <p:spPr>
          <a:xfrm>
            <a:off x="1389529" y="5192776"/>
            <a:ext cx="0" cy="2536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3BE63-A5A8-FFDC-A2CA-42218B34A99A}"/>
              </a:ext>
            </a:extLst>
          </p:cNvPr>
          <p:cNvSpPr txBox="1"/>
          <p:nvPr/>
        </p:nvSpPr>
        <p:spPr>
          <a:xfrm>
            <a:off x="1488142" y="3986228"/>
            <a:ext cx="5161061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9"/>
              </a:rPr>
              <a:t>JavaScript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0"/>
              </a:rPr>
              <a:t>Angular </a:t>
            </a:r>
            <a:r>
              <a:rPr lang="en-US" sz="1050" u="sng" strike="noStrike" dirty="0">
                <a:solidFill>
                  <a:srgbClr val="666666"/>
                </a:solidFill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1"/>
              </a:rPr>
              <a:t>React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2"/>
              </a:rPr>
              <a:t>Vue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3"/>
              </a:rPr>
              <a:t>Blazor</a:t>
            </a:r>
            <a:b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</a:b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4"/>
              </a:rPr>
              <a:t>Flutter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5"/>
              </a:rPr>
              <a:t>ASP.NET MVC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6"/>
              </a:rPr>
              <a:t>ASP.NET Core</a:t>
            </a:r>
            <a:b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</a:br>
            <a:endParaRPr lang="en-US" sz="1050" u="sng" dirty="0"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11B22-00F6-0697-D364-0A6DE1F42EA5}"/>
              </a:ext>
            </a:extLst>
          </p:cNvPr>
          <p:cNvSpPr txBox="1"/>
          <p:nvPr/>
        </p:nvSpPr>
        <p:spPr>
          <a:xfrm>
            <a:off x="1393086" y="4419281"/>
            <a:ext cx="3860231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05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7"/>
              </a:rPr>
              <a:t>WinForms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8"/>
              </a:rPr>
              <a:t>WPF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9"/>
              </a:rPr>
              <a:t>WinUI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4"/>
              </a:rPr>
              <a:t>Flutter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0"/>
              </a:rPr>
              <a:t>Xamarin</a:t>
            </a:r>
            <a:b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</a:b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1"/>
              </a:rPr>
              <a:t>UWP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2"/>
              </a:rPr>
              <a:t>.NET MAUI</a:t>
            </a:r>
            <a:endParaRPr lang="en-US" sz="1050" b="0" i="0" u="sng" dirty="0">
              <a:solidFill>
                <a:srgbClr val="666666"/>
              </a:solidFill>
              <a:effectLst/>
              <a:uFill>
                <a:solidFill>
                  <a:schemeClr val="bg1"/>
                </a:solidFill>
              </a:uFill>
              <a:latin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03238-DEC9-D2E5-C093-E59DD9971605}"/>
              </a:ext>
            </a:extLst>
          </p:cNvPr>
          <p:cNvSpPr txBox="1"/>
          <p:nvPr/>
        </p:nvSpPr>
        <p:spPr>
          <a:xfrm>
            <a:off x="1432505" y="5090032"/>
            <a:ext cx="5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0"/>
              </a:rPr>
              <a:t>Xamarin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4"/>
              </a:rPr>
              <a:t>Flutter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1"/>
              </a:rPr>
              <a:t>UWP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9"/>
              </a:rPr>
              <a:t>JavaScript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2"/>
              </a:rPr>
              <a:t>.NET MAUI</a:t>
            </a:r>
            <a:endParaRPr lang="en-US" sz="1050" b="0" i="0" u="sng" dirty="0">
              <a:solidFill>
                <a:srgbClr val="666666"/>
              </a:solidFill>
              <a:effectLst/>
              <a:uFill>
                <a:solidFill>
                  <a:schemeClr val="bg1"/>
                </a:solidFill>
              </a:u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67524D-C4AD-E77C-F037-B17E869DB143}"/>
              </a:ext>
            </a:extLst>
          </p:cNvPr>
          <p:cNvSpPr/>
          <p:nvPr/>
        </p:nvSpPr>
        <p:spPr>
          <a:xfrm>
            <a:off x="1461726" y="4129020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A5901E-533A-ECC2-0B33-0B408FA457EB}"/>
              </a:ext>
            </a:extLst>
          </p:cNvPr>
          <p:cNvSpPr/>
          <p:nvPr/>
        </p:nvSpPr>
        <p:spPr>
          <a:xfrm>
            <a:off x="2360645" y="41240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8E217A-08E6-3765-C054-02EB896D9768}"/>
              </a:ext>
            </a:extLst>
          </p:cNvPr>
          <p:cNvSpPr/>
          <p:nvPr/>
        </p:nvSpPr>
        <p:spPr>
          <a:xfrm>
            <a:off x="3081917" y="41240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131688-DBBA-C6EB-2E38-72DB49F0ABCE}"/>
              </a:ext>
            </a:extLst>
          </p:cNvPr>
          <p:cNvSpPr/>
          <p:nvPr/>
        </p:nvSpPr>
        <p:spPr>
          <a:xfrm>
            <a:off x="3715250" y="41240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0EACC8-40DC-DFC5-59F7-9AEDD68FB057}"/>
              </a:ext>
            </a:extLst>
          </p:cNvPr>
          <p:cNvSpPr/>
          <p:nvPr/>
        </p:nvSpPr>
        <p:spPr>
          <a:xfrm>
            <a:off x="4225037" y="4133415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86371-BA75-8B88-D8EC-DDC1464980D8}"/>
              </a:ext>
            </a:extLst>
          </p:cNvPr>
          <p:cNvSpPr/>
          <p:nvPr/>
        </p:nvSpPr>
        <p:spPr>
          <a:xfrm>
            <a:off x="1461725" y="436573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21B59B-6652-3BC0-4B3F-271D56A9AE4F}"/>
              </a:ext>
            </a:extLst>
          </p:cNvPr>
          <p:cNvSpPr/>
          <p:nvPr/>
        </p:nvSpPr>
        <p:spPr>
          <a:xfrm>
            <a:off x="2159667" y="436667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0A023C-043F-731B-FF1B-8FAB68B0CDE0}"/>
              </a:ext>
            </a:extLst>
          </p:cNvPr>
          <p:cNvSpPr/>
          <p:nvPr/>
        </p:nvSpPr>
        <p:spPr>
          <a:xfrm>
            <a:off x="3277482" y="436936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CB1325-C5E8-B2B0-6099-43C87AA4133B}"/>
              </a:ext>
            </a:extLst>
          </p:cNvPr>
          <p:cNvSpPr/>
          <p:nvPr/>
        </p:nvSpPr>
        <p:spPr>
          <a:xfrm>
            <a:off x="1461725" y="4705015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498029-F74E-B9F6-4D76-D306027D7A05}"/>
              </a:ext>
            </a:extLst>
          </p:cNvPr>
          <p:cNvSpPr/>
          <p:nvPr/>
        </p:nvSpPr>
        <p:spPr>
          <a:xfrm>
            <a:off x="2401027" y="470501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C2EBA8-DFC0-9187-E704-E6FB31192A07}"/>
              </a:ext>
            </a:extLst>
          </p:cNvPr>
          <p:cNvSpPr/>
          <p:nvPr/>
        </p:nvSpPr>
        <p:spPr>
          <a:xfrm>
            <a:off x="2963139" y="470501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B4B7D1-DF89-1058-3168-71C9E8FE9B76}"/>
              </a:ext>
            </a:extLst>
          </p:cNvPr>
          <p:cNvSpPr/>
          <p:nvPr/>
        </p:nvSpPr>
        <p:spPr>
          <a:xfrm>
            <a:off x="3620307" y="470501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E4ECBE-E548-157F-D7E2-F2A3314E6046}"/>
              </a:ext>
            </a:extLst>
          </p:cNvPr>
          <p:cNvSpPr/>
          <p:nvPr/>
        </p:nvSpPr>
        <p:spPr>
          <a:xfrm>
            <a:off x="4296923" y="470327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8EE9A8-4849-40FA-2FD1-4ED343203AAD}"/>
              </a:ext>
            </a:extLst>
          </p:cNvPr>
          <p:cNvSpPr/>
          <p:nvPr/>
        </p:nvSpPr>
        <p:spPr>
          <a:xfrm>
            <a:off x="1467955" y="528103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41DA20-2AA7-1178-ED2A-15CFD846A2B8}"/>
              </a:ext>
            </a:extLst>
          </p:cNvPr>
          <p:cNvSpPr/>
          <p:nvPr/>
        </p:nvSpPr>
        <p:spPr>
          <a:xfrm>
            <a:off x="2108926" y="497161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1A318-5D3A-1FEB-3DC7-5051657D7B1B}"/>
              </a:ext>
            </a:extLst>
          </p:cNvPr>
          <p:cNvSpPr/>
          <p:nvPr/>
        </p:nvSpPr>
        <p:spPr>
          <a:xfrm>
            <a:off x="1476270" y="497161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3D2E41-7F76-E839-9A02-9EE01C5A861C}"/>
              </a:ext>
            </a:extLst>
          </p:cNvPr>
          <p:cNvSpPr/>
          <p:nvPr/>
        </p:nvSpPr>
        <p:spPr>
          <a:xfrm>
            <a:off x="4394718" y="52821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5D6A1-3D30-1ED0-BE78-D173245FBFF1}"/>
              </a:ext>
            </a:extLst>
          </p:cNvPr>
          <p:cNvSpPr/>
          <p:nvPr/>
        </p:nvSpPr>
        <p:spPr>
          <a:xfrm>
            <a:off x="2262206" y="528103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59C3E0-4C1E-6853-CDD2-C25885E85D7B}"/>
              </a:ext>
            </a:extLst>
          </p:cNvPr>
          <p:cNvSpPr/>
          <p:nvPr/>
        </p:nvSpPr>
        <p:spPr>
          <a:xfrm>
            <a:off x="2917420" y="528103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A455FE-849E-85CC-F4B1-00A4C0218CEA}"/>
              </a:ext>
            </a:extLst>
          </p:cNvPr>
          <p:cNvSpPr/>
          <p:nvPr/>
        </p:nvSpPr>
        <p:spPr>
          <a:xfrm>
            <a:off x="3491797" y="528218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57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7B09-9498-F90C-2172-C17DD823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952500"/>
            <a:ext cx="3455821" cy="662144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A6C7-48A0-061F-ACC5-817EB586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744944"/>
            <a:ext cx="6146997" cy="45841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+mj-lt"/>
              </a:rPr>
              <a:t>The Charts control can plot a wide range of chart types, ranging from line charts to specialized financial charts. Its rich feature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+mj-lt"/>
              </a:rPr>
              <a:t>set includes functionalities like data binding, multiple axes,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+mj-lt"/>
              </a:rPr>
              <a:t>legends, animation, data labels, annotations, trackballs,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+mj-lt"/>
              </a:rPr>
              <a:t>tooltips, and zooming.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dirty="0">
              <a:latin typeface="+mj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i="0" dirty="0">
                <a:solidFill>
                  <a:srgbClr val="1A1A1A"/>
                </a:solidFill>
                <a:effectLst/>
                <a:latin typeface="+mj-lt"/>
              </a:rPr>
              <a:t>SUPPORTED PLATFORMS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           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endParaRPr lang="en-US" sz="105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sz="105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6" name="Picture 2" descr="Syncfusion Essential DataGrid">
            <a:extLst>
              <a:ext uri="{FF2B5EF4-FFF2-40B4-BE49-F238E27FC236}">
                <a16:creationId xmlns:a16="http://schemas.microsoft.com/office/drawing/2014/main" id="{08668CA4-7CC7-AB06-3460-362DCAF2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3690" y="1091575"/>
            <a:ext cx="4295974" cy="36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D9A19CB3-CB25-F91B-4A54-F98F4A44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983" y="5227461"/>
            <a:ext cx="253654" cy="253654"/>
          </a:xfrm>
          <a:prstGeom prst="rect">
            <a:avLst/>
          </a:prstGeom>
        </p:spPr>
      </p:pic>
      <p:pic>
        <p:nvPicPr>
          <p:cNvPr id="9" name="Graphic 8" descr="Monitor outline">
            <a:extLst>
              <a:ext uri="{FF2B5EF4-FFF2-40B4-BE49-F238E27FC236}">
                <a16:creationId xmlns:a16="http://schemas.microsoft.com/office/drawing/2014/main" id="{557E3C56-FCC1-B31E-7C53-F629EF18B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541" y="4696066"/>
            <a:ext cx="253653" cy="253653"/>
          </a:xfrm>
          <a:prstGeom prst="rect">
            <a:avLst/>
          </a:prstGeom>
        </p:spPr>
      </p:pic>
      <p:pic>
        <p:nvPicPr>
          <p:cNvPr id="11" name="Graphic 10" descr="World outline">
            <a:extLst>
              <a:ext uri="{FF2B5EF4-FFF2-40B4-BE49-F238E27FC236}">
                <a16:creationId xmlns:a16="http://schemas.microsoft.com/office/drawing/2014/main" id="{1B26E32C-9511-6561-8F0A-840E0E5CF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983" y="4165628"/>
            <a:ext cx="253653" cy="25365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2262D-4A8E-55C4-DBA8-51463717ECC0}"/>
              </a:ext>
            </a:extLst>
          </p:cNvPr>
          <p:cNvCxnSpPr>
            <a:cxnSpLocks/>
          </p:cNvCxnSpPr>
          <p:nvPr/>
        </p:nvCxnSpPr>
        <p:spPr>
          <a:xfrm>
            <a:off x="1389529" y="4116162"/>
            <a:ext cx="0" cy="3525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A07072-052C-E73E-F58A-214FA8232436}"/>
              </a:ext>
            </a:extLst>
          </p:cNvPr>
          <p:cNvCxnSpPr>
            <a:cxnSpLocks/>
          </p:cNvCxnSpPr>
          <p:nvPr/>
        </p:nvCxnSpPr>
        <p:spPr>
          <a:xfrm>
            <a:off x="1389529" y="4658567"/>
            <a:ext cx="0" cy="2911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DDFF35-CDA7-09F8-88CC-868E36C27573}"/>
              </a:ext>
            </a:extLst>
          </p:cNvPr>
          <p:cNvCxnSpPr/>
          <p:nvPr/>
        </p:nvCxnSpPr>
        <p:spPr>
          <a:xfrm>
            <a:off x="1389529" y="5192776"/>
            <a:ext cx="0" cy="2536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3BE63-A5A8-FFDC-A2CA-42218B34A99A}"/>
              </a:ext>
            </a:extLst>
          </p:cNvPr>
          <p:cNvSpPr txBox="1"/>
          <p:nvPr/>
        </p:nvSpPr>
        <p:spPr>
          <a:xfrm>
            <a:off x="1488142" y="3986228"/>
            <a:ext cx="5161061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9"/>
              </a:rPr>
              <a:t>JavaScript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0"/>
              </a:rPr>
              <a:t>Angular </a:t>
            </a:r>
            <a:r>
              <a:rPr lang="en-US" sz="1050" u="sng" strike="noStrike" dirty="0">
                <a:solidFill>
                  <a:srgbClr val="666666"/>
                </a:solidFill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1"/>
              </a:rPr>
              <a:t>React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2"/>
              </a:rPr>
              <a:t>Vue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3"/>
              </a:rPr>
              <a:t>Blazor</a:t>
            </a:r>
            <a:b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</a:b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4"/>
              </a:rPr>
              <a:t>Flutter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5"/>
              </a:rPr>
              <a:t>ASP.NET MVC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6"/>
              </a:rPr>
              <a:t>ASP.NET Core</a:t>
            </a:r>
            <a:b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</a:br>
            <a:endParaRPr lang="en-US" sz="1050" u="sng" dirty="0"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11B22-00F6-0697-D364-0A6DE1F42EA5}"/>
              </a:ext>
            </a:extLst>
          </p:cNvPr>
          <p:cNvSpPr txBox="1"/>
          <p:nvPr/>
        </p:nvSpPr>
        <p:spPr>
          <a:xfrm>
            <a:off x="1393086" y="4419281"/>
            <a:ext cx="3860231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05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7"/>
              </a:rPr>
              <a:t>WinForms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8"/>
              </a:rPr>
              <a:t>WPF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9"/>
              </a:rPr>
              <a:t>WinUI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4"/>
              </a:rPr>
              <a:t>Flutter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0"/>
              </a:rPr>
              <a:t>Xamarin</a:t>
            </a:r>
            <a:b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</a:b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1"/>
              </a:rPr>
              <a:t>UWP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2"/>
              </a:rPr>
              <a:t>.NET MAUI</a:t>
            </a:r>
            <a:endParaRPr lang="en-US" sz="1050" b="0" i="0" u="sng" dirty="0">
              <a:solidFill>
                <a:srgbClr val="666666"/>
              </a:solidFill>
              <a:effectLst/>
              <a:uFill>
                <a:solidFill>
                  <a:schemeClr val="bg1"/>
                </a:solidFill>
              </a:uFill>
              <a:latin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03238-DEC9-D2E5-C093-E59DD9971605}"/>
              </a:ext>
            </a:extLst>
          </p:cNvPr>
          <p:cNvSpPr txBox="1"/>
          <p:nvPr/>
        </p:nvSpPr>
        <p:spPr>
          <a:xfrm>
            <a:off x="1432505" y="5090032"/>
            <a:ext cx="5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0"/>
              </a:rPr>
              <a:t>Xamarin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4"/>
              </a:rPr>
              <a:t>Flutter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1"/>
              </a:rPr>
              <a:t>UWP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9"/>
              </a:rPr>
              <a:t>JavaScript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22"/>
              </a:rPr>
              <a:t>.NET MAUI</a:t>
            </a:r>
            <a:endParaRPr lang="en-US" sz="1050" b="0" i="0" u="sng" dirty="0">
              <a:solidFill>
                <a:srgbClr val="666666"/>
              </a:solidFill>
              <a:effectLst/>
              <a:uFill>
                <a:solidFill>
                  <a:schemeClr val="bg1"/>
                </a:solidFill>
              </a:u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67524D-C4AD-E77C-F037-B17E869DB143}"/>
              </a:ext>
            </a:extLst>
          </p:cNvPr>
          <p:cNvSpPr/>
          <p:nvPr/>
        </p:nvSpPr>
        <p:spPr>
          <a:xfrm>
            <a:off x="1461726" y="4129020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A5901E-533A-ECC2-0B33-0B408FA457EB}"/>
              </a:ext>
            </a:extLst>
          </p:cNvPr>
          <p:cNvSpPr/>
          <p:nvPr/>
        </p:nvSpPr>
        <p:spPr>
          <a:xfrm>
            <a:off x="2360645" y="41240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8E217A-08E6-3765-C054-02EB896D9768}"/>
              </a:ext>
            </a:extLst>
          </p:cNvPr>
          <p:cNvSpPr/>
          <p:nvPr/>
        </p:nvSpPr>
        <p:spPr>
          <a:xfrm>
            <a:off x="3081917" y="41240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131688-DBBA-C6EB-2E38-72DB49F0ABCE}"/>
              </a:ext>
            </a:extLst>
          </p:cNvPr>
          <p:cNvSpPr/>
          <p:nvPr/>
        </p:nvSpPr>
        <p:spPr>
          <a:xfrm>
            <a:off x="3715250" y="41240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0EACC8-40DC-DFC5-59F7-9AEDD68FB057}"/>
              </a:ext>
            </a:extLst>
          </p:cNvPr>
          <p:cNvSpPr/>
          <p:nvPr/>
        </p:nvSpPr>
        <p:spPr>
          <a:xfrm>
            <a:off x="4225037" y="4133415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86371-BA75-8B88-D8EC-DDC1464980D8}"/>
              </a:ext>
            </a:extLst>
          </p:cNvPr>
          <p:cNvSpPr/>
          <p:nvPr/>
        </p:nvSpPr>
        <p:spPr>
          <a:xfrm>
            <a:off x="1461725" y="436573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21B59B-6652-3BC0-4B3F-271D56A9AE4F}"/>
              </a:ext>
            </a:extLst>
          </p:cNvPr>
          <p:cNvSpPr/>
          <p:nvPr/>
        </p:nvSpPr>
        <p:spPr>
          <a:xfrm>
            <a:off x="2159667" y="436667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0A023C-043F-731B-FF1B-8FAB68B0CDE0}"/>
              </a:ext>
            </a:extLst>
          </p:cNvPr>
          <p:cNvSpPr/>
          <p:nvPr/>
        </p:nvSpPr>
        <p:spPr>
          <a:xfrm>
            <a:off x="3277482" y="436936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CB1325-C5E8-B2B0-6099-43C87AA4133B}"/>
              </a:ext>
            </a:extLst>
          </p:cNvPr>
          <p:cNvSpPr/>
          <p:nvPr/>
        </p:nvSpPr>
        <p:spPr>
          <a:xfrm>
            <a:off x="1461725" y="4705015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498029-F74E-B9F6-4D76-D306027D7A05}"/>
              </a:ext>
            </a:extLst>
          </p:cNvPr>
          <p:cNvSpPr/>
          <p:nvPr/>
        </p:nvSpPr>
        <p:spPr>
          <a:xfrm>
            <a:off x="2401027" y="470501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C2EBA8-DFC0-9187-E704-E6FB31192A07}"/>
              </a:ext>
            </a:extLst>
          </p:cNvPr>
          <p:cNvSpPr/>
          <p:nvPr/>
        </p:nvSpPr>
        <p:spPr>
          <a:xfrm>
            <a:off x="2963139" y="470501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B4B7D1-DF89-1058-3168-71C9E8FE9B76}"/>
              </a:ext>
            </a:extLst>
          </p:cNvPr>
          <p:cNvSpPr/>
          <p:nvPr/>
        </p:nvSpPr>
        <p:spPr>
          <a:xfrm>
            <a:off x="3620307" y="470501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E4ECBE-E548-157F-D7E2-F2A3314E6046}"/>
              </a:ext>
            </a:extLst>
          </p:cNvPr>
          <p:cNvSpPr/>
          <p:nvPr/>
        </p:nvSpPr>
        <p:spPr>
          <a:xfrm>
            <a:off x="4296923" y="470327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8EE9A8-4849-40FA-2FD1-4ED343203AAD}"/>
              </a:ext>
            </a:extLst>
          </p:cNvPr>
          <p:cNvSpPr/>
          <p:nvPr/>
        </p:nvSpPr>
        <p:spPr>
          <a:xfrm>
            <a:off x="1467955" y="528103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41DA20-2AA7-1178-ED2A-15CFD846A2B8}"/>
              </a:ext>
            </a:extLst>
          </p:cNvPr>
          <p:cNvSpPr/>
          <p:nvPr/>
        </p:nvSpPr>
        <p:spPr>
          <a:xfrm>
            <a:off x="2108926" y="497161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1A318-5D3A-1FEB-3DC7-5051657D7B1B}"/>
              </a:ext>
            </a:extLst>
          </p:cNvPr>
          <p:cNvSpPr/>
          <p:nvPr/>
        </p:nvSpPr>
        <p:spPr>
          <a:xfrm>
            <a:off x="1476270" y="497161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3D2E41-7F76-E839-9A02-9EE01C5A861C}"/>
              </a:ext>
            </a:extLst>
          </p:cNvPr>
          <p:cNvSpPr/>
          <p:nvPr/>
        </p:nvSpPr>
        <p:spPr>
          <a:xfrm>
            <a:off x="4394718" y="52821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5D6A1-3D30-1ED0-BE78-D173245FBFF1}"/>
              </a:ext>
            </a:extLst>
          </p:cNvPr>
          <p:cNvSpPr/>
          <p:nvPr/>
        </p:nvSpPr>
        <p:spPr>
          <a:xfrm>
            <a:off x="2262206" y="528103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59C3E0-4C1E-6853-CDD2-C25885E85D7B}"/>
              </a:ext>
            </a:extLst>
          </p:cNvPr>
          <p:cNvSpPr/>
          <p:nvPr/>
        </p:nvSpPr>
        <p:spPr>
          <a:xfrm>
            <a:off x="2917420" y="528103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A455FE-849E-85CC-F4B1-00A4C0218CEA}"/>
              </a:ext>
            </a:extLst>
          </p:cNvPr>
          <p:cNvSpPr/>
          <p:nvPr/>
        </p:nvSpPr>
        <p:spPr>
          <a:xfrm>
            <a:off x="3491797" y="528218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 descr="Syncfusion Essential Chart">
            <a:extLst>
              <a:ext uri="{FF2B5EF4-FFF2-40B4-BE49-F238E27FC236}">
                <a16:creationId xmlns:a16="http://schemas.microsoft.com/office/drawing/2014/main" id="{DE54FC98-FA03-F28D-6FAC-BC68524B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355" y="1068000"/>
            <a:ext cx="4342108" cy="38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3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7B09-9498-F90C-2172-C17DD823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952500"/>
            <a:ext cx="3455821" cy="662144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ListView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A6C7-48A0-061F-ACC5-817EB586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744944"/>
            <a:ext cx="6146997" cy="458413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+mj-lt"/>
              </a:rPr>
              <a:t>The ListView renders a set of data items with UI views or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+mj-lt"/>
              </a:rPr>
              <a:t>custom templates. It has many features like grouping, sorting, filtering, paging, swiping, multiple selection, drag and drop, and different layout types. The ListView control has been optimized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+mj-lt"/>
              </a:rPr>
              <a:t>to work with large amounts of data.</a:t>
            </a:r>
            <a:endParaRPr lang="en-US" sz="1700" b="1" i="0" dirty="0">
              <a:solidFill>
                <a:srgbClr val="1A1A1A"/>
              </a:solidFill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dirty="0">
              <a:latin typeface="+mj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i="0" dirty="0">
                <a:solidFill>
                  <a:srgbClr val="1A1A1A"/>
                </a:solidFill>
                <a:effectLst/>
                <a:latin typeface="+mj-lt"/>
              </a:rPr>
              <a:t>SUPPORTED PLATFORMS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           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endParaRPr lang="en-US" sz="105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sz="105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6" name="Picture 2" descr="Syncfusion Essential DataGrid">
            <a:extLst>
              <a:ext uri="{FF2B5EF4-FFF2-40B4-BE49-F238E27FC236}">
                <a16:creationId xmlns:a16="http://schemas.microsoft.com/office/drawing/2014/main" id="{08668CA4-7CC7-AB06-3460-362DCAF2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3690" y="1091575"/>
            <a:ext cx="4295974" cy="36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D9A19CB3-CB25-F91B-4A54-F98F4A44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983" y="5227461"/>
            <a:ext cx="253654" cy="253654"/>
          </a:xfrm>
          <a:prstGeom prst="rect">
            <a:avLst/>
          </a:prstGeom>
        </p:spPr>
      </p:pic>
      <p:pic>
        <p:nvPicPr>
          <p:cNvPr id="9" name="Graphic 8" descr="Monitor outline">
            <a:extLst>
              <a:ext uri="{FF2B5EF4-FFF2-40B4-BE49-F238E27FC236}">
                <a16:creationId xmlns:a16="http://schemas.microsoft.com/office/drawing/2014/main" id="{557E3C56-FCC1-B31E-7C53-F629EF18B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541" y="4696066"/>
            <a:ext cx="253653" cy="253653"/>
          </a:xfrm>
          <a:prstGeom prst="rect">
            <a:avLst/>
          </a:prstGeom>
        </p:spPr>
      </p:pic>
      <p:pic>
        <p:nvPicPr>
          <p:cNvPr id="11" name="Graphic 10" descr="World outline">
            <a:extLst>
              <a:ext uri="{FF2B5EF4-FFF2-40B4-BE49-F238E27FC236}">
                <a16:creationId xmlns:a16="http://schemas.microsoft.com/office/drawing/2014/main" id="{1B26E32C-9511-6561-8F0A-840E0E5CF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983" y="4165628"/>
            <a:ext cx="253653" cy="25365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2262D-4A8E-55C4-DBA8-51463717ECC0}"/>
              </a:ext>
            </a:extLst>
          </p:cNvPr>
          <p:cNvCxnSpPr>
            <a:cxnSpLocks/>
          </p:cNvCxnSpPr>
          <p:nvPr/>
        </p:nvCxnSpPr>
        <p:spPr>
          <a:xfrm>
            <a:off x="1324215" y="4116162"/>
            <a:ext cx="0" cy="3525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A07072-052C-E73E-F58A-214FA8232436}"/>
              </a:ext>
            </a:extLst>
          </p:cNvPr>
          <p:cNvCxnSpPr>
            <a:cxnSpLocks/>
          </p:cNvCxnSpPr>
          <p:nvPr/>
        </p:nvCxnSpPr>
        <p:spPr>
          <a:xfrm>
            <a:off x="1324212" y="4658567"/>
            <a:ext cx="0" cy="2911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DDFF35-CDA7-09F8-88CC-868E36C27573}"/>
              </a:ext>
            </a:extLst>
          </p:cNvPr>
          <p:cNvCxnSpPr/>
          <p:nvPr/>
        </p:nvCxnSpPr>
        <p:spPr>
          <a:xfrm>
            <a:off x="1324212" y="5192776"/>
            <a:ext cx="0" cy="2536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3BE63-A5A8-FFDC-A2CA-42218B34A99A}"/>
              </a:ext>
            </a:extLst>
          </p:cNvPr>
          <p:cNvSpPr txBox="1"/>
          <p:nvPr/>
        </p:nvSpPr>
        <p:spPr>
          <a:xfrm>
            <a:off x="1488142" y="3986228"/>
            <a:ext cx="5161061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9"/>
              </a:rPr>
              <a:t>JavaScript</a:t>
            </a:r>
            <a:r>
              <a:rPr lang="en-US" sz="1050" b="0" i="0" strike="noStrike" dirty="0">
                <a:solidFill>
                  <a:srgbClr val="0057FF"/>
                </a:solidFill>
                <a:effectLst/>
                <a:latin typeface="Open Sans" panose="020B0606030504020204" pitchFamily="34" charset="0"/>
                <a:hlinkClick r:id="rId9"/>
              </a:rPr>
              <a:t> </a:t>
            </a:r>
            <a:r>
              <a:rPr lang="en-US" sz="105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0"/>
              </a:rPr>
              <a:t>Angular </a:t>
            </a:r>
            <a:r>
              <a:rPr lang="en-US" sz="1050" u="sng" strike="noStrike" dirty="0">
                <a:solidFill>
                  <a:srgbClr val="666666"/>
                </a:solidFill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1"/>
              </a:rPr>
              <a:t>React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2"/>
              </a:rPr>
              <a:t>Vue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3"/>
              </a:rPr>
              <a:t>Blazor</a:t>
            </a:r>
            <a:b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</a:b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4"/>
              </a:rPr>
              <a:t>ASP.NET MVC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5"/>
              </a:rPr>
              <a:t>ASP.NET Core</a:t>
            </a:r>
            <a:b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</a:br>
            <a:endParaRPr lang="en-US" sz="1050" u="sng" dirty="0"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11B22-00F6-0697-D364-0A6DE1F42EA5}"/>
              </a:ext>
            </a:extLst>
          </p:cNvPr>
          <p:cNvSpPr txBox="1"/>
          <p:nvPr/>
        </p:nvSpPr>
        <p:spPr>
          <a:xfrm>
            <a:off x="1402824" y="4520499"/>
            <a:ext cx="3860231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05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6"/>
              </a:rPr>
              <a:t>WinForms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7"/>
              </a:rPr>
              <a:t>Xamarin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8"/>
              </a:rPr>
              <a:t>.NET MAUI</a:t>
            </a:r>
            <a:endParaRPr lang="en-US" sz="1050" b="0" i="0" u="sng" dirty="0">
              <a:solidFill>
                <a:srgbClr val="666666"/>
              </a:solidFill>
              <a:effectLst/>
              <a:uFill>
                <a:solidFill>
                  <a:schemeClr val="bg1"/>
                </a:solidFill>
              </a:uFill>
              <a:latin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03238-DEC9-D2E5-C093-E59DD9971605}"/>
              </a:ext>
            </a:extLst>
          </p:cNvPr>
          <p:cNvSpPr txBox="1"/>
          <p:nvPr/>
        </p:nvSpPr>
        <p:spPr>
          <a:xfrm>
            <a:off x="1432505" y="5090032"/>
            <a:ext cx="5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8"/>
              </a:rPr>
              <a:t>.NET MAUI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 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17"/>
              </a:rPr>
              <a:t>Xamarin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     </a:t>
            </a:r>
            <a:r>
              <a:rPr lang="en-US" sz="1050" u="sng" dirty="0">
                <a:solidFill>
                  <a:srgbClr val="0057FF"/>
                </a:solidFill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  <a:hlinkClick r:id="rId9"/>
              </a:rPr>
              <a:t>JavaScript </a:t>
            </a:r>
            <a:r>
              <a:rPr lang="en-US" sz="1050" b="0" i="0" u="sng" strike="noStrike" dirty="0">
                <a:solidFill>
                  <a:srgbClr val="0057FF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      </a:t>
            </a:r>
            <a:r>
              <a:rPr lang="en-US" sz="1050" b="0" i="0" u="sng" dirty="0">
                <a:solidFill>
                  <a:srgbClr val="666666"/>
                </a:solidFill>
                <a:effectLst/>
                <a:uFill>
                  <a:solidFill>
                    <a:schemeClr val="bg1"/>
                  </a:solidFill>
                </a:uFill>
                <a:latin typeface="Open Sans" panose="020B060603050402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67524D-C4AD-E77C-F037-B17E869DB143}"/>
              </a:ext>
            </a:extLst>
          </p:cNvPr>
          <p:cNvSpPr/>
          <p:nvPr/>
        </p:nvSpPr>
        <p:spPr>
          <a:xfrm>
            <a:off x="1461726" y="4129020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A5901E-533A-ECC2-0B33-0B408FA457EB}"/>
              </a:ext>
            </a:extLst>
          </p:cNvPr>
          <p:cNvSpPr/>
          <p:nvPr/>
        </p:nvSpPr>
        <p:spPr>
          <a:xfrm>
            <a:off x="2360645" y="41240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8E217A-08E6-3765-C054-02EB896D9768}"/>
              </a:ext>
            </a:extLst>
          </p:cNvPr>
          <p:cNvSpPr/>
          <p:nvPr/>
        </p:nvSpPr>
        <p:spPr>
          <a:xfrm>
            <a:off x="3081917" y="41240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131688-DBBA-C6EB-2E38-72DB49F0ABCE}"/>
              </a:ext>
            </a:extLst>
          </p:cNvPr>
          <p:cNvSpPr/>
          <p:nvPr/>
        </p:nvSpPr>
        <p:spPr>
          <a:xfrm>
            <a:off x="3715250" y="412408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0EACC8-40DC-DFC5-59F7-9AEDD68FB057}"/>
              </a:ext>
            </a:extLst>
          </p:cNvPr>
          <p:cNvSpPr/>
          <p:nvPr/>
        </p:nvSpPr>
        <p:spPr>
          <a:xfrm>
            <a:off x="4225037" y="4133415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86371-BA75-8B88-D8EC-DDC1464980D8}"/>
              </a:ext>
            </a:extLst>
          </p:cNvPr>
          <p:cNvSpPr/>
          <p:nvPr/>
        </p:nvSpPr>
        <p:spPr>
          <a:xfrm>
            <a:off x="1461725" y="436573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21B59B-6652-3BC0-4B3F-271D56A9AE4F}"/>
              </a:ext>
            </a:extLst>
          </p:cNvPr>
          <p:cNvSpPr/>
          <p:nvPr/>
        </p:nvSpPr>
        <p:spPr>
          <a:xfrm>
            <a:off x="2566554" y="436573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CB1325-C5E8-B2B0-6099-43C87AA4133B}"/>
              </a:ext>
            </a:extLst>
          </p:cNvPr>
          <p:cNvSpPr/>
          <p:nvPr/>
        </p:nvSpPr>
        <p:spPr>
          <a:xfrm>
            <a:off x="1461725" y="4797800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498029-F74E-B9F6-4D76-D306027D7A05}"/>
              </a:ext>
            </a:extLst>
          </p:cNvPr>
          <p:cNvSpPr/>
          <p:nvPr/>
        </p:nvSpPr>
        <p:spPr>
          <a:xfrm>
            <a:off x="2378283" y="478910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C2EBA8-DFC0-9187-E704-E6FB31192A07}"/>
              </a:ext>
            </a:extLst>
          </p:cNvPr>
          <p:cNvSpPr/>
          <p:nvPr/>
        </p:nvSpPr>
        <p:spPr>
          <a:xfrm>
            <a:off x="3185895" y="4787680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8EE9A8-4849-40FA-2FD1-4ED343203AAD}"/>
              </a:ext>
            </a:extLst>
          </p:cNvPr>
          <p:cNvSpPr/>
          <p:nvPr/>
        </p:nvSpPr>
        <p:spPr>
          <a:xfrm>
            <a:off x="1467955" y="528103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5D6A1-3D30-1ED0-BE78-D173245FBFF1}"/>
              </a:ext>
            </a:extLst>
          </p:cNvPr>
          <p:cNvSpPr/>
          <p:nvPr/>
        </p:nvSpPr>
        <p:spPr>
          <a:xfrm>
            <a:off x="2457766" y="528103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59C3E0-4C1E-6853-CDD2-C25885E85D7B}"/>
              </a:ext>
            </a:extLst>
          </p:cNvPr>
          <p:cNvSpPr/>
          <p:nvPr/>
        </p:nvSpPr>
        <p:spPr>
          <a:xfrm>
            <a:off x="3280927" y="528103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 descr="Syncfusion Essential Chart">
            <a:extLst>
              <a:ext uri="{FF2B5EF4-FFF2-40B4-BE49-F238E27FC236}">
                <a16:creationId xmlns:a16="http://schemas.microsoft.com/office/drawing/2014/main" id="{DE54FC98-FA03-F28D-6FAC-BC68524B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355" y="1068000"/>
            <a:ext cx="4342108" cy="38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Syncfusion List View">
            <a:extLst>
              <a:ext uri="{FF2B5EF4-FFF2-40B4-BE49-F238E27FC236}">
                <a16:creationId xmlns:a16="http://schemas.microsoft.com/office/drawing/2014/main" id="{6D75784E-CD0D-0253-5E34-7FF22000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48" y="1121638"/>
            <a:ext cx="4238111" cy="384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0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Most Popular Components in SYNCFUSION</vt:lpstr>
      <vt:lpstr>List of the most popular components</vt:lpstr>
      <vt:lpstr>DataGrid</vt:lpstr>
      <vt:lpstr>Chart</vt:lpstr>
      <vt:lpstr>ListView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Components in SYNCFUSION</dc:title>
  <dc:creator>Sanjay Vedhachalam</dc:creator>
  <cp:lastModifiedBy>Sanjay Vedhachalam</cp:lastModifiedBy>
  <cp:revision>1</cp:revision>
  <dcterms:created xsi:type="dcterms:W3CDTF">2024-03-25T09:32:45Z</dcterms:created>
  <dcterms:modified xsi:type="dcterms:W3CDTF">2024-03-27T06:42:50Z</dcterms:modified>
</cp:coreProperties>
</file>