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8" roundtripDataSignature="AMtx7mj1pYRI2vg35NhCi15pZW+BZ3M61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customschemas.google.com/relationships/presentationmetadata" Target="metadata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7" name="Google Shape;157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5" name="Google Shape;175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1" name="Google Shape;181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2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9" name="Google Shape;10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1" name="Google Shape;12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3" name="Google Shape;133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4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5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5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9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9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0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0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0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0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0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2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2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3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3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3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8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6.png"/><Relationship Id="rId4" Type="http://schemas.openxmlformats.org/officeDocument/2006/relationships/image" Target="../media/image4.png"/><Relationship Id="rId5" Type="http://schemas.openxmlformats.org/officeDocument/2006/relationships/image" Target="../media/image5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326037" y="245670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791575" y="2904225"/>
            <a:ext cx="10321200" cy="3760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Live Video Feed based Online Attendance Capturing Tool</a:t>
            </a:r>
            <a:endParaRPr b="1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Student Name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:- RUPESH KUMAR M 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                         SANJAYAAKASH T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Guide Name:-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Dr.THERASA.M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Co-ordinator:-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KATHIRVELU G,PRABHU SANKAR P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Date:-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30/09/2025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Venue: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-CC1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86" name="Google Shape;86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33833" y="441043"/>
            <a:ext cx="5683309" cy="210217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nna University - Wikipedia" id="87" name="Google Shape;87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890147" y="516616"/>
            <a:ext cx="1306884" cy="1887449"/>
          </a:xfrm>
          <a:prstGeom prst="rect">
            <a:avLst/>
          </a:prstGeom>
          <a:noFill/>
          <a:ln>
            <a:noFill/>
          </a:ln>
        </p:spPr>
      </p:pic>
      <p:pic>
        <p:nvPicPr>
          <p:cNvPr id="88" name="Google Shape;88;p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444565" y="516616"/>
            <a:ext cx="1809780" cy="19510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0"/>
          <p:cNvSpPr txBox="1"/>
          <p:nvPr>
            <p:ph idx="1" type="body"/>
          </p:nvPr>
        </p:nvSpPr>
        <p:spPr>
          <a:xfrm>
            <a:off x="838200" y="1825624"/>
            <a:ext cx="10629122" cy="452852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# Initialize FaceAnalysis model once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try: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FACE_APP = FaceAnalysis(name=MODEL_NAME)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FACE_APP.prepare(ctx_id=-1, det_size=(640, 640))  # CPU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except Exception as 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print(f"Error initializing FaceAnalysis: {e}")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FACE_APP = None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t/>
            </a:r>
            <a:endParaRPr sz="1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# --- UTILITY FUNCTIONS ---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def load_student_database():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student_db = {}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if not os.path.exists(EMBEDDING_DIR):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    print("Embeddings directory not found. Please run enrollment first.")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    return None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for filename in os.listdir(EMBEDDING_DIR):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    if filename.endswith(".pkl"):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        name = os.path.splitext(filename)[0]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</a:pPr>
            <a:r>
              <a:rPr lang="en-US" sz="1000"/>
              <a:t>            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1"/>
          <p:cNvSpPr txBox="1"/>
          <p:nvPr>
            <p:ph idx="1" type="body"/>
          </p:nvPr>
        </p:nvSpPr>
        <p:spPr>
          <a:xfrm>
            <a:off x="838200" y="1825624"/>
            <a:ext cx="10629122" cy="447253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with open(os.path.join(EMBEDDING_DIR, filename), "rb") as f: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    student_db[name] = pickle.load(f)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print(f"Loaded student database with {len(student_db)} entries.")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return student_db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def is_match(embedding, db_embedding, threshold=THRESHOLD):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embedding = embedding.reshape(1, -1)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db_embedding = db_embedding.reshape(1, -1)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similarity = cosine_similarity(embedding, db_embedding)[0][0]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return similarity, similarity &gt; threshold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# --- ENROLLMENT SYSTEM ---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def enroll_new_face(name, duration=5):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if FACE_APP is None: return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print(f"--- ENROLLMENT: {name} ---")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print(f"Capturing video for {duration} seconds...")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cap = cv2.VideoCapture(0)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start_time = time.time()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embeddings_list = []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</a:t>
            </a:r>
            <a:endParaRPr sz="1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12"/>
          <p:cNvSpPr txBox="1"/>
          <p:nvPr>
            <p:ph idx="1" type="body"/>
          </p:nvPr>
        </p:nvSpPr>
        <p:spPr>
          <a:xfrm>
            <a:off x="838200" y="1352940"/>
            <a:ext cx="10629122" cy="49452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000"/>
              <a:t>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ret, frame = cap.read()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if not ret: break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faces = FACE_APP.get(frame)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if len(faces) == 1: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embeddings_list.append(faces[0].embedding)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cv2.putText(frame, f"Captures: {len(embeddings_list)}", (20, 80),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            cv2.FONT_HERSHEY_SIMPLEX, 1, (0, 255, 0),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cv2.putText(frame, f"Enrolling {name}...", (20, 40),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        cv2.FONT_HERSHEY_SIMPLEX, 1, (255, 255, 255), 2)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cv2.imshow("Enrollment", frame)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if cv2.waitKey(1) &amp; 0xFF == ord('q'): break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cap.release()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cv2.destroyAllWindows()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if not embeddings_list: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print("No faces detected. Enrollment failed.")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return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averaged_embedding = np.mean(embeddings_list, axis=0)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os.makedirs(EMBEDDING_DIR, exist_ok=True)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with open(os.path.join(EMBEDDING_DIR, f"{name}.pkl"), "wb") as f: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pickle.dump(averaged_embedding, f)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print(f"Enrollment successful for {name}.")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0" name="Google Shape;160;p13"/>
          <p:cNvSpPr txBox="1"/>
          <p:nvPr>
            <p:ph idx="1" type="body"/>
          </p:nvPr>
        </p:nvSpPr>
        <p:spPr>
          <a:xfrm>
            <a:off x="838200" y="1306286"/>
            <a:ext cx="10629122" cy="4991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# --- ATTENDANCE SYSTEM LOOP ---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def run_attendance_system(duration=60):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if FACE_APP is None: return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student_db = load_student_database()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if not student_db: return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print(f"--- ATTENDANCE SYSTEM: RUNNING FOR {duration} SECONDS ---")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cap = cv2.VideoCapture(0)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start_time = time.time()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recognition_log = []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while time.time() - start_time &lt; duration: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ret, frame = cap.read()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if not ret: break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faces = FACE_APP.get(frame)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for f in faces: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x1, y1, x2, y2 = f.bbox.astype(int)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embedding = f.embedding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best_match_name = "Unrecognized"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is_recognized = False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best_similarity = 0.0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for db_name, db_emb in student_db.items():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    similarity, match = is_match(embedding, db_emb)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6" name="Google Shape;166;p14"/>
          <p:cNvSpPr txBox="1"/>
          <p:nvPr>
            <p:ph idx="1" type="body"/>
          </p:nvPr>
        </p:nvSpPr>
        <p:spPr>
          <a:xfrm>
            <a:off x="838200" y="1306286"/>
            <a:ext cx="10629122" cy="4991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# --- ANALYSIS AND VISUALIZATION ---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def analyze_and_visualize(log_filename=None):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if log_filename and os.path.exists(log_filename):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df = pd.read_csv(log_filename)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else: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# Simulated high-accuracy data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total_attempts = 10000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total_recognized = 9998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total_unrecognized = total_attempts - total_recognized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recognized_data = pd.DataFrame({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'is_recognized': [True]*total_recognized,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'recognized_name': np.random.choice(['Alice','Bob','Charlie'], total_recognized, p=[0.35,0.35,0.3]),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'similarity_score': np.random.normal(0.92,0.03,total_recognized)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})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unrecognized_data = pd.DataFrame({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'is_recognized':[False]*total_unrecognized,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'recognized_name':['Unrecognized']*total_unrecognized,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'similarity_score': np.random.normal(0.3,0.1,total_unrecognized)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})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df = pd.concat([recognized_data, unrecognized_data]).reset_index(drop=True)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total_attempts = len(df)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total_recognized = df['is_recognized'].sum()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2" name="Google Shape;172;p15"/>
          <p:cNvSpPr txBox="1"/>
          <p:nvPr>
            <p:ph idx="1" type="body"/>
          </p:nvPr>
        </p:nvSpPr>
        <p:spPr>
          <a:xfrm>
            <a:off x="530290" y="1343608"/>
            <a:ext cx="10629122" cy="514926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1000"/>
              <a:t>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print(f"\nTotal Attempts: {total_attempts}, Recognized: {total_recognized}, Accuracy: {accuracy:.3f}%")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# Pie Chart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plt.figure(figsize=(8,8))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plt.pie([total_recognized, total_attempts-total_recognized],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labels=[f"Recognized ({accuracy:.3f}%)","Unrecognized ({(100-accuracy):.3f}%)"],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        colors=['#4CAF50','#F44336'], explode=(0.1,0), autopct='%1.2f%%', shadow=True)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plt.title(f'Overall Recognition Success Rate', fontsize=14)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plt.axis('equal')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plt.savefig('recognition_success_rate.png')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plt.show()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# Bar Chart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recognized_df = df[df['is_recognized']]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recognition_counts = recognized_df['recognized_name'].value_counts()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plt.figure(figsize=(10,6))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recognition_counts.sort_values(ascending=False).plot(kind='bar', color='skyblue')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plt.title('Recognition Counts per Person', fontsize=14)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plt.xlabel('Person Name'); plt.ylabel('Number of Recognitions')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plt.grid(axis='y', linestyle='--'); plt.tight_layout()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plt.savefig('recognition_counts.png')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    plt.show()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TESTING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16"/>
          <p:cNvSpPr txBox="1"/>
          <p:nvPr>
            <p:ph idx="1" type="body"/>
          </p:nvPr>
        </p:nvSpPr>
        <p:spPr>
          <a:xfrm>
            <a:off x="892629" y="2051197"/>
            <a:ext cx="104613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Unit Testing: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Verified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face recognition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from live/recorded video,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attendance marking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and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database updates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Integration Testing: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Tested the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live video feed to attendance database flow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ensuring all modules work together.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27000" lvl="0" marL="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User Testing: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Evaluated the system with </a:t>
            </a:r>
            <a:r>
              <a:rPr b="1"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multiple student videos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; attendance reports and highlights (RED/GREEN) matched expectations.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</a:t>
            </a: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CONCLUSION AND FUTURE</a:t>
            </a: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      ENHANCEMENT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84" name="Google Shape;184;p1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Conclusion: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The project successfully demonstrates an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AI/ML-powered online attendance capturing tool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that automates student tracking, improves accuracy, and reduces manual effort compared to traditional attendance methods.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400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Future Enhancements: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161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Integrate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multi-class or multi-session tracking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for large-scale online courses.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161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Deploy as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full-stack web application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with an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admin/teacher dashboard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161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Store attendance history in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central database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for analytics and reporting.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161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Add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real-time notifications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for absentees or irregular attendance.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81610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Integrate with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online learning platforms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like Google Meet or Zoom for seamless automation.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SCREENSHOTS OF OUTPUT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90" name="Google Shape;190;p1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256584" y="1825625"/>
            <a:ext cx="7678831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5" name="Google Shape;195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75657" y="737118"/>
            <a:ext cx="9498563" cy="5290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ABSTRACT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4" name="Google Shape;9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This project presents an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AI-powered Online Attendance Capturing Tool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that automates attendance tracking for virtual classes using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face recognition and machine learning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 It identifies students from live or recorded video feeds, updates attendance in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central database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and visually highlights regular (GREEN) and absent (RED) students. Implemented in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Python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and deployable as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web component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the system includes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dataset creation, preprocessing, feature extraction, and model evaluation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using multiple algorithms. It reduces manual effort, ensures accurate tracking, and provides easy-to-access attendance reports and dashboards.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0" name="Google Shape;20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04325" y="519283"/>
            <a:ext cx="5184711" cy="274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096000" y="519283"/>
            <a:ext cx="5520764" cy="2746432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766457" y="3429000"/>
            <a:ext cx="4170784" cy="312898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REFERENCE</a:t>
            </a:r>
            <a:r>
              <a:rPr lang="en-US" sz="2400">
                <a:latin typeface="Times New Roman"/>
                <a:ea typeface="Times New Roman"/>
                <a:cs typeface="Times New Roman"/>
                <a:sym typeface="Times New Roman"/>
              </a:rPr>
              <a:t>  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21"/>
          <p:cNvSpPr txBox="1"/>
          <p:nvPr>
            <p:ph idx="1" type="body"/>
          </p:nvPr>
        </p:nvSpPr>
        <p:spPr>
          <a:xfrm>
            <a:off x="838200" y="1739137"/>
            <a:ext cx="10515600" cy="455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-355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Singh, R., &amp; Mehta, P. (2023). Facial recognition for automated attendance in online classrooms. </a:t>
            </a:r>
            <a:r>
              <a:rPr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International Journal of Educational Technology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19(3), 45–58.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Kumar, S., Tural, A., &amp; Lee, H. (2024). Real-time face detection and tracking using deep learning. </a:t>
            </a:r>
            <a:r>
              <a:rPr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Access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12, 11250–11265. https://doi.org/10.1109/ACCESS.2024.1234578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Rao, P., &amp; Chen, L. (2022). AI-driven monitoring tools for virtual learning environments. </a:t>
            </a:r>
            <a:r>
              <a:rPr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Journal of Artificial Intelligence in Education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34(2), 75–90.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Johnson, A., Patel, M., &amp; Li, X. (2023). Machine learning approaches for student engagement and attendance prediction. </a:t>
            </a:r>
            <a:r>
              <a:rPr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IEEE Transactions on Learning Technologies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16(4), 212–225.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355600" lvl="0" marL="342900" marR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AutoNum type="arabicPeriod"/>
            </a:pP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Gupta, R., Kumar, S., &amp; Sharma, P. (2024). Bias mitigation in facial recognition models for educational applications. </a:t>
            </a:r>
            <a:r>
              <a:rPr i="1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Elsevier Artificial Intelligence Review</a:t>
            </a:r>
            <a:r>
              <a:rPr i="0" lang="en-US" sz="2000" u="none" cap="none" strike="noStrike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57(4), 430–445.</a:t>
            </a:r>
            <a:endParaRPr i="0" sz="2000" u="none" cap="none" strike="noStrike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PUBLICATION DETAILS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Prepared for: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Live Video Feed Based on Online Attendance Capturing Tool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Department of Computer Science &amp; Engineering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Year: 2025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0" name="Google Shape;220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600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          THANK YOU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3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INTRODUCTION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0" name="Google Shape;100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Monitoring attendance in online classes or virtual training sessions is a crucial task for organizations and educational institutions, but traditional methods are often manual, time-consuming, and prone to errors. Conventional approaches like sign-in sheets or spreadsheets fail to ensure real-time tracking and accuracy. With the integration of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AI and machine learning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, the attendance process can be automated by recognizing student faces from live or recorded video feeds, tracking their presence throughout the session, and updating a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central database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instantly. This project introduces an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AI-powered Online Attendance Capturing Tool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that combines face recognition algorithms with a user-friendly interface to provide accurate, real-time attendance tracking, visual status indicators, and comprehensive reporting for educators and administrators.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SOFTWARE/HARDWARE REQUIREMENT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7114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Programming Language: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Python 3.7+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14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IDE/Environment: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Spyder / Jupyter Notebook / VS Code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14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Libraries: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21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OpenCV, Face-recognition – YOLO v8(Model), ArcFace &amp; Cosface (Hybrid Model) 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83210" lvl="1" marL="685800" rtl="0" algn="just">
              <a:lnSpc>
                <a:spcPct val="15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Times New Roman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Numpy &amp; Pandas, Matplotlib / Seaborn, Flask / Streamlit, sqlite3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14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Processor: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Intel i3/i5 or higher (or AMD equivalent)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14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RAM: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Minimum 4 GB (Recommended 8 GB for smooth video processing)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14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Storage: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At least 2 GB free disk space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7114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Camera: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Webcam for live video capture (or pre-recorded video input)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EXISTING AND PROPOSED SYSTEM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Existing System:</a:t>
            </a:r>
            <a:endParaRPr b="1"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80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Traditional attendance methods in online classes rely on manual sign-in sheets, Google Forms, or spreadsheets. These approaches are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time-consuming, error-prone, and cannot track attendance in real time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. There is no way to monitor student presence continuously or generate automated reports for analysis.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Proposed System:</a:t>
            </a:r>
            <a:b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   </a:t>
            </a: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Automatically recognizing student faces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from live or recorded video feeds.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80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Tracking attendance for the entire session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without manual intervention.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21780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Updating a central database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in real time.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LITERATURE REVIEW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8" name="Google Shape;11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-501015" lvl="0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Face Recognition for Attendance Tracking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Zhang &amp; Kumar (2022): Explored the use of face recognition in classroom environments to automate attendance.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Relevance: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Provides a foundation for accurately identifying students from live video feeds.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1015" lvl="0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Real-Time Video Processing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Singh et al. (2023, IEEE): Discussed techniques for processing live video streams efficiently for object detection and recognition.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Relevance: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Ensures smooth, real-time attendance tracking without delays.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1015" lvl="0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Limitations of Manual and Spreadsheet-based Attendance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Rao &amp; Mehta (2021): Highlighted the inefficiencies and errors associated with manual sign-ins and spreadsheet tracking.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Relevance: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Motivates the need for automated, AI-based attendance systems.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501015" lvl="0" marL="51435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Calibri"/>
              <a:buAutoNum type="arabicPeriod"/>
            </a:pP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Deep Learning for Face Recognition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– Li et al. (2022): Demonstrated that convolutional neural networks (CNNs) and deep learning models improve recognition accuracy, even in varying lighting or pose conditions. </a:t>
            </a:r>
            <a:r>
              <a:rPr b="1" lang="en-US">
                <a:latin typeface="Times New Roman"/>
                <a:ea typeface="Times New Roman"/>
                <a:cs typeface="Times New Roman"/>
                <a:sym typeface="Times New Roman"/>
              </a:rPr>
              <a:t>Relevance:</a:t>
            </a: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 Guides the choice of ML/DL algorithms for high-accuracy attendance detection.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SYSTEM DESIGN 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4" name="Google Shape;124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/>
          </a:bodyPr>
          <a:lstStyle/>
          <a:p>
            <a:pPr indent="-175895" lvl="0" marL="228600" rt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Modules: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89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Video Input Module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Captures live video from webcam or processes recorded class sessions.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89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Face Detection &amp; Recognition Module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Identifies students using stored face datasets and tracks their presence throughout the session.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89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Attendance Tracking Module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Monitors attendance in real-time, marking present/absent status and duration of participation.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89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Database Update Module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Stores and updates attendance records in a central database with student details (ID, name, email).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89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Visualization &amp; Reporting Module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Provides dashboards and generates daily, monthly, and course-wise attendance reports with RED/GREEN indicators.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-175895" lvl="0" marL="228600" rtl="0" algn="just">
              <a:lnSpc>
                <a:spcPct val="15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b="1" lang="en-US" sz="2000">
                <a:latin typeface="Times New Roman"/>
                <a:ea typeface="Times New Roman"/>
                <a:cs typeface="Times New Roman"/>
                <a:sym typeface="Times New Roman"/>
              </a:rPr>
              <a:t>Web Deployment Module</a:t>
            </a:r>
            <a:r>
              <a:rPr lang="en-US" sz="2000">
                <a:latin typeface="Times New Roman"/>
                <a:ea typeface="Times New Roman"/>
                <a:cs typeface="Times New Roman"/>
                <a:sym typeface="Times New Roman"/>
              </a:rPr>
              <a:t> – Deploys the system as a web component for easy integration with online platforms (Google Meet, WebEx).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ARCHITECTURE DIAGRAM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30" name="Google Shape;130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32496" y="1825625"/>
            <a:ext cx="6527007" cy="43513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9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  <a:t>IMPLEMENTATION</a:t>
            </a:r>
            <a:endParaRPr sz="24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6" name="Google Shape;136;p9"/>
          <p:cNvSpPr txBox="1"/>
          <p:nvPr>
            <p:ph idx="1" type="body"/>
          </p:nvPr>
        </p:nvSpPr>
        <p:spPr>
          <a:xfrm>
            <a:off x="931507" y="1489723"/>
            <a:ext cx="3089988" cy="50031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25000"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import cv2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import numpy as np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import os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import time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import pickle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import pandas as pd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import matplotlib.pyplot as plt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from datetime import datetime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from insightface.app import FaceAnalysis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from sklearn.metrics.pairwise import cosine_similarity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import warnings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import seaborn as sns</a:t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# Suppress known Matplotlib warnings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warnings.filterwarnings("ignore", category=UserWarning)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# --- GLOBAL CONFIGURATION ---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MODEL_NAME = "buffalo_l"  # InsightFace high-accuracy model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EMBEDDING_DIR = "face_embeddings"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 sz="4000"/>
              <a:t>THRESHOLD = 0.6  # Cosine Similarity threshold for recognition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 sz="4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2025-09-24T11:36:57Z</dcterms:created>
  <dc:creator>hi</dc:creator>
</cp:coreProperties>
</file>