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3391A-589F-4FCB-86EC-914479B0F628}" v="67" dt="2023-08-11T20:14:43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CE61-0056-FBE0-8BFC-7B3EB3CD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E5D6E-C9BE-1AC0-E573-4D12A554A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F011-B64A-7F55-2F50-4F3AC15A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7279-9B71-BC7D-BAFA-C227748E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33A2-E114-E404-5ACC-21BDAD8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C0DA-7A4A-F80D-A122-4D314788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B6BC-69D7-D864-1A58-21B7ED18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3461-1093-3A77-B598-F5CD7D87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8826-3AE7-68F2-0D4C-F36B3B98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C8F4-46E8-FD03-7BD0-71110525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DE423-E26A-0D4D-3E3D-6EF64416D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5E9D2-9C53-0987-3A10-15B51936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584C-4501-5991-2554-E2790411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FFD1-DAA0-8762-2169-6B6A7E48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9B50-FCB2-261F-F4A4-967FFD79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0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12B8-B8A0-EA06-8C31-72884586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D3F5-25E6-71B6-CABF-327C68A6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68BC-872B-E435-AF39-5722CFFE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063-C50B-9DB6-EAE4-222549E1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54D6-DE62-260F-51F6-6F635E9D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2D2C-E989-02FA-32E9-9A785354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4C85E-C4C2-7221-3BE5-4FC32800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641B-8EA4-CF27-1D70-20B87E1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6827-ECE9-D5F2-A3A4-2DDB60A5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A8C3-DBE8-C89B-7B0D-41CA33E4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DEC3-5709-CFD3-A614-2542BEAC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342F-FB59-6780-E2F5-A74747ED1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7121-7EA9-6764-29E7-D8CADD8B7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FFABD-1376-06C6-5EE2-AA414C7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EFAA-CC06-64CE-A79B-5960A4CE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0263-0951-8D62-8BD8-CFECCF9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1ED3-790F-9F59-3DD7-DF62BB1D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BD16-F1A6-61AE-161B-1C742309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A2F2F-6447-A05B-446F-1956EC32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E663-B899-B47E-37BA-65A57A151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01CD9-EAAD-6AEA-980F-476FBF065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BA96-C8EB-A6EE-DCCA-1F36EF4B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E8526-4337-277B-7CA3-CEB9795A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EF52A-1244-B55F-E140-1A9AA101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5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A96D-05A7-4F45-132B-9875F84C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82A7C-439D-AECA-1CAC-13179296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0F9C-ACE0-677E-A928-E77DCCD0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56FBE-2320-1763-9DF2-81DE984A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5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04A20-BBEE-1491-922E-1CA774A5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3814F-523E-1627-C407-8A35C78C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DB7CD-8862-76E1-68AC-338577C4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2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8D74-2345-A022-4F97-6DF48D8D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1389-690D-AEF6-B995-C850121F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04989-4B5F-3196-A2E5-EEF009F7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8763-8C55-3217-3FFA-A60BEE30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5881-FDA8-F0D7-5031-4549D722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B2CA-EF5D-B1FB-9FBA-A76A85E8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333-F341-E568-9A55-5742D6EC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D744A-F801-2890-6AB4-3717A17F2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1A531-D0F4-44D2-DF80-797A15CF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DB52-E055-570E-8B9A-113774F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6151-5BA5-92A9-D062-EC6C4F57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BC95-7EAA-D955-97EA-0713612A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725BD-75E8-5F1E-5B4E-A9437138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3FA3-96B9-43AD-75EC-0B6FD73C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DD00-EE6A-B4CC-DE74-28CE05FF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E40C-84BA-4C9E-B79A-12CC74305E3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463C-F193-9012-6184-FCBC9099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4090-7A7B-8A44-3AAD-8828E3EA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9714-9DC6-454C-8C8F-ACA37EA5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D287-E217-9D84-FAAF-AC8ABDB1C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A84DD-E556-2783-2DB3-993443B59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7A2C7-2EF5-0827-5755-7BAC9F05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615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8B2FF-D594-422F-AB26-CA7A3E0AEAF5}"/>
              </a:ext>
            </a:extLst>
          </p:cNvPr>
          <p:cNvSpPr txBox="1"/>
          <p:nvPr/>
        </p:nvSpPr>
        <p:spPr>
          <a:xfrm>
            <a:off x="5085347" y="22378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C6A4-CF7D-D88B-FE5B-AFD84CEBCB27}"/>
              </a:ext>
            </a:extLst>
          </p:cNvPr>
          <p:cNvSpPr txBox="1"/>
          <p:nvPr/>
        </p:nvSpPr>
        <p:spPr>
          <a:xfrm>
            <a:off x="1001333" y="922601"/>
            <a:ext cx="6031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BLOOD</a:t>
            </a:r>
            <a:r>
              <a:rPr lang="en-US" sz="6000" b="1" dirty="0"/>
              <a:t> 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PRESSURE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IN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A46B3-12B5-C06F-4AE4-D697A82914BA}"/>
              </a:ext>
            </a:extLst>
          </p:cNvPr>
          <p:cNvSpPr txBox="1"/>
          <p:nvPr/>
        </p:nvSpPr>
        <p:spPr>
          <a:xfrm>
            <a:off x="624992" y="3509963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Aiders</a:t>
            </a:r>
            <a:endParaRPr lang="en-IN" sz="4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70B0-FA2D-6BC1-C8B5-A9754888C69B}"/>
              </a:ext>
            </a:extLst>
          </p:cNvPr>
          <p:cNvSpPr txBox="1"/>
          <p:nvPr/>
        </p:nvSpPr>
        <p:spPr>
          <a:xfrm>
            <a:off x="2510589" y="4563979"/>
            <a:ext cx="3136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Sanjay A</a:t>
            </a:r>
          </a:p>
          <a:p>
            <a:r>
              <a:rPr lang="en-US" sz="2000" b="1" dirty="0"/>
              <a:t>Lokesh Babu A</a:t>
            </a:r>
          </a:p>
          <a:p>
            <a:r>
              <a:rPr lang="en-US" sz="2000" b="1" dirty="0" err="1"/>
              <a:t>Sharukeshan</a:t>
            </a:r>
            <a:r>
              <a:rPr lang="en-US" sz="2000" b="1" dirty="0"/>
              <a:t> R</a:t>
            </a:r>
          </a:p>
          <a:p>
            <a:r>
              <a:rPr lang="en-US" sz="2000" b="1" dirty="0"/>
              <a:t>Mohamed </a:t>
            </a:r>
            <a:r>
              <a:rPr lang="en-US" sz="2000" b="1" dirty="0" err="1"/>
              <a:t>Sigan</a:t>
            </a:r>
            <a:r>
              <a:rPr lang="en-US" sz="2000" b="1" dirty="0"/>
              <a:t> 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1393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C098-D193-3942-8C43-6D075387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BFCFCA-49E3-748E-95CC-A8515B85A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165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BBBBF-46F4-5DC4-45A3-3A20D9EC5C9B}"/>
              </a:ext>
            </a:extLst>
          </p:cNvPr>
          <p:cNvSpPr txBox="1"/>
          <p:nvPr/>
        </p:nvSpPr>
        <p:spPr>
          <a:xfrm>
            <a:off x="5184851" y="1398609"/>
            <a:ext cx="7146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6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0EFE0-A97B-C89F-EBD9-8A2374EEA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2" y="720159"/>
            <a:ext cx="7732295" cy="4068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4D230-7B15-9CFD-67CA-EA3537A71512}"/>
              </a:ext>
            </a:extLst>
          </p:cNvPr>
          <p:cNvSpPr txBox="1"/>
          <p:nvPr/>
        </p:nvSpPr>
        <p:spPr>
          <a:xfrm>
            <a:off x="1796716" y="5665907"/>
            <a:ext cx="861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https://www.kaggle.com/datasets/nitishsinghal/blood-pressure-data-india-2021-statewise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59604-9E8D-01DD-F568-4947F5D91EB3}"/>
              </a:ext>
            </a:extLst>
          </p:cNvPr>
          <p:cNvSpPr txBox="1"/>
          <p:nvPr/>
        </p:nvSpPr>
        <p:spPr>
          <a:xfrm>
            <a:off x="838200" y="5081132"/>
            <a:ext cx="208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Source: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D0F114-2954-4129-DD2B-264F6C19FC91}"/>
              </a:ext>
            </a:extLst>
          </p:cNvPr>
          <p:cNvSpPr txBox="1"/>
          <p:nvPr/>
        </p:nvSpPr>
        <p:spPr>
          <a:xfrm>
            <a:off x="938463" y="178232"/>
            <a:ext cx="9962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Normal Blood Pressure:</a:t>
            </a:r>
          </a:p>
          <a:p>
            <a:pPr algn="just"/>
            <a:r>
              <a:rPr lang="en-US" sz="2800" dirty="0"/>
              <a:t>		</a:t>
            </a: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Elevated blood pressure: Your systolic pressure is 120-129, and your diastolic pressure is less than 80.</a:t>
            </a: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Stage I hypertension: Systolic 130-139 or diastolic 80-89.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5F4C9-0244-A8F6-FE8A-67F39658E2E1}"/>
              </a:ext>
            </a:extLst>
          </p:cNvPr>
          <p:cNvSpPr txBox="1"/>
          <p:nvPr/>
        </p:nvSpPr>
        <p:spPr>
          <a:xfrm>
            <a:off x="938463" y="1994114"/>
            <a:ext cx="9962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Mildly Elevated Blood Pressure:</a:t>
            </a:r>
          </a:p>
          <a:p>
            <a:pPr algn="just"/>
            <a:r>
              <a:rPr lang="en-US" sz="2800" dirty="0"/>
              <a:t>		</a:t>
            </a: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Mildly elevated blood pressure (Systolic 140-159 mm of Hg and/or Diastolic 90-99 mm of Hg)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214F5-806D-D3FE-2162-44E9A9C3E125}"/>
              </a:ext>
            </a:extLst>
          </p:cNvPr>
          <p:cNvSpPr txBox="1"/>
          <p:nvPr/>
        </p:nvSpPr>
        <p:spPr>
          <a:xfrm>
            <a:off x="938462" y="3336588"/>
            <a:ext cx="9801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Severely Elevated Blood Pressure:</a:t>
            </a:r>
          </a:p>
          <a:p>
            <a:pPr algn="just"/>
            <a:r>
              <a:rPr lang="en-US" sz="2800" dirty="0"/>
              <a:t>		</a:t>
            </a: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Moderately or severely elevated blood pressure (Systolic ≥160 mm of Hg and/or Diastolic ≥100 mm of Hg)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7D776-AD7A-973F-3611-131074CAA751}"/>
              </a:ext>
            </a:extLst>
          </p:cNvPr>
          <p:cNvSpPr txBox="1"/>
          <p:nvPr/>
        </p:nvSpPr>
        <p:spPr>
          <a:xfrm>
            <a:off x="938462" y="4721583"/>
            <a:ext cx="9801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Elevated Blood Pressure:</a:t>
            </a:r>
          </a:p>
          <a:p>
            <a:pPr algn="just"/>
            <a:r>
              <a:rPr lang="en-US" sz="2800" dirty="0"/>
              <a:t>		</a:t>
            </a: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Elevated blood pressure (Systolic ≥140 mm of Hg and/or Diastolic ≥90 mm of Hg) or taking medicine to control blood pressure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584" y="0"/>
            <a:ext cx="12512889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48999A-CFE6-53E7-B3FE-6C4D9514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391887"/>
            <a:ext cx="11084767" cy="61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" y="0"/>
            <a:ext cx="12192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CB2-A5A6-3D49-C728-0E7F22EC9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6" y="387220"/>
            <a:ext cx="10926147" cy="60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" y="0"/>
            <a:ext cx="12192000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5EEB-3096-5902-C809-7B9B7C73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342900"/>
            <a:ext cx="11021786" cy="60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1ECC3-8456-8A89-C326-37F4EBE26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3" y="276241"/>
            <a:ext cx="9396274" cy="5676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58851-7BDF-F163-2D07-D20DA784BF6B}"/>
              </a:ext>
            </a:extLst>
          </p:cNvPr>
          <p:cNvSpPr txBox="1"/>
          <p:nvPr/>
        </p:nvSpPr>
        <p:spPr>
          <a:xfrm>
            <a:off x="4338734" y="6082300"/>
            <a:ext cx="334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22850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D6C669-7B5B-032D-75B9-0770C2E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0" y="195938"/>
            <a:ext cx="10832841" cy="586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F8FAF-0AB3-DDE5-8520-3DCD43159473}"/>
              </a:ext>
            </a:extLst>
          </p:cNvPr>
          <p:cNvSpPr txBox="1"/>
          <p:nvPr/>
        </p:nvSpPr>
        <p:spPr>
          <a:xfrm>
            <a:off x="2952596" y="6130201"/>
            <a:ext cx="803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INITIAL VISUAL USING PIE CHART</a:t>
            </a:r>
          </a:p>
        </p:txBody>
      </p:sp>
    </p:spTree>
    <p:extLst>
      <p:ext uri="{BB962C8B-B14F-4D97-AF65-F5344CB8AC3E}">
        <p14:creationId xmlns:p14="http://schemas.microsoft.com/office/powerpoint/2010/main" val="40063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ACA-BC67-E6C9-1450-2567EC84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" y="0"/>
            <a:ext cx="12192000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24B135-ADB6-4ECE-58C1-C2BCAEFB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72" y="495865"/>
            <a:ext cx="8695173" cy="4877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256B-B42F-37B3-1177-F44FAAF13DE6}"/>
              </a:ext>
            </a:extLst>
          </p:cNvPr>
          <p:cNvSpPr txBox="1"/>
          <p:nvPr/>
        </p:nvSpPr>
        <p:spPr>
          <a:xfrm>
            <a:off x="3872208" y="5684287"/>
            <a:ext cx="513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PAGINATED REPORT</a:t>
            </a:r>
          </a:p>
        </p:txBody>
      </p:sp>
    </p:spTree>
    <p:extLst>
      <p:ext uri="{BB962C8B-B14F-4D97-AF65-F5344CB8AC3E}">
        <p14:creationId xmlns:p14="http://schemas.microsoft.com/office/powerpoint/2010/main" val="75781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.M</dc:creator>
  <cp:lastModifiedBy>Sanjay A</cp:lastModifiedBy>
  <cp:revision>5</cp:revision>
  <dcterms:created xsi:type="dcterms:W3CDTF">2023-08-11T17:14:47Z</dcterms:created>
  <dcterms:modified xsi:type="dcterms:W3CDTF">2023-08-12T07:07:22Z</dcterms:modified>
</cp:coreProperties>
</file>