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69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8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8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7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endParaRPr dirty="0" sz="2400" lang="en-US"/>
          </a:p>
          <a:p>
            <a:r>
              <a:rPr dirty="0" sz="2400" lang="en-US"/>
              <a:t>REGISTER NO: 312200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3</a:t>
            </a:r>
            <a:endParaRPr dirty="0" sz="2400" lang="en-US"/>
          </a:p>
          <a:p>
            <a:r>
              <a:rPr dirty="0" sz="2400" lang="en-US"/>
              <a:t>DEPARTMENT: B.com ACCOUNTING&amp;FINANCE(3</a:t>
            </a:r>
            <a:r>
              <a:rPr baseline="30000" dirty="0" sz="2400" lang="en-US"/>
              <a:t>RD</a:t>
            </a:r>
            <a:r>
              <a:rPr dirty="0" sz="2400" lang="en-US"/>
              <a:t> YEAR)</a:t>
            </a:r>
          </a:p>
          <a:p>
            <a:r>
              <a:rPr dirty="0" sz="2400" lang="en-US"/>
              <a:t>COLLEGE: S.I.V.E.T 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Rectangle 1"/>
          <p:cNvSpPr/>
          <p:nvPr/>
        </p:nvSpPr>
        <p:spPr>
          <a:xfrm>
            <a:off x="1828800" y="1676400"/>
            <a:ext cx="6096000" cy="4091940"/>
          </a:xfrm>
          <a:prstGeom prst="rect"/>
        </p:spPr>
        <p:txBody>
          <a:bodyPr>
            <a:spAutoFit/>
          </a:bodyPr>
          <a:p>
            <a:r>
              <a:rPr dirty="0" lang="en-US"/>
              <a:t> </a:t>
            </a:r>
            <a:r>
              <a:rPr b="1" dirty="0" lang="en-US"/>
              <a:t>Pie Charts:</a:t>
            </a:r>
          </a:p>
          <a:p>
            <a:r>
              <a:rPr dirty="0" lang="en-US"/>
              <a:t>                 To show the proportion of total compensation across different departments or roles. </a:t>
            </a:r>
          </a:p>
          <a:p>
            <a:endParaRPr dirty="0" lang="en-US"/>
          </a:p>
          <a:p>
            <a:r>
              <a:rPr dirty="0" lang="en-US"/>
              <a:t> </a:t>
            </a:r>
            <a:r>
              <a:rPr b="1" dirty="0" lang="en-US"/>
              <a:t>Conditional Formatting:</a:t>
            </a:r>
          </a:p>
          <a:p>
            <a:r>
              <a:rPr dirty="0" lang="en-US"/>
              <a:t>                 Apply conditional formatting to highlight certain salary ranges or discrepancies.</a:t>
            </a:r>
          </a:p>
          <a:p>
            <a:endParaRPr dirty="0" lang="en-US"/>
          </a:p>
          <a:p>
            <a:r>
              <a:rPr b="1" dirty="0" lang="en-US"/>
              <a:t>Pivot Table:</a:t>
            </a:r>
          </a:p>
          <a:p>
            <a:r>
              <a:rPr b="1" dirty="0" lang="en-US"/>
              <a:t>          </a:t>
            </a:r>
            <a:r>
              <a:rPr dirty="0" lang="en-US"/>
              <a:t>           1) Go to Insert &gt; PivotTable.</a:t>
            </a:r>
          </a:p>
          <a:p>
            <a:r>
              <a:rPr dirty="0" lang="en-US"/>
              <a:t>                     2 )Choose the data range and where you want the               PivotTable to be placed.</a:t>
            </a:r>
          </a:p>
          <a:p>
            <a:r>
              <a:rPr dirty="0" lang="en-US"/>
              <a:t>                     3 )Drag fields into Rows, Columns, and Values areas to analyze data.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09600" y="2481394"/>
            <a:ext cx="4544059" cy="2648320"/>
          </a:xfrm>
          <a:prstGeom prst="rect"/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97169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934200" y="1905000"/>
            <a:ext cx="1562318" cy="4086795"/>
          </a:xfrm>
          <a:prstGeom prst="rect"/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8238" y="1143000"/>
            <a:ext cx="12192000" cy="4310934"/>
          </a:xfrm>
          <a:prstGeom prst="rect"/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Rectangle 2"/>
          <p:cNvSpPr/>
          <p:nvPr/>
        </p:nvSpPr>
        <p:spPr>
          <a:xfrm>
            <a:off x="1828800" y="2286000"/>
            <a:ext cx="6096000" cy="1691641"/>
          </a:xfrm>
          <a:prstGeom prst="rect"/>
        </p:spPr>
        <p:txBody>
          <a:bodyPr>
            <a:spAutoFit/>
          </a:bodyPr>
          <a:p>
            <a:r>
              <a:rPr dirty="0" lang="en-US"/>
              <a:t>                         Using Excel tools for analyzing employee salary data provides a clear overview of compensation patterns and discrepancies. Features such as PivotTables, charts, and conditional formatting help in summarizing, visualizing, and identifying trends or outliers effectively, leading to informed decision-making.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44375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676275" y="2056537"/>
            <a:ext cx="7595486" cy="19583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lang="en-US"/>
              <a:t>"Given a dataset containing employee information, including salary, </a:t>
            </a:r>
          </a:p>
          <a:p>
            <a:pPr algn="just"/>
            <a:r>
              <a:rPr dirty="0" lang="en-US"/>
              <a:t>the objective is to analyze the data to identify trends, disparities, and key</a:t>
            </a:r>
          </a:p>
          <a:p>
            <a:pPr algn="just"/>
            <a:r>
              <a:rPr dirty="0" lang="en-US"/>
              <a:t> factors influencing employee compensation. The goal is to provide</a:t>
            </a:r>
          </a:p>
          <a:p>
            <a:pPr algn="just"/>
            <a:r>
              <a:rPr dirty="0" lang="en-US"/>
              <a:t> actionable insights that can help in optimizing salary structures, ensuring</a:t>
            </a:r>
          </a:p>
          <a:p>
            <a:pPr algn="just"/>
            <a:r>
              <a:rPr dirty="0" lang="en-US"/>
              <a:t> fair compensation practices, and supporting strategic decision-making </a:t>
            </a:r>
          </a:p>
          <a:p>
            <a:pPr algn="just"/>
            <a:r>
              <a:rPr dirty="0" lang="en-US"/>
              <a:t>in HR management."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1" name="Rectangle 8"/>
          <p:cNvSpPr/>
          <p:nvPr/>
        </p:nvSpPr>
        <p:spPr>
          <a:xfrm>
            <a:off x="1143000" y="2364432"/>
            <a:ext cx="6096000" cy="1158240"/>
          </a:xfrm>
          <a:prstGeom prst="rect"/>
        </p:spPr>
        <p:txBody>
          <a:bodyPr>
            <a:spAutoFit/>
          </a:bodyPr>
          <a:p>
            <a:r>
              <a:rPr dirty="0" lang="en-US"/>
              <a:t>The objective of this project is to organize, analyze, and visualize employee data, including salary details, to support decision-making processes regarding compensation, workforce planning, and performance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4" name="TextBox 9"/>
          <p:cNvSpPr txBox="1"/>
          <p:nvPr/>
        </p:nvSpPr>
        <p:spPr>
          <a:xfrm>
            <a:off x="1777442" y="2514600"/>
            <a:ext cx="4335780" cy="16916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Human Resource (HR) Department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Finance Department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Top Management and Executives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Department Management and Supervisors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Auditors (Internal &amp; External)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Employees (Limited Access)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58" name="TextBox 7"/>
          <p:cNvSpPr txBox="1"/>
          <p:nvPr/>
        </p:nvSpPr>
        <p:spPr>
          <a:xfrm>
            <a:off x="2971800" y="1695450"/>
            <a:ext cx="5808980" cy="4396741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2800" lang="en-US"/>
              <a:t>OUR SOLUTION :</a:t>
            </a:r>
          </a:p>
          <a:p>
            <a:endParaRPr dirty="0" lang="en-US"/>
          </a:p>
          <a:p>
            <a:r>
              <a:rPr dirty="0" lang="en-US"/>
              <a:t>Our solution provides a comprehensive Excel-based tool</a:t>
            </a:r>
          </a:p>
          <a:p>
            <a:r>
              <a:rPr dirty="0" lang="en-US"/>
              <a:t> for managing and analyzing employee salary data. It is</a:t>
            </a:r>
          </a:p>
          <a:p>
            <a:r>
              <a:rPr dirty="0" lang="en-US"/>
              <a:t> designed to streamline payroll processes, ensure data</a:t>
            </a:r>
          </a:p>
          <a:p>
            <a:r>
              <a:rPr dirty="0" lang="en-US"/>
              <a:t> accuracy, and enhance strategic decision-making.</a:t>
            </a:r>
          </a:p>
          <a:p>
            <a:endParaRPr dirty="0" lang="en-US"/>
          </a:p>
          <a:p>
            <a:endParaRPr dirty="0" lang="en-US"/>
          </a:p>
          <a:p>
            <a:r>
              <a:rPr b="1" dirty="0" sz="2800" lang="en-US"/>
              <a:t>VALUE PROPOSITION :</a:t>
            </a:r>
          </a:p>
          <a:p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Efficiency and time savings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Cost effective solution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driven decision making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Enhanced transparency and compliance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Improved employee satisfaction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0" name="Rectangle 2"/>
          <p:cNvSpPr/>
          <p:nvPr/>
        </p:nvSpPr>
        <p:spPr>
          <a:xfrm>
            <a:off x="1676400" y="1295400"/>
            <a:ext cx="6019800" cy="5425440"/>
          </a:xfrm>
          <a:prstGeom prst="rect"/>
        </p:spPr>
        <p:txBody>
          <a:bodyPr wrap="square">
            <a:spAutoFit/>
          </a:bodyPr>
          <a:p>
            <a:r>
              <a:rPr dirty="0" lang="en-US"/>
              <a:t>When describing employee salary data in an Excel sheet, it’s important to provide clear labels and consistent formatting to make the data easy to understand and analyze. Here’s a typical structure and description of what each column might represent:</a:t>
            </a:r>
          </a:p>
          <a:p>
            <a:endParaRPr dirty="0" lang="en-US"/>
          </a:p>
          <a:p>
            <a:pPr algn="ctr"/>
            <a:r>
              <a:rPr b="1" dirty="0" lang="en-US"/>
              <a:t> Employee ID</a:t>
            </a:r>
          </a:p>
          <a:p>
            <a:pPr algn="ctr"/>
            <a:r>
              <a:rPr dirty="0" lang="en-US"/>
              <a:t>  Description:  A unique identifier assigned to each employee.</a:t>
            </a:r>
          </a:p>
          <a:p>
            <a:pPr algn="ctr"/>
            <a:r>
              <a:rPr dirty="0" lang="en-US"/>
              <a:t> </a:t>
            </a:r>
            <a:r>
              <a:rPr b="1" dirty="0" lang="en-US"/>
              <a:t> Name</a:t>
            </a:r>
          </a:p>
          <a:p>
            <a:pPr algn="ctr"/>
            <a:r>
              <a:rPr dirty="0" lang="en-US"/>
              <a:t>Description:  The first name of the employee.</a:t>
            </a:r>
          </a:p>
          <a:p>
            <a:pPr algn="ctr"/>
            <a:r>
              <a:rPr dirty="0" lang="en-US"/>
              <a:t> </a:t>
            </a:r>
            <a:r>
              <a:rPr b="1" dirty="0" lang="en-US"/>
              <a:t> Department</a:t>
            </a:r>
          </a:p>
          <a:p>
            <a:pPr algn="ctr"/>
            <a:r>
              <a:rPr dirty="0" lang="en-US"/>
              <a:t>Description:  The department where the employee works.</a:t>
            </a:r>
          </a:p>
          <a:p>
            <a:pPr algn="ctr"/>
            <a:r>
              <a:rPr dirty="0" lang="en-US"/>
              <a:t> </a:t>
            </a:r>
            <a:r>
              <a:rPr b="1" dirty="0" lang="en-US"/>
              <a:t> Salary</a:t>
            </a:r>
          </a:p>
          <a:p>
            <a:pPr algn="ctr"/>
            <a:r>
              <a:rPr dirty="0" lang="en-US"/>
              <a:t>Description:  The annual salary of the employee.</a:t>
            </a:r>
          </a:p>
          <a:p>
            <a:pPr algn="ctr"/>
            <a:r>
              <a:rPr b="1" dirty="0" lang="en-US"/>
              <a:t>Gender</a:t>
            </a:r>
          </a:p>
          <a:p>
            <a:pPr algn="ctr"/>
            <a:r>
              <a:rPr dirty="0" lang="en-US"/>
              <a:t>Description:  The gender of the employee (if applicable).</a:t>
            </a:r>
          </a:p>
          <a:p>
            <a:pPr algn="ctr"/>
            <a:r>
              <a:rPr b="1" dirty="0" lang="en-US"/>
              <a:t> Location </a:t>
            </a:r>
          </a:p>
          <a:p>
            <a:pPr algn="ctr"/>
            <a:r>
              <a:rPr dirty="0" lang="en-US"/>
              <a:t>Description:  The geographical location where the employee is based.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Rectangle 9"/>
          <p:cNvSpPr/>
          <p:nvPr/>
        </p:nvSpPr>
        <p:spPr>
          <a:xfrm>
            <a:off x="3048000" y="2690336"/>
            <a:ext cx="6096000" cy="2847340"/>
          </a:xfrm>
          <a:prstGeom prst="rect"/>
        </p:spPr>
        <p:txBody>
          <a:bodyPr>
            <a:spAutoFit/>
          </a:bodyPr>
          <a:p>
            <a:r>
              <a:rPr dirty="0" lang="en-US"/>
              <a:t> </a:t>
            </a:r>
            <a:r>
              <a:rPr b="1" dirty="0" sz="2400" lang="en-US"/>
              <a:t>Conditional Formatting </a:t>
            </a:r>
          </a:p>
          <a:p>
            <a:r>
              <a:rPr dirty="0" lang="en-US"/>
              <a:t>             </a:t>
            </a:r>
          </a:p>
          <a:p>
            <a:r>
              <a:rPr dirty="0" lang="en-US"/>
              <a:t>                 Visual cues like color coding to highlight key metrics, anomalies, or critical issues, such as employees nearing salary caps.</a:t>
            </a:r>
          </a:p>
          <a:p>
            <a:endParaRPr dirty="0" lang="en-US"/>
          </a:p>
          <a:p>
            <a:r>
              <a:rPr dirty="0" lang="en-US"/>
              <a:t>                  </a:t>
            </a:r>
            <a:r>
              <a:rPr b="1" dirty="0" lang="en-US"/>
              <a:t>Tools: </a:t>
            </a:r>
            <a:r>
              <a:rPr dirty="0" lang="en-US"/>
              <a:t>Conditional Formatting</a:t>
            </a:r>
          </a:p>
          <a:p>
            <a:r>
              <a:rPr dirty="0" lang="en-US"/>
              <a:t>                 </a:t>
            </a:r>
          </a:p>
          <a:p>
            <a:r>
              <a:rPr dirty="0" lang="en-US"/>
              <a:t>                  </a:t>
            </a:r>
            <a:r>
              <a:rPr b="1" dirty="0" lang="en-US"/>
              <a:t>Wow Factor</a:t>
            </a:r>
            <a:r>
              <a:rPr dirty="0" lang="en-US"/>
              <a:t>: Makes it easy to spot trends and outliers at a glance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pavithrar817@gmail.com</cp:lastModifiedBy>
  <dcterms:created xsi:type="dcterms:W3CDTF">2024-03-29T04:07:22Z</dcterms:created>
  <dcterms:modified xsi:type="dcterms:W3CDTF">2024-09-09T16:23:51Z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ddf8e7bcd51e477ab50aa2a6c9b1b68e</vt:lpwstr>
  </property>
</Properties>
</file>