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D4-4D4E-ADC9-64230B08D6E7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D4-4D4E-ADC9-64230B08D6E7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D4-4D4E-ADC9-64230B08D6E7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4D4-4D4E-ADC9-64230B08D6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114425" y="318389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SANJAY 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312206170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sanjaygajay@gmail.com</cp:lastModifiedBy>
  <cp:revision>18</cp:revision>
  <dcterms:created xsi:type="dcterms:W3CDTF">2024-03-29T15:07:00Z</dcterms:created>
  <dcterms:modified xsi:type="dcterms:W3CDTF">2024-09-11T07:07:52Z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