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J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.</a:t>
            </a:r>
            <a:r>
              <a:rPr dirty="0" sz="2400" lang="en-US"/>
              <a:t>R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7</a:t>
            </a:r>
            <a:r>
              <a:rPr b="1" dirty="0" sz="2400" lang="en-US"/>
              <a:t>5</a:t>
            </a:r>
            <a:r>
              <a:rPr b="1" dirty="0" sz="2400" lang="en-US"/>
              <a:t>,</a:t>
            </a:r>
            <a:r>
              <a:rPr b="1" dirty="0" sz="2400" lang="en-US"/>
              <a:t>sunm1455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1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7</a:t>
            </a:r>
            <a:r>
              <a:rPr b="1" dirty="0" sz="2400" lang="en-US"/>
              <a:t>5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</a:t>
            </a:r>
            <a:r>
              <a:rPr b="1" dirty="0" sz="2400" lang="en-US"/>
              <a:t>E</a:t>
            </a:r>
            <a:r>
              <a:rPr b="1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89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2024-03-26T10:07:22Z</dcterms:created>
  <dcterms:modified xsi:type="dcterms:W3CDTF">2024-09-10T05:16:14Z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ac47cff9b5344eb49300bd7ea8858abe</vt:lpwstr>
  </property>
</Properties>
</file>