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9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Integrated Analytics with Azure Synapse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Data Analytics with Azure Synapse Analytics Workspace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04-30 2044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14"/>
            <a:ext cx="9144000" cy="48263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30 204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14"/>
            <a:ext cx="9144000" cy="48263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30 210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14"/>
            <a:ext cx="9144000" cy="4826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Synapse is a </a:t>
            </a:r>
            <a:r>
              <a:rPr lang="en-US" b="1" dirty="0"/>
              <a:t>limitless analytics service </a:t>
            </a:r>
            <a:r>
              <a:rPr lang="en-US" dirty="0"/>
              <a:t>that brings together enterprise </a:t>
            </a:r>
            <a:r>
              <a:rPr lang="en-US" b="1" dirty="0"/>
              <a:t>data warehousing</a:t>
            </a:r>
            <a:r>
              <a:rPr lang="en-US" dirty="0"/>
              <a:t> and </a:t>
            </a:r>
            <a:r>
              <a:rPr lang="en-US" b="1" dirty="0"/>
              <a:t>Big Data analytics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gives you the </a:t>
            </a:r>
            <a:r>
              <a:rPr lang="en-US" b="1" dirty="0"/>
              <a:t>freedom to query data </a:t>
            </a:r>
            <a:r>
              <a:rPr lang="en-US" dirty="0"/>
              <a:t>on your terms, using either </a:t>
            </a:r>
            <a:r>
              <a:rPr lang="en-US" b="1" dirty="0"/>
              <a:t>serverless</a:t>
            </a:r>
            <a:r>
              <a:rPr lang="en-US" dirty="0"/>
              <a:t> or </a:t>
            </a:r>
            <a:r>
              <a:rPr lang="en-US" b="1" dirty="0"/>
              <a:t>dedicated resources</a:t>
            </a:r>
            <a:r>
              <a:rPr lang="en-US" dirty="0"/>
              <a:t>—at scale.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Synapse Analytics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Define pipelines in Azure Synapse Analytics to transfer data from data sources into the workspace for analysis.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Ingest data in Azure Synapse with Built-in copy task option.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new connection with inputs such as Name, Description, Connect via integration runtime, Base URL Data link for the workspace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Configure the task name and description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Explore Data Analytics Workspace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04-30 2026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14"/>
            <a:ext cx="9144000" cy="4826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Use SQL Pool to Analyze Data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Find the TOP 100 rows from New SQL Script from your data in the workspace.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Add HEADER_ROW = TRUE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Update the query by selecting the category and count as Product Numbers.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Update the name of SQL Script by Count Products by category.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Select chart view and make necessary changes.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Analyze Data in Azure Synapse Workspace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04-30 2028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14"/>
            <a:ext cx="9144000" cy="4826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04-30 203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14"/>
            <a:ext cx="9144000" cy="48263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Use Spark Pool to Analyze Data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new Spark pool.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Select new notebook and choose Load to dataFrame, language is set as PySpark (Python).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Run the code and check the dataset.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Update the query by selecting the category and count as Product Numbers.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Select chart view and make necessary changes.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Analyze Data in Spark Pool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04-30 204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14"/>
            <a:ext cx="9144000" cy="482637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249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Sans Unicode</vt:lpstr>
      <vt:lpstr>Verdana</vt:lpstr>
      <vt:lpstr>Wingdings</vt:lpstr>
      <vt:lpstr>Wingdings 2</vt:lpstr>
      <vt:lpstr>Wingdings 3</vt:lpstr>
      <vt:lpstr>Concourse</vt:lpstr>
      <vt:lpstr>Integrated Analytics with Azure Synapse</vt:lpstr>
      <vt:lpstr>Azure Synapse Analytics </vt:lpstr>
      <vt:lpstr>Explore Data Analytics Workspace</vt:lpstr>
      <vt:lpstr>PowerPoint Presentation</vt:lpstr>
      <vt:lpstr>Analyze Data in Azure Synapse Workspace</vt:lpstr>
      <vt:lpstr>PowerPoint Presentation</vt:lpstr>
      <vt:lpstr>PowerPoint Presentation</vt:lpstr>
      <vt:lpstr>Analyze Data in Spark Pool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Analytics with Azure Synapse</dc:title>
  <dc:creator>SANJAY KUMAR</dc:creator>
  <cp:lastModifiedBy>SANJAY KUMAR</cp:lastModifiedBy>
  <cp:revision>14</cp:revision>
  <dcterms:created xsi:type="dcterms:W3CDTF">2006-08-16T00:00:00Z</dcterms:created>
  <dcterms:modified xsi:type="dcterms:W3CDTF">2023-08-12T06:48:16Z</dcterms:modified>
</cp:coreProperties>
</file>