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Ambati" userId="bdfe01cd1ef93cb1" providerId="LiveId" clId="{DC7CFDD1-BE3E-4222-8764-B3B8C814ED2D}"/>
    <pc:docChg chg="custSel modSld">
      <pc:chgData name="Sanjay Ambati" userId="bdfe01cd1ef93cb1" providerId="LiveId" clId="{DC7CFDD1-BE3E-4222-8764-B3B8C814ED2D}" dt="2019-12-01T07:47:29.918" v="804" actId="14100"/>
      <pc:docMkLst>
        <pc:docMk/>
      </pc:docMkLst>
      <pc:sldChg chg="addSp delSp modSp">
        <pc:chgData name="Sanjay Ambati" userId="bdfe01cd1ef93cb1" providerId="LiveId" clId="{DC7CFDD1-BE3E-4222-8764-B3B8C814ED2D}" dt="2019-12-01T07:47:29.918" v="804" actId="14100"/>
        <pc:sldMkLst>
          <pc:docMk/>
          <pc:sldMk cId="3153503551" sldId="257"/>
        </pc:sldMkLst>
        <pc:spChg chg="del mod">
          <ac:chgData name="Sanjay Ambati" userId="bdfe01cd1ef93cb1" providerId="LiveId" clId="{DC7CFDD1-BE3E-4222-8764-B3B8C814ED2D}" dt="2019-12-01T07:13:13.407" v="4"/>
          <ac:spMkLst>
            <pc:docMk/>
            <pc:sldMk cId="3153503551" sldId="257"/>
            <ac:spMk id="2" creationId="{F475C92E-2784-4060-AF0E-9BF4163CCD0B}"/>
          </ac:spMkLst>
        </pc:spChg>
        <pc:spChg chg="del mod">
          <ac:chgData name="Sanjay Ambati" userId="bdfe01cd1ef93cb1" providerId="LiveId" clId="{DC7CFDD1-BE3E-4222-8764-B3B8C814ED2D}" dt="2019-12-01T07:13:13.407" v="4"/>
          <ac:spMkLst>
            <pc:docMk/>
            <pc:sldMk cId="3153503551" sldId="257"/>
            <ac:spMk id="3" creationId="{9068482E-D003-4CD6-AED8-5E02406E3DE6}"/>
          </ac:spMkLst>
        </pc:spChg>
        <pc:spChg chg="add del mod">
          <ac:chgData name="Sanjay Ambati" userId="bdfe01cd1ef93cb1" providerId="LiveId" clId="{DC7CFDD1-BE3E-4222-8764-B3B8C814ED2D}" dt="2019-12-01T07:14:01.046" v="25"/>
          <ac:spMkLst>
            <pc:docMk/>
            <pc:sldMk cId="3153503551" sldId="257"/>
            <ac:spMk id="4" creationId="{12F86E26-08A5-40E9-8932-0647CD530A25}"/>
          </ac:spMkLst>
        </pc:spChg>
        <pc:spChg chg="add del mod">
          <ac:chgData name="Sanjay Ambati" userId="bdfe01cd1ef93cb1" providerId="LiveId" clId="{DC7CFDD1-BE3E-4222-8764-B3B8C814ED2D}" dt="2019-12-01T07:14:01.046" v="25"/>
          <ac:spMkLst>
            <pc:docMk/>
            <pc:sldMk cId="3153503551" sldId="257"/>
            <ac:spMk id="5" creationId="{A477F228-D202-4BB0-8F16-1C003B6CD819}"/>
          </ac:spMkLst>
        </pc:spChg>
        <pc:spChg chg="add del mod">
          <ac:chgData name="Sanjay Ambati" userId="bdfe01cd1ef93cb1" providerId="LiveId" clId="{DC7CFDD1-BE3E-4222-8764-B3B8C814ED2D}" dt="2019-12-01T07:14:36.766" v="28"/>
          <ac:spMkLst>
            <pc:docMk/>
            <pc:sldMk cId="3153503551" sldId="257"/>
            <ac:spMk id="6" creationId="{23287398-C56B-4165-A78B-3D6605FF8977}"/>
          </ac:spMkLst>
        </pc:spChg>
        <pc:spChg chg="add del mod">
          <ac:chgData name="Sanjay Ambati" userId="bdfe01cd1ef93cb1" providerId="LiveId" clId="{DC7CFDD1-BE3E-4222-8764-B3B8C814ED2D}" dt="2019-12-01T07:14:36.766" v="28"/>
          <ac:spMkLst>
            <pc:docMk/>
            <pc:sldMk cId="3153503551" sldId="257"/>
            <ac:spMk id="7" creationId="{CA0196D6-B531-4F57-810D-D3C17F9C4FA1}"/>
          </ac:spMkLst>
        </pc:spChg>
        <pc:spChg chg="add del mod">
          <ac:chgData name="Sanjay Ambati" userId="bdfe01cd1ef93cb1" providerId="LiveId" clId="{DC7CFDD1-BE3E-4222-8764-B3B8C814ED2D}" dt="2019-12-01T07:14:36.766" v="28"/>
          <ac:spMkLst>
            <pc:docMk/>
            <pc:sldMk cId="3153503551" sldId="257"/>
            <ac:spMk id="8" creationId="{1C0D9F7A-D524-40C3-80BD-3677C4EF743E}"/>
          </ac:spMkLst>
        </pc:spChg>
        <pc:spChg chg="add del mod">
          <ac:chgData name="Sanjay Ambati" userId="bdfe01cd1ef93cb1" providerId="LiveId" clId="{DC7CFDD1-BE3E-4222-8764-B3B8C814ED2D}" dt="2019-12-01T07:19:23.554" v="32"/>
          <ac:spMkLst>
            <pc:docMk/>
            <pc:sldMk cId="3153503551" sldId="257"/>
            <ac:spMk id="9" creationId="{7FE372AB-F117-4CB6-9133-0F5895B5FEA8}"/>
          </ac:spMkLst>
        </pc:spChg>
        <pc:spChg chg="add del mod">
          <ac:chgData name="Sanjay Ambati" userId="bdfe01cd1ef93cb1" providerId="LiveId" clId="{DC7CFDD1-BE3E-4222-8764-B3B8C814ED2D}" dt="2019-12-01T07:19:23.554" v="32"/>
          <ac:spMkLst>
            <pc:docMk/>
            <pc:sldMk cId="3153503551" sldId="257"/>
            <ac:spMk id="10" creationId="{40982BA5-C09E-4706-B612-3CAFA49A74F2}"/>
          </ac:spMkLst>
        </pc:spChg>
        <pc:spChg chg="add del mod">
          <ac:chgData name="Sanjay Ambati" userId="bdfe01cd1ef93cb1" providerId="LiveId" clId="{DC7CFDD1-BE3E-4222-8764-B3B8C814ED2D}" dt="2019-12-01T07:20:08.219" v="33"/>
          <ac:spMkLst>
            <pc:docMk/>
            <pc:sldMk cId="3153503551" sldId="257"/>
            <ac:spMk id="11" creationId="{FBC999AE-BA07-43B6-BF99-0BF8BF1B5885}"/>
          </ac:spMkLst>
        </pc:spChg>
        <pc:spChg chg="add del mod">
          <ac:chgData name="Sanjay Ambati" userId="bdfe01cd1ef93cb1" providerId="LiveId" clId="{DC7CFDD1-BE3E-4222-8764-B3B8C814ED2D}" dt="2019-12-01T07:20:08.219" v="33"/>
          <ac:spMkLst>
            <pc:docMk/>
            <pc:sldMk cId="3153503551" sldId="257"/>
            <ac:spMk id="12" creationId="{5BE9490C-B690-4793-8F63-DE01D3CB288B}"/>
          </ac:spMkLst>
        </pc:spChg>
        <pc:spChg chg="add del mod">
          <ac:chgData name="Sanjay Ambati" userId="bdfe01cd1ef93cb1" providerId="LiveId" clId="{DC7CFDD1-BE3E-4222-8764-B3B8C814ED2D}" dt="2019-12-01T07:20:08.219" v="33"/>
          <ac:spMkLst>
            <pc:docMk/>
            <pc:sldMk cId="3153503551" sldId="257"/>
            <ac:spMk id="13" creationId="{6984BFE8-7E44-457F-8F63-2A82941955BB}"/>
          </ac:spMkLst>
        </pc:spChg>
        <pc:spChg chg="add del mod">
          <ac:chgData name="Sanjay Ambati" userId="bdfe01cd1ef93cb1" providerId="LiveId" clId="{DC7CFDD1-BE3E-4222-8764-B3B8C814ED2D}" dt="2019-12-01T07:20:30.984" v="34"/>
          <ac:spMkLst>
            <pc:docMk/>
            <pc:sldMk cId="3153503551" sldId="257"/>
            <ac:spMk id="14" creationId="{9169F07E-C9FB-4424-85B4-709B45A0ACCE}"/>
          </ac:spMkLst>
        </pc:spChg>
        <pc:spChg chg="add del mod">
          <ac:chgData name="Sanjay Ambati" userId="bdfe01cd1ef93cb1" providerId="LiveId" clId="{DC7CFDD1-BE3E-4222-8764-B3B8C814ED2D}" dt="2019-12-01T07:20:30.984" v="34"/>
          <ac:spMkLst>
            <pc:docMk/>
            <pc:sldMk cId="3153503551" sldId="257"/>
            <ac:spMk id="15" creationId="{7F97F53A-9173-4393-885F-6C04938EE5FD}"/>
          </ac:spMkLst>
        </pc:spChg>
        <pc:spChg chg="add del mod">
          <ac:chgData name="Sanjay Ambati" userId="bdfe01cd1ef93cb1" providerId="LiveId" clId="{DC7CFDD1-BE3E-4222-8764-B3B8C814ED2D}" dt="2019-12-01T07:20:30.984" v="34"/>
          <ac:spMkLst>
            <pc:docMk/>
            <pc:sldMk cId="3153503551" sldId="257"/>
            <ac:spMk id="16" creationId="{F4B21A45-3E74-49E3-B03C-C3C77E408976}"/>
          </ac:spMkLst>
        </pc:spChg>
        <pc:spChg chg="add mod">
          <ac:chgData name="Sanjay Ambati" userId="bdfe01cd1ef93cb1" providerId="LiveId" clId="{DC7CFDD1-BE3E-4222-8764-B3B8C814ED2D}" dt="2019-12-01T07:23:29.613" v="104" actId="14100"/>
          <ac:spMkLst>
            <pc:docMk/>
            <pc:sldMk cId="3153503551" sldId="257"/>
            <ac:spMk id="17" creationId="{B325352D-4986-4214-847B-CF2E71CC7E98}"/>
          </ac:spMkLst>
        </pc:spChg>
        <pc:spChg chg="add mod">
          <ac:chgData name="Sanjay Ambati" userId="bdfe01cd1ef93cb1" providerId="LiveId" clId="{DC7CFDD1-BE3E-4222-8764-B3B8C814ED2D}" dt="2019-12-01T07:47:29.918" v="804" actId="14100"/>
          <ac:spMkLst>
            <pc:docMk/>
            <pc:sldMk cId="3153503551" sldId="257"/>
            <ac:spMk id="18" creationId="{54397FD4-F356-45CC-8FFC-B2AC80E63639}"/>
          </ac:spMkLst>
        </pc:spChg>
        <pc:spChg chg="add mod">
          <ac:chgData name="Sanjay Ambati" userId="bdfe01cd1ef93cb1" providerId="LiveId" clId="{DC7CFDD1-BE3E-4222-8764-B3B8C814ED2D}" dt="2019-12-01T07:47:13.949" v="803" actId="27636"/>
          <ac:spMkLst>
            <pc:docMk/>
            <pc:sldMk cId="3153503551" sldId="257"/>
            <ac:spMk id="19" creationId="{A7895A9A-641E-46AD-B117-05E1A87AEC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9248-1D16-4183-A95D-F01B64829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4674" y="685799"/>
            <a:ext cx="5570537" cy="2038351"/>
          </a:xfrm>
        </p:spPr>
        <p:txBody>
          <a:bodyPr/>
          <a:lstStyle/>
          <a:p>
            <a:r>
              <a:rPr lang="en-IN" dirty="0"/>
              <a:t>Digital</a:t>
            </a:r>
            <a:br>
              <a:rPr lang="en-IN" dirty="0"/>
            </a:br>
            <a:r>
              <a:rPr lang="en-IN" dirty="0"/>
              <a:t>        fabrication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9B18-2963-45A2-94B8-10A70F606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2905125"/>
            <a:ext cx="9058275" cy="3267076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/>
              <a:t>By Group No.29</a:t>
            </a:r>
          </a:p>
          <a:p>
            <a:r>
              <a:rPr lang="en-IN" sz="2200" dirty="0"/>
              <a:t>1.P.Rashmitha  CS19BTECH11019</a:t>
            </a:r>
          </a:p>
          <a:p>
            <a:r>
              <a:rPr lang="en-IN" sz="2200" dirty="0"/>
              <a:t>2.M.Sayeed   CS19BTECH11004</a:t>
            </a:r>
          </a:p>
          <a:p>
            <a:r>
              <a:rPr lang="en-IN" sz="2200" dirty="0"/>
              <a:t>3.A.Sanjay   CS19BTECH11013</a:t>
            </a:r>
          </a:p>
          <a:p>
            <a:endParaRPr lang="en-IN" dirty="0"/>
          </a:p>
          <a:p>
            <a:r>
              <a:rPr lang="en-IN" sz="1900" dirty="0"/>
              <a:t>“3D printing has digitalized the entire manufacturing process.”</a:t>
            </a:r>
          </a:p>
          <a:p>
            <a:r>
              <a:rPr lang="en-IN" sz="1900" dirty="0"/>
              <a:t>                                                                                                     -Peter Diamandis</a:t>
            </a:r>
          </a:p>
          <a:p>
            <a:r>
              <a:rPr lang="en-IN" sz="1900" dirty="0"/>
              <a:t>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300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325352D-4986-4214-847B-CF2E71CC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541868"/>
            <a:ext cx="9667871" cy="963082"/>
          </a:xfrm>
        </p:spPr>
        <p:txBody>
          <a:bodyPr/>
          <a:lstStyle/>
          <a:p>
            <a:r>
              <a:rPr lang="en-IN" dirty="0"/>
              <a:t>PROJECT WORK : DRONE WITH ROTATABLE BLADES.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895A9A-641E-46AD-B117-05E1A87AE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981" y="1903058"/>
            <a:ext cx="6972300" cy="4514850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/>
              <a:t>*Our project is to make a drone having a camera with rotatable blades.</a:t>
            </a:r>
          </a:p>
          <a:p>
            <a:endParaRPr lang="en-IN" sz="2200" dirty="0"/>
          </a:p>
          <a:p>
            <a:r>
              <a:rPr lang="en-IN" sz="2200" dirty="0"/>
              <a:t>*While working on this project , we faced many challenges . Firstly , after getting the idea of a drone , visualizing part has become most crucial .</a:t>
            </a:r>
          </a:p>
          <a:p>
            <a:endParaRPr lang="en-IN" sz="2200" dirty="0"/>
          </a:p>
          <a:p>
            <a:r>
              <a:rPr lang="en-IN" sz="2200" dirty="0"/>
              <a:t>*Designing the drone by visualizing it’s each part ,one after the other is the first challenge .</a:t>
            </a:r>
          </a:p>
          <a:p>
            <a:endParaRPr lang="en-IN" sz="2200" dirty="0"/>
          </a:p>
          <a:p>
            <a:r>
              <a:rPr lang="en-IN" sz="2200" dirty="0"/>
              <a:t>*Drawing free hand curves for the layout of the design ,is also a determining task.</a:t>
            </a:r>
          </a:p>
          <a:p>
            <a:endParaRPr lang="en-IN" sz="26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46B45DF-2F78-4692-BBCF-C05987CD3CD9}"/>
              </a:ext>
            </a:extLst>
          </p:cNvPr>
          <p:cNvSpPr txBox="1">
            <a:spLocks/>
          </p:cNvSpPr>
          <p:nvPr/>
        </p:nvSpPr>
        <p:spPr>
          <a:xfrm flipH="1" flipV="1">
            <a:off x="11462379" y="1749050"/>
            <a:ext cx="344922" cy="4571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F9A37BF-9E09-4C3E-82F5-9BE5A64508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533" t="41373" r="27844" b="37958"/>
          <a:stretch/>
        </p:blipFill>
        <p:spPr>
          <a:xfrm>
            <a:off x="8007658" y="2405851"/>
            <a:ext cx="3799643" cy="2965140"/>
          </a:xfrm>
        </p:spPr>
      </p:pic>
    </p:spTree>
    <p:extLst>
      <p:ext uri="{BB962C8B-B14F-4D97-AF65-F5344CB8AC3E}">
        <p14:creationId xmlns:p14="http://schemas.microsoft.com/office/powerpoint/2010/main" val="315350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B0D5-2F1F-459A-AD03-5440ACF4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782424" y="1419224"/>
            <a:ext cx="104775" cy="587375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E0EA8-A876-41C7-87D5-229BD371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287" y="684212"/>
            <a:ext cx="10639425" cy="5299075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*Our second challenge is to make the drone with rotatable blades.</a:t>
            </a:r>
          </a:p>
          <a:p>
            <a:endParaRPr lang="en-IN" sz="2000" dirty="0"/>
          </a:p>
          <a:p>
            <a:r>
              <a:rPr lang="en-IN" sz="2000" dirty="0"/>
              <a:t>*For that , we printed the base part and it’s blades separately.</a:t>
            </a:r>
          </a:p>
          <a:p>
            <a:endParaRPr lang="en-IN" sz="2000" dirty="0"/>
          </a:p>
          <a:p>
            <a:r>
              <a:rPr lang="en-IN" sz="2000" dirty="0"/>
              <a:t>*After once our model get printed, assembling the base part and it’s blades , by making sure that the drone will have rotatable blades ,is  a great challenge for us.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tx1"/>
                </a:solidFill>
              </a:rPr>
              <a:t>LEARNINGS :</a:t>
            </a:r>
          </a:p>
          <a:p>
            <a:r>
              <a:rPr lang="en-IN" sz="2000" dirty="0"/>
              <a:t>*Many orientations were possible , but only few were effective considering time factor . Then , We came to know that orientation of our design model plays a major role in estimation of time for 3D printing.</a:t>
            </a:r>
          </a:p>
          <a:p>
            <a:r>
              <a:rPr lang="en-IN" sz="2400" dirty="0">
                <a:solidFill>
                  <a:schemeClr val="tx1"/>
                </a:solidFill>
              </a:rPr>
              <a:t>Uses :</a:t>
            </a:r>
          </a:p>
          <a:p>
            <a:r>
              <a:rPr lang="en-IN" sz="2000" dirty="0"/>
              <a:t>*Farmers use drones to monitor livestock on vast spreads of land.</a:t>
            </a:r>
          </a:p>
          <a:p>
            <a:r>
              <a:rPr lang="en-IN" sz="2000" dirty="0"/>
              <a:t>*Fire departments can use drones to track and map wild fires.</a:t>
            </a:r>
          </a:p>
        </p:txBody>
      </p:sp>
    </p:spTree>
    <p:extLst>
      <p:ext uri="{BB962C8B-B14F-4D97-AF65-F5344CB8AC3E}">
        <p14:creationId xmlns:p14="http://schemas.microsoft.com/office/powerpoint/2010/main" val="16860807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241</TotalTime>
  <Words>261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Digital         fabrication</vt:lpstr>
      <vt:lpstr>PROJECT WORK : DRONE WITH ROTATABLE BLADES.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       fabrication</dc:title>
  <dc:creator>Sanjay Ambati</dc:creator>
  <cp:lastModifiedBy>Sanjay Ambati</cp:lastModifiedBy>
  <cp:revision>22</cp:revision>
  <dcterms:created xsi:type="dcterms:W3CDTF">2019-12-01T06:55:21Z</dcterms:created>
  <dcterms:modified xsi:type="dcterms:W3CDTF">2019-12-01T14:42:10Z</dcterms:modified>
</cp:coreProperties>
</file>