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0" r:id="rId5"/>
    <p:sldId id="261" r:id="rId6"/>
    <p:sldId id="262" r:id="rId7"/>
    <p:sldId id="259"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F56D9-3638-40DC-9F39-169FB0265678}" v="132" dt="2023-08-10T07:51:23.1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Kumar" userId="8b5ad4c45835ec8f" providerId="LiveId" clId="{15BF56D9-3638-40DC-9F39-169FB0265678}"/>
    <pc:docChg chg="undo custSel addSld delSld modSld">
      <pc:chgData name="Sanjay Kumar" userId="8b5ad4c45835ec8f" providerId="LiveId" clId="{15BF56D9-3638-40DC-9F39-169FB0265678}" dt="2023-08-10T07:59:39.927" v="7114" actId="2696"/>
      <pc:docMkLst>
        <pc:docMk/>
      </pc:docMkLst>
      <pc:sldChg chg="modTransition">
        <pc:chgData name="Sanjay Kumar" userId="8b5ad4c45835ec8f" providerId="LiveId" clId="{15BF56D9-3638-40DC-9F39-169FB0265678}" dt="2023-08-10T07:51:23.196" v="7093"/>
        <pc:sldMkLst>
          <pc:docMk/>
          <pc:sldMk cId="4065918487" sldId="256"/>
        </pc:sldMkLst>
      </pc:sldChg>
      <pc:sldChg chg="addSp delSp modSp mod modTransition modAnim">
        <pc:chgData name="Sanjay Kumar" userId="8b5ad4c45835ec8f" providerId="LiveId" clId="{15BF56D9-3638-40DC-9F39-169FB0265678}" dt="2023-08-10T07:51:23.196" v="7093"/>
        <pc:sldMkLst>
          <pc:docMk/>
          <pc:sldMk cId="3790449347" sldId="257"/>
        </pc:sldMkLst>
        <pc:spChg chg="mod">
          <ac:chgData name="Sanjay Kumar" userId="8b5ad4c45835ec8f" providerId="LiveId" clId="{15BF56D9-3638-40DC-9F39-169FB0265678}" dt="2023-08-08T08:35:37.141" v="182" actId="1076"/>
          <ac:spMkLst>
            <pc:docMk/>
            <pc:sldMk cId="3790449347" sldId="257"/>
            <ac:spMk id="2" creationId="{D29254E7-C4D2-644C-5F42-33504F73EC9B}"/>
          </ac:spMkLst>
        </pc:spChg>
        <pc:spChg chg="mod">
          <ac:chgData name="Sanjay Kumar" userId="8b5ad4c45835ec8f" providerId="LiveId" clId="{15BF56D9-3638-40DC-9F39-169FB0265678}" dt="2023-08-09T14:48:39.383" v="6568" actId="313"/>
          <ac:spMkLst>
            <pc:docMk/>
            <pc:sldMk cId="3790449347" sldId="257"/>
            <ac:spMk id="3" creationId="{87973106-8101-6D6E-FBBF-BCAE602B2E74}"/>
          </ac:spMkLst>
        </pc:spChg>
        <pc:picChg chg="add del mod">
          <ac:chgData name="Sanjay Kumar" userId="8b5ad4c45835ec8f" providerId="LiveId" clId="{15BF56D9-3638-40DC-9F39-169FB0265678}" dt="2023-08-10T07:24:09.157" v="7079"/>
          <ac:picMkLst>
            <pc:docMk/>
            <pc:sldMk cId="3790449347" sldId="257"/>
            <ac:picMk id="4" creationId="{876F1FBB-D306-27A5-9D2A-2FBA6C842923}"/>
          </ac:picMkLst>
        </pc:picChg>
      </pc:sldChg>
      <pc:sldChg chg="addSp delSp modSp mod modTransition delAnim modAnim">
        <pc:chgData name="Sanjay Kumar" userId="8b5ad4c45835ec8f" providerId="LiveId" clId="{15BF56D9-3638-40DC-9F39-169FB0265678}" dt="2023-08-10T07:55:36.636" v="7109" actId="21"/>
        <pc:sldMkLst>
          <pc:docMk/>
          <pc:sldMk cId="1690437385" sldId="258"/>
        </pc:sldMkLst>
        <pc:spChg chg="mod">
          <ac:chgData name="Sanjay Kumar" userId="8b5ad4c45835ec8f" providerId="LiveId" clId="{15BF56D9-3638-40DC-9F39-169FB0265678}" dt="2023-08-08T08:39:46.321" v="206" actId="1076"/>
          <ac:spMkLst>
            <pc:docMk/>
            <pc:sldMk cId="1690437385" sldId="258"/>
            <ac:spMk id="2" creationId="{597B96A6-CAE4-9BBA-E56E-7F867C3F10FD}"/>
          </ac:spMkLst>
        </pc:spChg>
        <pc:spChg chg="mod">
          <ac:chgData name="Sanjay Kumar" userId="8b5ad4c45835ec8f" providerId="LiveId" clId="{15BF56D9-3638-40DC-9F39-169FB0265678}" dt="2023-08-08T08:39:52.523" v="207" actId="123"/>
          <ac:spMkLst>
            <pc:docMk/>
            <pc:sldMk cId="1690437385" sldId="258"/>
            <ac:spMk id="3" creationId="{C1346CB6-A4BD-A9F8-F0A3-B1BF63CE1237}"/>
          </ac:spMkLst>
        </pc:spChg>
        <pc:picChg chg="add del mod">
          <ac:chgData name="Sanjay Kumar" userId="8b5ad4c45835ec8f" providerId="LiveId" clId="{15BF56D9-3638-40DC-9F39-169FB0265678}" dt="2023-08-10T07:25:05.260" v="7081"/>
          <ac:picMkLst>
            <pc:docMk/>
            <pc:sldMk cId="1690437385" sldId="258"/>
            <ac:picMk id="4" creationId="{AF86F8D9-4F26-7440-AB0D-6BF76E1D99C8}"/>
          </ac:picMkLst>
        </pc:picChg>
        <pc:picChg chg="add del mod">
          <ac:chgData name="Sanjay Kumar" userId="8b5ad4c45835ec8f" providerId="LiveId" clId="{15BF56D9-3638-40DC-9F39-169FB0265678}" dt="2023-08-10T07:55:36.636" v="7109" actId="21"/>
          <ac:picMkLst>
            <pc:docMk/>
            <pc:sldMk cId="1690437385" sldId="258"/>
            <ac:picMk id="5" creationId="{9CD2ACE3-BC7E-57CD-C478-1DBDCB728D59}"/>
          </ac:picMkLst>
        </pc:picChg>
      </pc:sldChg>
      <pc:sldChg chg="addSp delSp modSp new mod modTransition delAnim">
        <pc:chgData name="Sanjay Kumar" userId="8b5ad4c45835ec8f" providerId="LiveId" clId="{15BF56D9-3638-40DC-9F39-169FB0265678}" dt="2023-08-10T07:51:23.196" v="7093"/>
        <pc:sldMkLst>
          <pc:docMk/>
          <pc:sldMk cId="4201476547" sldId="259"/>
        </pc:sldMkLst>
        <pc:spChg chg="mod">
          <ac:chgData name="Sanjay Kumar" userId="8b5ad4c45835ec8f" providerId="LiveId" clId="{15BF56D9-3638-40DC-9F39-169FB0265678}" dt="2023-08-09T05:40:15.252" v="5505" actId="113"/>
          <ac:spMkLst>
            <pc:docMk/>
            <pc:sldMk cId="4201476547" sldId="259"/>
            <ac:spMk id="2" creationId="{BF3B28CE-93EE-8B14-BFAA-C03399AC8D8D}"/>
          </ac:spMkLst>
        </pc:spChg>
        <pc:spChg chg="mod">
          <ac:chgData name="Sanjay Kumar" userId="8b5ad4c45835ec8f" providerId="LiveId" clId="{15BF56D9-3638-40DC-9F39-169FB0265678}" dt="2023-08-08T17:07:50.047" v="4622" actId="20577"/>
          <ac:spMkLst>
            <pc:docMk/>
            <pc:sldMk cId="4201476547" sldId="259"/>
            <ac:spMk id="3" creationId="{B588B73D-50BD-A13F-782A-4AAA0B79A86D}"/>
          </ac:spMkLst>
        </pc:spChg>
        <pc:picChg chg="add mod">
          <ac:chgData name="Sanjay Kumar" userId="8b5ad4c45835ec8f" providerId="LiveId" clId="{15BF56D9-3638-40DC-9F39-169FB0265678}" dt="2023-08-08T16:48:32.878" v="4243" actId="14100"/>
          <ac:picMkLst>
            <pc:docMk/>
            <pc:sldMk cId="4201476547" sldId="259"/>
            <ac:picMk id="4" creationId="{C7314A27-9CC7-A2C2-608F-D2C2AB60DE94}"/>
          </ac:picMkLst>
        </pc:picChg>
        <pc:picChg chg="add mod">
          <ac:chgData name="Sanjay Kumar" userId="8b5ad4c45835ec8f" providerId="LiveId" clId="{15BF56D9-3638-40DC-9F39-169FB0265678}" dt="2023-08-08T16:48:38.133" v="4244" actId="14100"/>
          <ac:picMkLst>
            <pc:docMk/>
            <pc:sldMk cId="4201476547" sldId="259"/>
            <ac:picMk id="5" creationId="{4DDAD17B-6E57-E560-3D12-688C6CDE4453}"/>
          </ac:picMkLst>
        </pc:picChg>
        <pc:picChg chg="add del mod">
          <ac:chgData name="Sanjay Kumar" userId="8b5ad4c45835ec8f" providerId="LiveId" clId="{15BF56D9-3638-40DC-9F39-169FB0265678}" dt="2023-08-10T07:49:42.827" v="7084" actId="21"/>
          <ac:picMkLst>
            <pc:docMk/>
            <pc:sldMk cId="4201476547" sldId="259"/>
            <ac:picMk id="6" creationId="{8E8B1CB9-D5A8-C449-12BD-BA200768C2A8}"/>
          </ac:picMkLst>
        </pc:picChg>
      </pc:sldChg>
      <pc:sldChg chg="addSp delSp modSp new mod modTransition delAnim">
        <pc:chgData name="Sanjay Kumar" userId="8b5ad4c45835ec8f" providerId="LiveId" clId="{15BF56D9-3638-40DC-9F39-169FB0265678}" dt="2023-08-10T07:55:42.650" v="7111" actId="21"/>
        <pc:sldMkLst>
          <pc:docMk/>
          <pc:sldMk cId="203359619" sldId="260"/>
        </pc:sldMkLst>
        <pc:spChg chg="mod">
          <ac:chgData name="Sanjay Kumar" userId="8b5ad4c45835ec8f" providerId="LiveId" clId="{15BF56D9-3638-40DC-9F39-169FB0265678}" dt="2023-08-08T08:44:59.319" v="272" actId="1076"/>
          <ac:spMkLst>
            <pc:docMk/>
            <pc:sldMk cId="203359619" sldId="260"/>
            <ac:spMk id="2" creationId="{48FAA5A3-5DB5-605E-BC20-92D755B9AF72}"/>
          </ac:spMkLst>
        </pc:spChg>
        <pc:spChg chg="mod">
          <ac:chgData name="Sanjay Kumar" userId="8b5ad4c45835ec8f" providerId="LiveId" clId="{15BF56D9-3638-40DC-9F39-169FB0265678}" dt="2023-08-09T14:48:55.591" v="6571" actId="20577"/>
          <ac:spMkLst>
            <pc:docMk/>
            <pc:sldMk cId="203359619" sldId="260"/>
            <ac:spMk id="3" creationId="{0F0A096D-FAB9-402E-65DE-0F3C934A4879}"/>
          </ac:spMkLst>
        </pc:spChg>
        <pc:spChg chg="add mod">
          <ac:chgData name="Sanjay Kumar" userId="8b5ad4c45835ec8f" providerId="LiveId" clId="{15BF56D9-3638-40DC-9F39-169FB0265678}" dt="2023-08-08T09:13:03.621" v="1753" actId="1076"/>
          <ac:spMkLst>
            <pc:docMk/>
            <pc:sldMk cId="203359619" sldId="260"/>
            <ac:spMk id="4" creationId="{2BADDD4E-1370-97E7-3A6C-BB35CD43A8D9}"/>
          </ac:spMkLst>
        </pc:spChg>
        <pc:spChg chg="add mod">
          <ac:chgData name="Sanjay Kumar" userId="8b5ad4c45835ec8f" providerId="LiveId" clId="{15BF56D9-3638-40DC-9F39-169FB0265678}" dt="2023-08-08T09:10:29.662" v="1259" actId="1076"/>
          <ac:spMkLst>
            <pc:docMk/>
            <pc:sldMk cId="203359619" sldId="260"/>
            <ac:spMk id="5" creationId="{8642D939-8A15-5618-071B-3834FF74C8B4}"/>
          </ac:spMkLst>
        </pc:spChg>
        <pc:spChg chg="add mod">
          <ac:chgData name="Sanjay Kumar" userId="8b5ad4c45835ec8f" providerId="LiveId" clId="{15BF56D9-3638-40DC-9F39-169FB0265678}" dt="2023-08-08T09:17:45.325" v="2128" actId="1076"/>
          <ac:spMkLst>
            <pc:docMk/>
            <pc:sldMk cId="203359619" sldId="260"/>
            <ac:spMk id="6" creationId="{BF364983-92EA-85DC-B3B2-CD7D36095FE5}"/>
          </ac:spMkLst>
        </pc:spChg>
        <pc:spChg chg="add del mod">
          <ac:chgData name="Sanjay Kumar" userId="8b5ad4c45835ec8f" providerId="LiveId" clId="{15BF56D9-3638-40DC-9F39-169FB0265678}" dt="2023-08-08T09:02:33.856" v="913" actId="478"/>
          <ac:spMkLst>
            <pc:docMk/>
            <pc:sldMk cId="203359619" sldId="260"/>
            <ac:spMk id="7" creationId="{4948263D-03D2-48F8-4852-E09388DF94A6}"/>
          </ac:spMkLst>
        </pc:spChg>
        <pc:spChg chg="add del mod">
          <ac:chgData name="Sanjay Kumar" userId="8b5ad4c45835ec8f" providerId="LiveId" clId="{15BF56D9-3638-40DC-9F39-169FB0265678}" dt="2023-08-08T09:02:49.672" v="916" actId="478"/>
          <ac:spMkLst>
            <pc:docMk/>
            <pc:sldMk cId="203359619" sldId="260"/>
            <ac:spMk id="8" creationId="{5ACF3877-CF18-4B48-8C16-8C070CEC9FDD}"/>
          </ac:spMkLst>
        </pc:spChg>
        <pc:spChg chg="add del mod">
          <ac:chgData name="Sanjay Kumar" userId="8b5ad4c45835ec8f" providerId="LiveId" clId="{15BF56D9-3638-40DC-9F39-169FB0265678}" dt="2023-08-08T09:03:20.686" v="919" actId="478"/>
          <ac:spMkLst>
            <pc:docMk/>
            <pc:sldMk cId="203359619" sldId="260"/>
            <ac:spMk id="9" creationId="{61EE63AF-627F-0825-9AC8-F824704BB900}"/>
          </ac:spMkLst>
        </pc:spChg>
        <pc:spChg chg="add mod">
          <ac:chgData name="Sanjay Kumar" userId="8b5ad4c45835ec8f" providerId="LiveId" clId="{15BF56D9-3638-40DC-9F39-169FB0265678}" dt="2023-08-08T09:10:34.039" v="1260" actId="1076"/>
          <ac:spMkLst>
            <pc:docMk/>
            <pc:sldMk cId="203359619" sldId="260"/>
            <ac:spMk id="10" creationId="{4BE71E95-D7DD-33AB-1490-61FD0CB4DCEA}"/>
          </ac:spMkLst>
        </pc:spChg>
        <pc:spChg chg="add mod">
          <ac:chgData name="Sanjay Kumar" userId="8b5ad4c45835ec8f" providerId="LiveId" clId="{15BF56D9-3638-40DC-9F39-169FB0265678}" dt="2023-08-08T09:17:49.990" v="2129" actId="1076"/>
          <ac:spMkLst>
            <pc:docMk/>
            <pc:sldMk cId="203359619" sldId="260"/>
            <ac:spMk id="11" creationId="{8190637D-3BB5-7018-634D-CD93896ED7FB}"/>
          </ac:spMkLst>
        </pc:spChg>
        <pc:picChg chg="add del mod">
          <ac:chgData name="Sanjay Kumar" userId="8b5ad4c45835ec8f" providerId="LiveId" clId="{15BF56D9-3638-40DC-9F39-169FB0265678}" dt="2023-08-10T07:55:42.650" v="7111" actId="21"/>
          <ac:picMkLst>
            <pc:docMk/>
            <pc:sldMk cId="203359619" sldId="260"/>
            <ac:picMk id="7" creationId="{64254E7A-8390-8FBF-D6E7-776D64B7F68A}"/>
          </ac:picMkLst>
        </pc:picChg>
      </pc:sldChg>
      <pc:sldChg chg="addSp delSp modSp new mod modTransition delAnim">
        <pc:chgData name="Sanjay Kumar" userId="8b5ad4c45835ec8f" providerId="LiveId" clId="{15BF56D9-3638-40DC-9F39-169FB0265678}" dt="2023-08-10T07:55:50.601" v="7112" actId="21"/>
        <pc:sldMkLst>
          <pc:docMk/>
          <pc:sldMk cId="1994147252" sldId="261"/>
        </pc:sldMkLst>
        <pc:spChg chg="del">
          <ac:chgData name="Sanjay Kumar" userId="8b5ad4c45835ec8f" providerId="LiveId" clId="{15BF56D9-3638-40DC-9F39-169FB0265678}" dt="2023-08-08T09:18:53.846" v="2178" actId="21"/>
          <ac:spMkLst>
            <pc:docMk/>
            <pc:sldMk cId="1994147252" sldId="261"/>
            <ac:spMk id="2" creationId="{38F7F739-57DE-9A62-6A01-029E98FA4A6F}"/>
          </ac:spMkLst>
        </pc:spChg>
        <pc:spChg chg="mod">
          <ac:chgData name="Sanjay Kumar" userId="8b5ad4c45835ec8f" providerId="LiveId" clId="{15BF56D9-3638-40DC-9F39-169FB0265678}" dt="2023-08-08T15:45:20.052" v="3403"/>
          <ac:spMkLst>
            <pc:docMk/>
            <pc:sldMk cId="1994147252" sldId="261"/>
            <ac:spMk id="3" creationId="{03ADA84C-F137-8727-3A64-6CCF4DFE7455}"/>
          </ac:spMkLst>
        </pc:spChg>
        <pc:spChg chg="add mod">
          <ac:chgData name="Sanjay Kumar" userId="8b5ad4c45835ec8f" providerId="LiveId" clId="{15BF56D9-3638-40DC-9F39-169FB0265678}" dt="2023-08-08T09:26:10.773" v="2392"/>
          <ac:spMkLst>
            <pc:docMk/>
            <pc:sldMk cId="1994147252" sldId="261"/>
            <ac:spMk id="4" creationId="{CCADAC75-BFE7-F746-FBCD-E09C1A9A85F1}"/>
          </ac:spMkLst>
        </pc:spChg>
        <pc:spChg chg="add mod">
          <ac:chgData name="Sanjay Kumar" userId="8b5ad4c45835ec8f" providerId="LiveId" clId="{15BF56D9-3638-40DC-9F39-169FB0265678}" dt="2023-08-08T09:32:54.216" v="2720"/>
          <ac:spMkLst>
            <pc:docMk/>
            <pc:sldMk cId="1994147252" sldId="261"/>
            <ac:spMk id="5" creationId="{10F18FF6-D7F7-23F8-8C5E-4A7FD5227756}"/>
          </ac:spMkLst>
        </pc:spChg>
        <pc:spChg chg="add mod">
          <ac:chgData name="Sanjay Kumar" userId="8b5ad4c45835ec8f" providerId="LiveId" clId="{15BF56D9-3638-40DC-9F39-169FB0265678}" dt="2023-08-08T09:29:26.684" v="2568" actId="1076"/>
          <ac:spMkLst>
            <pc:docMk/>
            <pc:sldMk cId="1994147252" sldId="261"/>
            <ac:spMk id="6" creationId="{EE3044CC-F2FF-9A26-365A-1FA1AE29632C}"/>
          </ac:spMkLst>
        </pc:spChg>
        <pc:spChg chg="add del mod">
          <ac:chgData name="Sanjay Kumar" userId="8b5ad4c45835ec8f" providerId="LiveId" clId="{15BF56D9-3638-40DC-9F39-169FB0265678}" dt="2023-08-08T09:36:30.612" v="2882" actId="20577"/>
          <ac:spMkLst>
            <pc:docMk/>
            <pc:sldMk cId="1994147252" sldId="261"/>
            <ac:spMk id="7" creationId="{A2E1EBA3-0C48-0B35-E8B2-1E1B4FF645C0}"/>
          </ac:spMkLst>
        </pc:spChg>
        <pc:spChg chg="add mod">
          <ac:chgData name="Sanjay Kumar" userId="8b5ad4c45835ec8f" providerId="LiveId" clId="{15BF56D9-3638-40DC-9F39-169FB0265678}" dt="2023-08-08T09:38:22.475" v="2973" actId="20577"/>
          <ac:spMkLst>
            <pc:docMk/>
            <pc:sldMk cId="1994147252" sldId="261"/>
            <ac:spMk id="8" creationId="{069D3010-4ACC-5AA9-1ABA-96CAE56F0CE9}"/>
          </ac:spMkLst>
        </pc:spChg>
        <pc:spChg chg="add mod">
          <ac:chgData name="Sanjay Kumar" userId="8b5ad4c45835ec8f" providerId="LiveId" clId="{15BF56D9-3638-40DC-9F39-169FB0265678}" dt="2023-08-08T09:41:18.659" v="3243" actId="5793"/>
          <ac:spMkLst>
            <pc:docMk/>
            <pc:sldMk cId="1994147252" sldId="261"/>
            <ac:spMk id="9" creationId="{668FA20F-FD8F-F0CA-2ED7-4B4A66C7504D}"/>
          </ac:spMkLst>
        </pc:spChg>
        <pc:picChg chg="add del mod">
          <ac:chgData name="Sanjay Kumar" userId="8b5ad4c45835ec8f" providerId="LiveId" clId="{15BF56D9-3638-40DC-9F39-169FB0265678}" dt="2023-08-10T07:55:50.601" v="7112" actId="21"/>
          <ac:picMkLst>
            <pc:docMk/>
            <pc:sldMk cId="1994147252" sldId="261"/>
            <ac:picMk id="2" creationId="{AEF9DAF5-58F0-C6BA-CAA4-B9A5116DE1BD}"/>
          </ac:picMkLst>
        </pc:picChg>
      </pc:sldChg>
      <pc:sldChg chg="addSp delSp modSp new mod modTransition delAnim">
        <pc:chgData name="Sanjay Kumar" userId="8b5ad4c45835ec8f" providerId="LiveId" clId="{15BF56D9-3638-40DC-9F39-169FB0265678}" dt="2023-08-10T07:55:59.669" v="7113" actId="21"/>
        <pc:sldMkLst>
          <pc:docMk/>
          <pc:sldMk cId="3717042764" sldId="262"/>
        </pc:sldMkLst>
        <pc:spChg chg="mod">
          <ac:chgData name="Sanjay Kumar" userId="8b5ad4c45835ec8f" providerId="LiveId" clId="{15BF56D9-3638-40DC-9F39-169FB0265678}" dt="2023-08-08T15:36:33.953" v="3380" actId="14100"/>
          <ac:spMkLst>
            <pc:docMk/>
            <pc:sldMk cId="3717042764" sldId="262"/>
            <ac:spMk id="2" creationId="{E2031D92-D6BB-4532-698A-D8B2018B7C0C}"/>
          </ac:spMkLst>
        </pc:spChg>
        <pc:spChg chg="mod">
          <ac:chgData name="Sanjay Kumar" userId="8b5ad4c45835ec8f" providerId="LiveId" clId="{15BF56D9-3638-40DC-9F39-169FB0265678}" dt="2023-08-09T05:40:26.266" v="5506" actId="113"/>
          <ac:spMkLst>
            <pc:docMk/>
            <pc:sldMk cId="3717042764" sldId="262"/>
            <ac:spMk id="3" creationId="{4CF451CB-F697-C4DD-4DBB-15EEBE7F86D6}"/>
          </ac:spMkLst>
        </pc:spChg>
        <pc:spChg chg="add mod">
          <ac:chgData name="Sanjay Kumar" userId="8b5ad4c45835ec8f" providerId="LiveId" clId="{15BF56D9-3638-40DC-9F39-169FB0265678}" dt="2023-08-08T15:47:57.793" v="3491" actId="14100"/>
          <ac:spMkLst>
            <pc:docMk/>
            <pc:sldMk cId="3717042764" sldId="262"/>
            <ac:spMk id="4" creationId="{9B42FD0C-E081-3165-3B1C-6616D3BB3415}"/>
          </ac:spMkLst>
        </pc:spChg>
        <pc:spChg chg="add del mod">
          <ac:chgData name="Sanjay Kumar" userId="8b5ad4c45835ec8f" providerId="LiveId" clId="{15BF56D9-3638-40DC-9F39-169FB0265678}" dt="2023-08-08T15:56:37.795" v="3608" actId="478"/>
          <ac:spMkLst>
            <pc:docMk/>
            <pc:sldMk cId="3717042764" sldId="262"/>
            <ac:spMk id="5" creationId="{3E76BE65-106A-5529-C493-2B0292AE4A29}"/>
          </ac:spMkLst>
        </pc:spChg>
        <pc:spChg chg="add mod">
          <ac:chgData name="Sanjay Kumar" userId="8b5ad4c45835ec8f" providerId="LiveId" clId="{15BF56D9-3638-40DC-9F39-169FB0265678}" dt="2023-08-09T17:26:11.677" v="7077"/>
          <ac:spMkLst>
            <pc:docMk/>
            <pc:sldMk cId="3717042764" sldId="262"/>
            <ac:spMk id="8" creationId="{89499585-DA20-560C-43EC-33E50164EA92}"/>
          </ac:spMkLst>
        </pc:spChg>
        <pc:picChg chg="add del mod">
          <ac:chgData name="Sanjay Kumar" userId="8b5ad4c45835ec8f" providerId="LiveId" clId="{15BF56D9-3638-40DC-9F39-169FB0265678}" dt="2023-08-10T07:55:59.669" v="7113" actId="21"/>
          <ac:picMkLst>
            <pc:docMk/>
            <pc:sldMk cId="3717042764" sldId="262"/>
            <ac:picMk id="5" creationId="{5EAB7F5E-5730-F0DB-3EEB-3A6B158548E3}"/>
          </ac:picMkLst>
        </pc:picChg>
        <pc:picChg chg="add mod">
          <ac:chgData name="Sanjay Kumar" userId="8b5ad4c45835ec8f" providerId="LiveId" clId="{15BF56D9-3638-40DC-9F39-169FB0265678}" dt="2023-08-08T16:02:52.673" v="3609" actId="14100"/>
          <ac:picMkLst>
            <pc:docMk/>
            <pc:sldMk cId="3717042764" sldId="262"/>
            <ac:picMk id="6" creationId="{13AF5EEF-BFEF-81C9-7C3C-B0F775C8C9EE}"/>
          </ac:picMkLst>
        </pc:picChg>
        <pc:picChg chg="add mod">
          <ac:chgData name="Sanjay Kumar" userId="8b5ad4c45835ec8f" providerId="LiveId" clId="{15BF56D9-3638-40DC-9F39-169FB0265678}" dt="2023-08-08T16:02:57.013" v="3610" actId="14100"/>
          <ac:picMkLst>
            <pc:docMk/>
            <pc:sldMk cId="3717042764" sldId="262"/>
            <ac:picMk id="7" creationId="{9EACFF6D-66C8-6604-70E4-2C8F700425EF}"/>
          </ac:picMkLst>
        </pc:picChg>
      </pc:sldChg>
      <pc:sldChg chg="addSp delSp modSp new mod modTransition delAnim">
        <pc:chgData name="Sanjay Kumar" userId="8b5ad4c45835ec8f" providerId="LiveId" clId="{15BF56D9-3638-40DC-9F39-169FB0265678}" dt="2023-08-10T07:51:23.196" v="7093"/>
        <pc:sldMkLst>
          <pc:docMk/>
          <pc:sldMk cId="456141381" sldId="263"/>
        </pc:sldMkLst>
        <pc:spChg chg="mod">
          <ac:chgData name="Sanjay Kumar" userId="8b5ad4c45835ec8f" providerId="LiveId" clId="{15BF56D9-3638-40DC-9F39-169FB0265678}" dt="2023-08-09T05:40:04.958" v="5504" actId="113"/>
          <ac:spMkLst>
            <pc:docMk/>
            <pc:sldMk cId="456141381" sldId="263"/>
            <ac:spMk id="2" creationId="{3743351B-E8CA-4F14-B391-5E7AA5136D2B}"/>
          </ac:spMkLst>
        </pc:spChg>
        <pc:spChg chg="del mod">
          <ac:chgData name="Sanjay Kumar" userId="8b5ad4c45835ec8f" providerId="LiveId" clId="{15BF56D9-3638-40DC-9F39-169FB0265678}" dt="2023-08-08T16:54:27.548" v="4271"/>
          <ac:spMkLst>
            <pc:docMk/>
            <pc:sldMk cId="456141381" sldId="263"/>
            <ac:spMk id="3" creationId="{C9A161F8-0B6D-6DA9-8F1F-31E2444C2E96}"/>
          </ac:spMkLst>
        </pc:spChg>
        <pc:spChg chg="add mod">
          <ac:chgData name="Sanjay Kumar" userId="8b5ad4c45835ec8f" providerId="LiveId" clId="{15BF56D9-3638-40DC-9F39-169FB0265678}" dt="2023-08-08T17:04:47.917" v="4615" actId="255"/>
          <ac:spMkLst>
            <pc:docMk/>
            <pc:sldMk cId="456141381" sldId="263"/>
            <ac:spMk id="7" creationId="{309D459D-60C3-AB4E-7685-9966EEDC769D}"/>
          </ac:spMkLst>
        </pc:spChg>
        <pc:graphicFrameChg chg="add mod">
          <ac:chgData name="Sanjay Kumar" userId="8b5ad4c45835ec8f" providerId="LiveId" clId="{15BF56D9-3638-40DC-9F39-169FB0265678}" dt="2023-08-08T16:53:31.172" v="4266"/>
          <ac:graphicFrameMkLst>
            <pc:docMk/>
            <pc:sldMk cId="456141381" sldId="263"/>
            <ac:graphicFrameMk id="4" creationId="{8C3F06DA-D559-A3FC-CB69-7749E5E97E8E}"/>
          </ac:graphicFrameMkLst>
        </pc:graphicFrameChg>
        <pc:picChg chg="add del mod">
          <ac:chgData name="Sanjay Kumar" userId="8b5ad4c45835ec8f" providerId="LiveId" clId="{15BF56D9-3638-40DC-9F39-169FB0265678}" dt="2023-08-10T07:49:49.933" v="7085" actId="21"/>
          <ac:picMkLst>
            <pc:docMk/>
            <pc:sldMk cId="456141381" sldId="263"/>
            <ac:picMk id="3" creationId="{E18725EC-E390-9B86-0108-7663B6A9C38E}"/>
          </ac:picMkLst>
        </pc:picChg>
        <pc:picChg chg="add mod">
          <ac:chgData name="Sanjay Kumar" userId="8b5ad4c45835ec8f" providerId="LiveId" clId="{15BF56D9-3638-40DC-9F39-169FB0265678}" dt="2023-08-08T17:05:13.241" v="4618" actId="14100"/>
          <ac:picMkLst>
            <pc:docMk/>
            <pc:sldMk cId="456141381" sldId="263"/>
            <ac:picMk id="5" creationId="{2CAF2A69-3C27-5C07-0C67-AA934D872D9A}"/>
          </ac:picMkLst>
        </pc:picChg>
        <pc:picChg chg="add mod">
          <ac:chgData name="Sanjay Kumar" userId="8b5ad4c45835ec8f" providerId="LiveId" clId="{15BF56D9-3638-40DC-9F39-169FB0265678}" dt="2023-08-08T17:05:17.202" v="4619" actId="14100"/>
          <ac:picMkLst>
            <pc:docMk/>
            <pc:sldMk cId="456141381" sldId="263"/>
            <ac:picMk id="6" creationId="{B26D7EEA-1A23-3A7B-0788-461094B5E948}"/>
          </ac:picMkLst>
        </pc:picChg>
      </pc:sldChg>
      <pc:sldChg chg="addSp delSp modSp new mod modTransition delAnim">
        <pc:chgData name="Sanjay Kumar" userId="8b5ad4c45835ec8f" providerId="LiveId" clId="{15BF56D9-3638-40DC-9F39-169FB0265678}" dt="2023-08-10T07:51:23.196" v="7093"/>
        <pc:sldMkLst>
          <pc:docMk/>
          <pc:sldMk cId="1289607865" sldId="264"/>
        </pc:sldMkLst>
        <pc:spChg chg="mod">
          <ac:chgData name="Sanjay Kumar" userId="8b5ad4c45835ec8f" providerId="LiveId" clId="{15BF56D9-3638-40DC-9F39-169FB0265678}" dt="2023-08-08T17:25:39.752" v="4952" actId="313"/>
          <ac:spMkLst>
            <pc:docMk/>
            <pc:sldMk cId="1289607865" sldId="264"/>
            <ac:spMk id="2" creationId="{CBA3C5A9-6D3C-DFC1-D668-6C2E3469587E}"/>
          </ac:spMkLst>
        </pc:spChg>
        <pc:spChg chg="mod">
          <ac:chgData name="Sanjay Kumar" userId="8b5ad4c45835ec8f" providerId="LiveId" clId="{15BF56D9-3638-40DC-9F39-169FB0265678}" dt="2023-08-08T17:25:22.786" v="4948" actId="1076"/>
          <ac:spMkLst>
            <pc:docMk/>
            <pc:sldMk cId="1289607865" sldId="264"/>
            <ac:spMk id="3" creationId="{0CDC026E-A74F-E387-1DDC-0ED5283C3B12}"/>
          </ac:spMkLst>
        </pc:spChg>
        <pc:picChg chg="add mod">
          <ac:chgData name="Sanjay Kumar" userId="8b5ad4c45835ec8f" providerId="LiveId" clId="{15BF56D9-3638-40DC-9F39-169FB0265678}" dt="2023-08-08T17:25:35.089" v="4951" actId="14100"/>
          <ac:picMkLst>
            <pc:docMk/>
            <pc:sldMk cId="1289607865" sldId="264"/>
            <ac:picMk id="4" creationId="{4A443436-99E8-5D35-C4A8-083057366626}"/>
          </ac:picMkLst>
        </pc:picChg>
        <pc:picChg chg="add del mod">
          <ac:chgData name="Sanjay Kumar" userId="8b5ad4c45835ec8f" providerId="LiveId" clId="{15BF56D9-3638-40DC-9F39-169FB0265678}" dt="2023-08-10T07:49:56.743" v="7086" actId="21"/>
          <ac:picMkLst>
            <pc:docMk/>
            <pc:sldMk cId="1289607865" sldId="264"/>
            <ac:picMk id="5" creationId="{ACF1C409-DF86-B1EF-92AA-56A1D57B57D1}"/>
          </ac:picMkLst>
        </pc:picChg>
      </pc:sldChg>
      <pc:sldChg chg="addSp delSp modSp new mod modTransition delAnim">
        <pc:chgData name="Sanjay Kumar" userId="8b5ad4c45835ec8f" providerId="LiveId" clId="{15BF56D9-3638-40DC-9F39-169FB0265678}" dt="2023-08-10T07:51:23.196" v="7093"/>
        <pc:sldMkLst>
          <pc:docMk/>
          <pc:sldMk cId="2849584973" sldId="265"/>
        </pc:sldMkLst>
        <pc:spChg chg="mod">
          <ac:chgData name="Sanjay Kumar" userId="8b5ad4c45835ec8f" providerId="LiveId" clId="{15BF56D9-3638-40DC-9F39-169FB0265678}" dt="2023-08-09T05:39:54.878" v="5503" actId="113"/>
          <ac:spMkLst>
            <pc:docMk/>
            <pc:sldMk cId="2849584973" sldId="265"/>
            <ac:spMk id="2" creationId="{EB871664-BFAE-1B22-CDB2-C0250AEEA84E}"/>
          </ac:spMkLst>
        </pc:spChg>
        <pc:spChg chg="mod">
          <ac:chgData name="Sanjay Kumar" userId="8b5ad4c45835ec8f" providerId="LiveId" clId="{15BF56D9-3638-40DC-9F39-169FB0265678}" dt="2023-08-09T04:56:51.934" v="5045" actId="14100"/>
          <ac:spMkLst>
            <pc:docMk/>
            <pc:sldMk cId="2849584973" sldId="265"/>
            <ac:spMk id="3" creationId="{2ADD7DBA-9C6C-1C5C-FF25-176CF9C9D5C4}"/>
          </ac:spMkLst>
        </pc:spChg>
        <pc:picChg chg="add del mod">
          <ac:chgData name="Sanjay Kumar" userId="8b5ad4c45835ec8f" providerId="LiveId" clId="{15BF56D9-3638-40DC-9F39-169FB0265678}" dt="2023-08-10T07:50:06.895" v="7087" actId="21"/>
          <ac:picMkLst>
            <pc:docMk/>
            <pc:sldMk cId="2849584973" sldId="265"/>
            <ac:picMk id="4" creationId="{5094364F-8CCA-D2BD-8BA6-E8A309B1C8D8}"/>
          </ac:picMkLst>
        </pc:picChg>
        <pc:picChg chg="add del mod">
          <ac:chgData name="Sanjay Kumar" userId="8b5ad4c45835ec8f" providerId="LiveId" clId="{15BF56D9-3638-40DC-9F39-169FB0265678}" dt="2023-08-09T04:52:09.472" v="5002" actId="478"/>
          <ac:picMkLst>
            <pc:docMk/>
            <pc:sldMk cId="2849584973" sldId="265"/>
            <ac:picMk id="4" creationId="{893496DB-47FC-F506-7A25-7324A0896B9D}"/>
          </ac:picMkLst>
        </pc:picChg>
        <pc:picChg chg="add mod">
          <ac:chgData name="Sanjay Kumar" userId="8b5ad4c45835ec8f" providerId="LiveId" clId="{15BF56D9-3638-40DC-9F39-169FB0265678}" dt="2023-08-09T04:56:35.610" v="5043" actId="14100"/>
          <ac:picMkLst>
            <pc:docMk/>
            <pc:sldMk cId="2849584973" sldId="265"/>
            <ac:picMk id="5" creationId="{07016FA4-ADAC-1D8B-0334-117751B23578}"/>
          </ac:picMkLst>
        </pc:picChg>
        <pc:picChg chg="add del mod">
          <ac:chgData name="Sanjay Kumar" userId="8b5ad4c45835ec8f" providerId="LiveId" clId="{15BF56D9-3638-40DC-9F39-169FB0265678}" dt="2023-08-09T04:57:05.787" v="5049" actId="478"/>
          <ac:picMkLst>
            <pc:docMk/>
            <pc:sldMk cId="2849584973" sldId="265"/>
            <ac:picMk id="6" creationId="{199B63B1-573B-52C0-C01E-EB0C751C76A7}"/>
          </ac:picMkLst>
        </pc:picChg>
        <pc:picChg chg="add mod">
          <ac:chgData name="Sanjay Kumar" userId="8b5ad4c45835ec8f" providerId="LiveId" clId="{15BF56D9-3638-40DC-9F39-169FB0265678}" dt="2023-08-09T04:57:34.541" v="5053" actId="14100"/>
          <ac:picMkLst>
            <pc:docMk/>
            <pc:sldMk cId="2849584973" sldId="265"/>
            <ac:picMk id="7" creationId="{E721C06F-B52B-3E38-FB56-6590CDD81298}"/>
          </ac:picMkLst>
        </pc:picChg>
      </pc:sldChg>
      <pc:sldChg chg="addSp delSp modSp new del mod modTransition delAnim">
        <pc:chgData name="Sanjay Kumar" userId="8b5ad4c45835ec8f" providerId="LiveId" clId="{15BF56D9-3638-40DC-9F39-169FB0265678}" dt="2023-08-10T07:59:39.927" v="7114" actId="2696"/>
        <pc:sldMkLst>
          <pc:docMk/>
          <pc:sldMk cId="2635309554" sldId="266"/>
        </pc:sldMkLst>
        <pc:picChg chg="add del mod">
          <ac:chgData name="Sanjay Kumar" userId="8b5ad4c45835ec8f" providerId="LiveId" clId="{15BF56D9-3638-40DC-9F39-169FB0265678}" dt="2023-08-10T07:50:20.694" v="7088" actId="21"/>
          <ac:picMkLst>
            <pc:docMk/>
            <pc:sldMk cId="2635309554" sldId="266"/>
            <ac:picMk id="4" creationId="{BD31572F-A94A-074C-68A0-5041CD745BC7}"/>
          </ac:picMkLst>
        </pc:picChg>
      </pc:sldChg>
      <pc:sldChg chg="addSp delSp modSp new mod modTransition delAnim">
        <pc:chgData name="Sanjay Kumar" userId="8b5ad4c45835ec8f" providerId="LiveId" clId="{15BF56D9-3638-40DC-9F39-169FB0265678}" dt="2023-08-10T07:51:23.196" v="7093"/>
        <pc:sldMkLst>
          <pc:docMk/>
          <pc:sldMk cId="2356719548" sldId="267"/>
        </pc:sldMkLst>
        <pc:spChg chg="mod">
          <ac:chgData name="Sanjay Kumar" userId="8b5ad4c45835ec8f" providerId="LiveId" clId="{15BF56D9-3638-40DC-9F39-169FB0265678}" dt="2023-08-09T05:39:41.349" v="5502" actId="113"/>
          <ac:spMkLst>
            <pc:docMk/>
            <pc:sldMk cId="2356719548" sldId="267"/>
            <ac:spMk id="2" creationId="{1F8C2C7D-13CA-9D39-6829-8F3B4D81BA09}"/>
          </ac:spMkLst>
        </pc:spChg>
        <pc:spChg chg="del mod">
          <ac:chgData name="Sanjay Kumar" userId="8b5ad4c45835ec8f" providerId="LiveId" clId="{15BF56D9-3638-40DC-9F39-169FB0265678}" dt="2023-08-09T05:03:22.393" v="5076"/>
          <ac:spMkLst>
            <pc:docMk/>
            <pc:sldMk cId="2356719548" sldId="267"/>
            <ac:spMk id="3" creationId="{E952001C-538A-7D4F-F82D-2D67BD003A3E}"/>
          </ac:spMkLst>
        </pc:spChg>
        <pc:spChg chg="add del mod">
          <ac:chgData name="Sanjay Kumar" userId="8b5ad4c45835ec8f" providerId="LiveId" clId="{15BF56D9-3638-40DC-9F39-169FB0265678}" dt="2023-08-09T05:03:57.202" v="5081"/>
          <ac:spMkLst>
            <pc:docMk/>
            <pc:sldMk cId="2356719548" sldId="267"/>
            <ac:spMk id="7" creationId="{55BEFAA9-9B17-750C-5188-93DD4109DC8E}"/>
          </ac:spMkLst>
        </pc:spChg>
        <pc:spChg chg="add mod">
          <ac:chgData name="Sanjay Kumar" userId="8b5ad4c45835ec8f" providerId="LiveId" clId="{15BF56D9-3638-40DC-9F39-169FB0265678}" dt="2023-08-09T05:13:50.241" v="5376" actId="20577"/>
          <ac:spMkLst>
            <pc:docMk/>
            <pc:sldMk cId="2356719548" sldId="267"/>
            <ac:spMk id="10" creationId="{2E49B2E5-F053-FFFF-DBBB-6FF384F66356}"/>
          </ac:spMkLst>
        </pc:spChg>
        <pc:graphicFrameChg chg="add del mod modGraphic">
          <ac:chgData name="Sanjay Kumar" userId="8b5ad4c45835ec8f" providerId="LiveId" clId="{15BF56D9-3638-40DC-9F39-169FB0265678}" dt="2023-08-09T05:03:37.707" v="5080" actId="478"/>
          <ac:graphicFrameMkLst>
            <pc:docMk/>
            <pc:sldMk cId="2356719548" sldId="267"/>
            <ac:graphicFrameMk id="5" creationId="{D0F8BCC8-CB89-0A18-6861-73C4C29E1E10}"/>
          </ac:graphicFrameMkLst>
        </pc:graphicFrameChg>
        <pc:graphicFrameChg chg="add del mod modGraphic">
          <ac:chgData name="Sanjay Kumar" userId="8b5ad4c45835ec8f" providerId="LiveId" clId="{15BF56D9-3638-40DC-9F39-169FB0265678}" dt="2023-08-09T05:04:19.153" v="5087" actId="478"/>
          <ac:graphicFrameMkLst>
            <pc:docMk/>
            <pc:sldMk cId="2356719548" sldId="267"/>
            <ac:graphicFrameMk id="8" creationId="{01A95EA4-A378-F74A-3453-4A55C43087B3}"/>
          </ac:graphicFrameMkLst>
        </pc:graphicFrameChg>
        <pc:picChg chg="add del mod">
          <ac:chgData name="Sanjay Kumar" userId="8b5ad4c45835ec8f" providerId="LiveId" clId="{15BF56D9-3638-40DC-9F39-169FB0265678}" dt="2023-08-10T07:50:39.878" v="7089" actId="21"/>
          <ac:picMkLst>
            <pc:docMk/>
            <pc:sldMk cId="2356719548" sldId="267"/>
            <ac:picMk id="3" creationId="{29FB2569-3328-B799-C405-90EB9B9F28CE}"/>
          </ac:picMkLst>
        </pc:picChg>
        <pc:picChg chg="add del mod">
          <ac:chgData name="Sanjay Kumar" userId="8b5ad4c45835ec8f" providerId="LiveId" clId="{15BF56D9-3638-40DC-9F39-169FB0265678}" dt="2023-08-09T05:03:12.603" v="5075" actId="478"/>
          <ac:picMkLst>
            <pc:docMk/>
            <pc:sldMk cId="2356719548" sldId="267"/>
            <ac:picMk id="4" creationId="{EF6E476C-7F99-3FEE-7A84-C4450CE17A79}"/>
          </ac:picMkLst>
        </pc:picChg>
        <pc:picChg chg="add del mod">
          <ac:chgData name="Sanjay Kumar" userId="8b5ad4c45835ec8f" providerId="LiveId" clId="{15BF56D9-3638-40DC-9F39-169FB0265678}" dt="2023-08-09T05:06:02.826" v="5093" actId="478"/>
          <ac:picMkLst>
            <pc:docMk/>
            <pc:sldMk cId="2356719548" sldId="267"/>
            <ac:picMk id="11" creationId="{09D6DCEE-5C40-4E31-6EC6-A80778981CF1}"/>
          </ac:picMkLst>
        </pc:picChg>
        <pc:picChg chg="add mod">
          <ac:chgData name="Sanjay Kumar" userId="8b5ad4c45835ec8f" providerId="LiveId" clId="{15BF56D9-3638-40DC-9F39-169FB0265678}" dt="2023-08-09T05:07:14.638" v="5103" actId="14100"/>
          <ac:picMkLst>
            <pc:docMk/>
            <pc:sldMk cId="2356719548" sldId="267"/>
            <ac:picMk id="12" creationId="{664E2FC1-97F1-DFF3-A22B-E2D608D24D8A}"/>
          </ac:picMkLst>
        </pc:picChg>
      </pc:sldChg>
      <pc:sldChg chg="addSp delSp modSp new mod modTransition delAnim">
        <pc:chgData name="Sanjay Kumar" userId="8b5ad4c45835ec8f" providerId="LiveId" clId="{15BF56D9-3638-40DC-9F39-169FB0265678}" dt="2023-08-10T07:51:23.196" v="7093"/>
        <pc:sldMkLst>
          <pc:docMk/>
          <pc:sldMk cId="503931559" sldId="268"/>
        </pc:sldMkLst>
        <pc:spChg chg="mod">
          <ac:chgData name="Sanjay Kumar" userId="8b5ad4c45835ec8f" providerId="LiveId" clId="{15BF56D9-3638-40DC-9F39-169FB0265678}" dt="2023-08-09T05:39:29.889" v="5501" actId="113"/>
          <ac:spMkLst>
            <pc:docMk/>
            <pc:sldMk cId="503931559" sldId="268"/>
            <ac:spMk id="2" creationId="{454D551B-C633-4B43-08BF-09636757ED15}"/>
          </ac:spMkLst>
        </pc:spChg>
        <pc:spChg chg="mod">
          <ac:chgData name="Sanjay Kumar" userId="8b5ad4c45835ec8f" providerId="LiveId" clId="{15BF56D9-3638-40DC-9F39-169FB0265678}" dt="2023-08-09T05:26:49.856" v="5447" actId="1076"/>
          <ac:spMkLst>
            <pc:docMk/>
            <pc:sldMk cId="503931559" sldId="268"/>
            <ac:spMk id="3" creationId="{9F554B74-63AD-624B-ADA4-9DF8BF0B6227}"/>
          </ac:spMkLst>
        </pc:spChg>
        <pc:picChg chg="add mod">
          <ac:chgData name="Sanjay Kumar" userId="8b5ad4c45835ec8f" providerId="LiveId" clId="{15BF56D9-3638-40DC-9F39-169FB0265678}" dt="2023-08-09T05:22:48.974" v="5397" actId="14100"/>
          <ac:picMkLst>
            <pc:docMk/>
            <pc:sldMk cId="503931559" sldId="268"/>
            <ac:picMk id="4" creationId="{8F2FCFB8-E987-583A-910D-9A5659695E15}"/>
          </ac:picMkLst>
        </pc:picChg>
        <pc:picChg chg="add del mod">
          <ac:chgData name="Sanjay Kumar" userId="8b5ad4c45835ec8f" providerId="LiveId" clId="{15BF56D9-3638-40DC-9F39-169FB0265678}" dt="2023-08-10T07:50:46.478" v="7090" actId="21"/>
          <ac:picMkLst>
            <pc:docMk/>
            <pc:sldMk cId="503931559" sldId="268"/>
            <ac:picMk id="5" creationId="{5C6B60BE-E907-8768-73F4-C086C25635A5}"/>
          </ac:picMkLst>
        </pc:picChg>
      </pc:sldChg>
      <pc:sldChg chg="addSp delSp modSp new mod modTransition delAnim">
        <pc:chgData name="Sanjay Kumar" userId="8b5ad4c45835ec8f" providerId="LiveId" clId="{15BF56D9-3638-40DC-9F39-169FB0265678}" dt="2023-08-10T07:51:23.196" v="7093"/>
        <pc:sldMkLst>
          <pc:docMk/>
          <pc:sldMk cId="3939762681" sldId="269"/>
        </pc:sldMkLst>
        <pc:spChg chg="mod">
          <ac:chgData name="Sanjay Kumar" userId="8b5ad4c45835ec8f" providerId="LiveId" clId="{15BF56D9-3638-40DC-9F39-169FB0265678}" dt="2023-08-09T05:39:14.757" v="5500" actId="113"/>
          <ac:spMkLst>
            <pc:docMk/>
            <pc:sldMk cId="3939762681" sldId="269"/>
            <ac:spMk id="2" creationId="{4FE7FDDE-D3C5-CA3D-D80F-8502EE56F997}"/>
          </ac:spMkLst>
        </pc:spChg>
        <pc:spChg chg="mod">
          <ac:chgData name="Sanjay Kumar" userId="8b5ad4c45835ec8f" providerId="LiveId" clId="{15BF56D9-3638-40DC-9F39-169FB0265678}" dt="2023-08-09T05:37:44.036" v="5498" actId="313"/>
          <ac:spMkLst>
            <pc:docMk/>
            <pc:sldMk cId="3939762681" sldId="269"/>
            <ac:spMk id="3" creationId="{A6171B8E-7ED0-4E7D-C374-2A7B631ADC1E}"/>
          </ac:spMkLst>
        </pc:spChg>
        <pc:picChg chg="add del mod">
          <ac:chgData name="Sanjay Kumar" userId="8b5ad4c45835ec8f" providerId="LiveId" clId="{15BF56D9-3638-40DC-9F39-169FB0265678}" dt="2023-08-09T05:35:07.106" v="5469" actId="478"/>
          <ac:picMkLst>
            <pc:docMk/>
            <pc:sldMk cId="3939762681" sldId="269"/>
            <ac:picMk id="4" creationId="{69C33289-BB08-F5EC-5868-0E5E60FEF8C2}"/>
          </ac:picMkLst>
        </pc:picChg>
        <pc:picChg chg="add del mod">
          <ac:chgData name="Sanjay Kumar" userId="8b5ad4c45835ec8f" providerId="LiveId" clId="{15BF56D9-3638-40DC-9F39-169FB0265678}" dt="2023-08-10T07:50:53.711" v="7091" actId="21"/>
          <ac:picMkLst>
            <pc:docMk/>
            <pc:sldMk cId="3939762681" sldId="269"/>
            <ac:picMk id="4" creationId="{DB170E6A-513D-7F36-B7EF-498A33F5F959}"/>
          </ac:picMkLst>
        </pc:picChg>
        <pc:picChg chg="add mod">
          <ac:chgData name="Sanjay Kumar" userId="8b5ad4c45835ec8f" providerId="LiveId" clId="{15BF56D9-3638-40DC-9F39-169FB0265678}" dt="2023-08-09T05:36:53.118" v="5482" actId="14100"/>
          <ac:picMkLst>
            <pc:docMk/>
            <pc:sldMk cId="3939762681" sldId="269"/>
            <ac:picMk id="5" creationId="{C517FE0C-DC37-DC6A-A5FA-FC2A384FCBDB}"/>
          </ac:picMkLst>
        </pc:picChg>
      </pc:sldChg>
      <pc:sldChg chg="addSp delSp modSp new mod modTransition delAnim">
        <pc:chgData name="Sanjay Kumar" userId="8b5ad4c45835ec8f" providerId="LiveId" clId="{15BF56D9-3638-40DC-9F39-169FB0265678}" dt="2023-08-10T07:51:23.196" v="7093"/>
        <pc:sldMkLst>
          <pc:docMk/>
          <pc:sldMk cId="248753069" sldId="270"/>
        </pc:sldMkLst>
        <pc:spChg chg="mod">
          <ac:chgData name="Sanjay Kumar" userId="8b5ad4c45835ec8f" providerId="LiveId" clId="{15BF56D9-3638-40DC-9F39-169FB0265678}" dt="2023-08-09T05:41:26.894" v="5519" actId="1076"/>
          <ac:spMkLst>
            <pc:docMk/>
            <pc:sldMk cId="248753069" sldId="270"/>
            <ac:spMk id="2" creationId="{69B0E95E-0E9E-7E5A-7477-F984533B5450}"/>
          </ac:spMkLst>
        </pc:spChg>
        <pc:spChg chg="mod">
          <ac:chgData name="Sanjay Kumar" userId="8b5ad4c45835ec8f" providerId="LiveId" clId="{15BF56D9-3638-40DC-9F39-169FB0265678}" dt="2023-08-09T05:46:06.507" v="5556" actId="313"/>
          <ac:spMkLst>
            <pc:docMk/>
            <pc:sldMk cId="248753069" sldId="270"/>
            <ac:spMk id="3" creationId="{0A89BA41-1605-449C-4D77-2D394995A77A}"/>
          </ac:spMkLst>
        </pc:spChg>
        <pc:picChg chg="add mod">
          <ac:chgData name="Sanjay Kumar" userId="8b5ad4c45835ec8f" providerId="LiveId" clId="{15BF56D9-3638-40DC-9F39-169FB0265678}" dt="2023-08-09T05:47:00.493" v="5557" actId="14100"/>
          <ac:picMkLst>
            <pc:docMk/>
            <pc:sldMk cId="248753069" sldId="270"/>
            <ac:picMk id="4" creationId="{B6EB27A6-E54E-7F3F-53E7-8FD1E02BF713}"/>
          </ac:picMkLst>
        </pc:picChg>
        <pc:picChg chg="add mod">
          <ac:chgData name="Sanjay Kumar" userId="8b5ad4c45835ec8f" providerId="LiveId" clId="{15BF56D9-3638-40DC-9F39-169FB0265678}" dt="2023-08-09T05:47:04.200" v="5558" actId="14100"/>
          <ac:picMkLst>
            <pc:docMk/>
            <pc:sldMk cId="248753069" sldId="270"/>
            <ac:picMk id="5" creationId="{73EE76EC-29D5-9964-4B7C-EC2FD03B9D4C}"/>
          </ac:picMkLst>
        </pc:picChg>
        <pc:picChg chg="add del mod">
          <ac:chgData name="Sanjay Kumar" userId="8b5ad4c45835ec8f" providerId="LiveId" clId="{15BF56D9-3638-40DC-9F39-169FB0265678}" dt="2023-08-10T07:51:05.511" v="7092" actId="21"/>
          <ac:picMkLst>
            <pc:docMk/>
            <pc:sldMk cId="248753069" sldId="270"/>
            <ac:picMk id="6" creationId="{249DD31D-8977-6C61-D3FC-E38D92C70608}"/>
          </ac:picMkLst>
        </pc:picChg>
      </pc:sldChg>
      <pc:sldChg chg="addSp delSp modSp new mod modTransition delAnim">
        <pc:chgData name="Sanjay Kumar" userId="8b5ad4c45835ec8f" providerId="LiveId" clId="{15BF56D9-3638-40DC-9F39-169FB0265678}" dt="2023-08-10T07:51:32.666" v="7094" actId="21"/>
        <pc:sldMkLst>
          <pc:docMk/>
          <pc:sldMk cId="3226619344" sldId="271"/>
        </pc:sldMkLst>
        <pc:spChg chg="mod">
          <ac:chgData name="Sanjay Kumar" userId="8b5ad4c45835ec8f" providerId="LiveId" clId="{15BF56D9-3638-40DC-9F39-169FB0265678}" dt="2023-08-09T05:48:49.841" v="5570" actId="1076"/>
          <ac:spMkLst>
            <pc:docMk/>
            <pc:sldMk cId="3226619344" sldId="271"/>
            <ac:spMk id="2" creationId="{2C81B3AE-88EA-ABD0-A1C7-D9009F2B020C}"/>
          </ac:spMkLst>
        </pc:spChg>
        <pc:spChg chg="mod">
          <ac:chgData name="Sanjay Kumar" userId="8b5ad4c45835ec8f" providerId="LiveId" clId="{15BF56D9-3638-40DC-9F39-169FB0265678}" dt="2023-08-09T08:19:15.751" v="5757" actId="313"/>
          <ac:spMkLst>
            <pc:docMk/>
            <pc:sldMk cId="3226619344" sldId="271"/>
            <ac:spMk id="3" creationId="{1E009A28-126A-2DB2-1580-4150CBBE72C1}"/>
          </ac:spMkLst>
        </pc:spChg>
        <pc:picChg chg="add mod">
          <ac:chgData name="Sanjay Kumar" userId="8b5ad4c45835ec8f" providerId="LiveId" clId="{15BF56D9-3638-40DC-9F39-169FB0265678}" dt="2023-08-09T08:15:34.820" v="5583" actId="14100"/>
          <ac:picMkLst>
            <pc:docMk/>
            <pc:sldMk cId="3226619344" sldId="271"/>
            <ac:picMk id="4" creationId="{9FAF4D8A-3D09-CE92-BBB9-B0A0503D4EE5}"/>
          </ac:picMkLst>
        </pc:picChg>
        <pc:picChg chg="add mod">
          <ac:chgData name="Sanjay Kumar" userId="8b5ad4c45835ec8f" providerId="LiveId" clId="{15BF56D9-3638-40DC-9F39-169FB0265678}" dt="2023-08-09T08:15:43.912" v="5584" actId="14100"/>
          <ac:picMkLst>
            <pc:docMk/>
            <pc:sldMk cId="3226619344" sldId="271"/>
            <ac:picMk id="5" creationId="{3F134A7D-4134-6D1B-0F33-EAE7B243BF3B}"/>
          </ac:picMkLst>
        </pc:picChg>
        <pc:picChg chg="add del mod">
          <ac:chgData name="Sanjay Kumar" userId="8b5ad4c45835ec8f" providerId="LiveId" clId="{15BF56D9-3638-40DC-9F39-169FB0265678}" dt="2023-08-10T07:51:32.666" v="7094" actId="21"/>
          <ac:picMkLst>
            <pc:docMk/>
            <pc:sldMk cId="3226619344" sldId="271"/>
            <ac:picMk id="6" creationId="{E61670E5-AE86-EAB7-0C4F-1D64AA3F5BA4}"/>
          </ac:picMkLst>
        </pc:picChg>
      </pc:sldChg>
      <pc:sldChg chg="addSp delSp modSp new mod modTransition delAnim">
        <pc:chgData name="Sanjay Kumar" userId="8b5ad4c45835ec8f" providerId="LiveId" clId="{15BF56D9-3638-40DC-9F39-169FB0265678}" dt="2023-08-10T07:51:40.196" v="7095" actId="21"/>
        <pc:sldMkLst>
          <pc:docMk/>
          <pc:sldMk cId="1364922798" sldId="272"/>
        </pc:sldMkLst>
        <pc:spChg chg="mod">
          <ac:chgData name="Sanjay Kumar" userId="8b5ad4c45835ec8f" providerId="LiveId" clId="{15BF56D9-3638-40DC-9F39-169FB0265678}" dt="2023-08-09T08:20:52.267" v="5770" actId="1076"/>
          <ac:spMkLst>
            <pc:docMk/>
            <pc:sldMk cId="1364922798" sldId="272"/>
            <ac:spMk id="2" creationId="{F30430E3-6F8E-A667-BDAE-B2ECBC090BCA}"/>
          </ac:spMkLst>
        </pc:spChg>
        <pc:spChg chg="mod">
          <ac:chgData name="Sanjay Kumar" userId="8b5ad4c45835ec8f" providerId="LiveId" clId="{15BF56D9-3638-40DC-9F39-169FB0265678}" dt="2023-08-09T08:39:38.838" v="5808" actId="123"/>
          <ac:spMkLst>
            <pc:docMk/>
            <pc:sldMk cId="1364922798" sldId="272"/>
            <ac:spMk id="3" creationId="{AA2F1DFB-0A7B-CA80-C9DF-B02AC3DDC24C}"/>
          </ac:spMkLst>
        </pc:spChg>
        <pc:picChg chg="add mod">
          <ac:chgData name="Sanjay Kumar" userId="8b5ad4c45835ec8f" providerId="LiveId" clId="{15BF56D9-3638-40DC-9F39-169FB0265678}" dt="2023-08-09T08:39:28.897" v="5806" actId="14100"/>
          <ac:picMkLst>
            <pc:docMk/>
            <pc:sldMk cId="1364922798" sldId="272"/>
            <ac:picMk id="4" creationId="{7346E6A9-A46D-08D3-83F9-B7C60E393AEA}"/>
          </ac:picMkLst>
        </pc:picChg>
        <pc:picChg chg="add del mod">
          <ac:chgData name="Sanjay Kumar" userId="8b5ad4c45835ec8f" providerId="LiveId" clId="{15BF56D9-3638-40DC-9F39-169FB0265678}" dt="2023-08-10T07:51:40.196" v="7095" actId="21"/>
          <ac:picMkLst>
            <pc:docMk/>
            <pc:sldMk cId="1364922798" sldId="272"/>
            <ac:picMk id="5" creationId="{652E3797-80BC-B93E-54CF-AACEB3FB6AFF}"/>
          </ac:picMkLst>
        </pc:picChg>
      </pc:sldChg>
      <pc:sldChg chg="addSp delSp modSp new mod modTransition delAnim">
        <pc:chgData name="Sanjay Kumar" userId="8b5ad4c45835ec8f" providerId="LiveId" clId="{15BF56D9-3638-40DC-9F39-169FB0265678}" dt="2023-08-10T07:51:45.563" v="7096" actId="21"/>
        <pc:sldMkLst>
          <pc:docMk/>
          <pc:sldMk cId="2319665776" sldId="273"/>
        </pc:sldMkLst>
        <pc:spChg chg="mod">
          <ac:chgData name="Sanjay Kumar" userId="8b5ad4c45835ec8f" providerId="LiveId" clId="{15BF56D9-3638-40DC-9F39-169FB0265678}" dt="2023-08-09T08:55:37.338" v="5821" actId="1076"/>
          <ac:spMkLst>
            <pc:docMk/>
            <pc:sldMk cId="2319665776" sldId="273"/>
            <ac:spMk id="2" creationId="{6DBDDD0D-2277-BF28-0619-2926CC949AD6}"/>
          </ac:spMkLst>
        </pc:spChg>
        <pc:spChg chg="mod">
          <ac:chgData name="Sanjay Kumar" userId="8b5ad4c45835ec8f" providerId="LiveId" clId="{15BF56D9-3638-40DC-9F39-169FB0265678}" dt="2023-08-09T16:15:55.004" v="6878" actId="20577"/>
          <ac:spMkLst>
            <pc:docMk/>
            <pc:sldMk cId="2319665776" sldId="273"/>
            <ac:spMk id="3" creationId="{AB3B07A2-6280-44F9-6EC3-02E385805747}"/>
          </ac:spMkLst>
        </pc:spChg>
        <pc:picChg chg="add mod">
          <ac:chgData name="Sanjay Kumar" userId="8b5ad4c45835ec8f" providerId="LiveId" clId="{15BF56D9-3638-40DC-9F39-169FB0265678}" dt="2023-08-09T16:07:47.001" v="6576" actId="14100"/>
          <ac:picMkLst>
            <pc:docMk/>
            <pc:sldMk cId="2319665776" sldId="273"/>
            <ac:picMk id="4" creationId="{AF902657-5566-6EDC-42A6-C8467C0F409A}"/>
          </ac:picMkLst>
        </pc:picChg>
        <pc:picChg chg="add mod">
          <ac:chgData name="Sanjay Kumar" userId="8b5ad4c45835ec8f" providerId="LiveId" clId="{15BF56D9-3638-40DC-9F39-169FB0265678}" dt="2023-08-09T16:13:09.505" v="6766" actId="14100"/>
          <ac:picMkLst>
            <pc:docMk/>
            <pc:sldMk cId="2319665776" sldId="273"/>
            <ac:picMk id="5" creationId="{A6244ABB-499A-9FFA-7DFD-ACE00EE81FF1}"/>
          </ac:picMkLst>
        </pc:picChg>
        <pc:picChg chg="add del mod">
          <ac:chgData name="Sanjay Kumar" userId="8b5ad4c45835ec8f" providerId="LiveId" clId="{15BF56D9-3638-40DC-9F39-169FB0265678}" dt="2023-08-10T07:51:45.563" v="7096" actId="21"/>
          <ac:picMkLst>
            <pc:docMk/>
            <pc:sldMk cId="2319665776" sldId="273"/>
            <ac:picMk id="6" creationId="{BD8C5458-8FCE-ADE5-05F0-BCCF01C7DD61}"/>
          </ac:picMkLst>
        </pc:picChg>
      </pc:sldChg>
      <pc:sldChg chg="addSp delSp modSp new mod modTransition delAnim">
        <pc:chgData name="Sanjay Kumar" userId="8b5ad4c45835ec8f" providerId="LiveId" clId="{15BF56D9-3638-40DC-9F39-169FB0265678}" dt="2023-08-10T07:51:53.313" v="7097" actId="21"/>
        <pc:sldMkLst>
          <pc:docMk/>
          <pc:sldMk cId="1454400583" sldId="274"/>
        </pc:sldMkLst>
        <pc:spChg chg="mod">
          <ac:chgData name="Sanjay Kumar" userId="8b5ad4c45835ec8f" providerId="LiveId" clId="{15BF56D9-3638-40DC-9F39-169FB0265678}" dt="2023-08-09T09:21:25.948" v="5912" actId="1076"/>
          <ac:spMkLst>
            <pc:docMk/>
            <pc:sldMk cId="1454400583" sldId="274"/>
            <ac:spMk id="2" creationId="{D15D5631-01D0-4AC5-5D02-2F5802878E95}"/>
          </ac:spMkLst>
        </pc:spChg>
        <pc:spChg chg="mod">
          <ac:chgData name="Sanjay Kumar" userId="8b5ad4c45835ec8f" providerId="LiveId" clId="{15BF56D9-3638-40DC-9F39-169FB0265678}" dt="2023-08-09T09:23:47.530" v="5982" actId="20577"/>
          <ac:spMkLst>
            <pc:docMk/>
            <pc:sldMk cId="1454400583" sldId="274"/>
            <ac:spMk id="3" creationId="{9FC37FEB-5290-07A4-0B2C-8B4C06EDF62C}"/>
          </ac:spMkLst>
        </pc:spChg>
        <pc:spChg chg="add mod">
          <ac:chgData name="Sanjay Kumar" userId="8b5ad4c45835ec8f" providerId="LiveId" clId="{15BF56D9-3638-40DC-9F39-169FB0265678}" dt="2023-08-09T09:23:51.534" v="5984" actId="20577"/>
          <ac:spMkLst>
            <pc:docMk/>
            <pc:sldMk cId="1454400583" sldId="274"/>
            <ac:spMk id="6" creationId="{27C9D023-C283-5C7B-7B11-8067943A682A}"/>
          </ac:spMkLst>
        </pc:spChg>
        <pc:spChg chg="add mod">
          <ac:chgData name="Sanjay Kumar" userId="8b5ad4c45835ec8f" providerId="LiveId" clId="{15BF56D9-3638-40DC-9F39-169FB0265678}" dt="2023-08-09T09:35:25.913" v="6567" actId="1076"/>
          <ac:spMkLst>
            <pc:docMk/>
            <pc:sldMk cId="1454400583" sldId="274"/>
            <ac:spMk id="8" creationId="{B7CD70B7-005D-4B69-18D9-A8BC569D50AE}"/>
          </ac:spMkLst>
        </pc:spChg>
        <pc:spChg chg="add del">
          <ac:chgData name="Sanjay Kumar" userId="8b5ad4c45835ec8f" providerId="LiveId" clId="{15BF56D9-3638-40DC-9F39-169FB0265678}" dt="2023-08-09T09:32:59.787" v="6174" actId="11529"/>
          <ac:spMkLst>
            <pc:docMk/>
            <pc:sldMk cId="1454400583" sldId="274"/>
            <ac:spMk id="9" creationId="{699145A3-5AEF-3636-AC9C-C537733F910D}"/>
          </ac:spMkLst>
        </pc:spChg>
        <pc:spChg chg="add del mod">
          <ac:chgData name="Sanjay Kumar" userId="8b5ad4c45835ec8f" providerId="LiveId" clId="{15BF56D9-3638-40DC-9F39-169FB0265678}" dt="2023-08-09T09:35:19.819" v="6566" actId="478"/>
          <ac:spMkLst>
            <pc:docMk/>
            <pc:sldMk cId="1454400583" sldId="274"/>
            <ac:spMk id="10" creationId="{F691D8FD-4FD6-8308-3FB1-BED090F45F35}"/>
          </ac:spMkLst>
        </pc:spChg>
        <pc:picChg chg="add del mod">
          <ac:chgData name="Sanjay Kumar" userId="8b5ad4c45835ec8f" providerId="LiveId" clId="{15BF56D9-3638-40DC-9F39-169FB0265678}" dt="2023-08-10T07:51:53.313" v="7097" actId="21"/>
          <ac:picMkLst>
            <pc:docMk/>
            <pc:sldMk cId="1454400583" sldId="274"/>
            <ac:picMk id="4" creationId="{E69E09AA-FD35-DA5F-31B7-76A25FC38BDF}"/>
          </ac:picMkLst>
        </pc:picChg>
        <pc:picChg chg="add del mod">
          <ac:chgData name="Sanjay Kumar" userId="8b5ad4c45835ec8f" providerId="LiveId" clId="{15BF56D9-3638-40DC-9F39-169FB0265678}" dt="2023-08-09T09:15:50.042" v="5844" actId="478"/>
          <ac:picMkLst>
            <pc:docMk/>
            <pc:sldMk cId="1454400583" sldId="274"/>
            <ac:picMk id="4" creationId="{FA4BBB8F-DE23-5809-9EEB-BA58118EE1D7}"/>
          </ac:picMkLst>
        </pc:picChg>
        <pc:picChg chg="add mod">
          <ac:chgData name="Sanjay Kumar" userId="8b5ad4c45835ec8f" providerId="LiveId" clId="{15BF56D9-3638-40DC-9F39-169FB0265678}" dt="2023-08-09T09:18:07.156" v="5902" actId="14100"/>
          <ac:picMkLst>
            <pc:docMk/>
            <pc:sldMk cId="1454400583" sldId="274"/>
            <ac:picMk id="5" creationId="{928A9447-2983-C51E-5290-15C33BDAA16F}"/>
          </ac:picMkLst>
        </pc:picChg>
        <pc:picChg chg="add mod">
          <ac:chgData name="Sanjay Kumar" userId="8b5ad4c45835ec8f" providerId="LiveId" clId="{15BF56D9-3638-40DC-9F39-169FB0265678}" dt="2023-08-09T09:21:10.936" v="5910" actId="1076"/>
          <ac:picMkLst>
            <pc:docMk/>
            <pc:sldMk cId="1454400583" sldId="274"/>
            <ac:picMk id="7" creationId="{73E080C4-4692-4A34-EF16-4B311A57F70A}"/>
          </ac:picMkLst>
        </pc:picChg>
      </pc:sldChg>
      <pc:sldChg chg="addSp delSp modSp new mod modTransition delAnim">
        <pc:chgData name="Sanjay Kumar" userId="8b5ad4c45835ec8f" providerId="LiveId" clId="{15BF56D9-3638-40DC-9F39-169FB0265678}" dt="2023-08-10T07:52:00.031" v="7098" actId="21"/>
        <pc:sldMkLst>
          <pc:docMk/>
          <pc:sldMk cId="1365717937" sldId="275"/>
        </pc:sldMkLst>
        <pc:spChg chg="mod">
          <ac:chgData name="Sanjay Kumar" userId="8b5ad4c45835ec8f" providerId="LiveId" clId="{15BF56D9-3638-40DC-9F39-169FB0265678}" dt="2023-08-09T16:16:54.095" v="6893" actId="115"/>
          <ac:spMkLst>
            <pc:docMk/>
            <pc:sldMk cId="1365717937" sldId="275"/>
            <ac:spMk id="2" creationId="{46DCD9DC-622A-545C-B52B-04DF35595484}"/>
          </ac:spMkLst>
        </pc:spChg>
        <pc:spChg chg="mod">
          <ac:chgData name="Sanjay Kumar" userId="8b5ad4c45835ec8f" providerId="LiveId" clId="{15BF56D9-3638-40DC-9F39-169FB0265678}" dt="2023-08-09T16:17:49.971" v="6910" actId="20577"/>
          <ac:spMkLst>
            <pc:docMk/>
            <pc:sldMk cId="1365717937" sldId="275"/>
            <ac:spMk id="3" creationId="{F9DD2336-14A3-5A9D-68C1-6B0F1F57C19A}"/>
          </ac:spMkLst>
        </pc:spChg>
        <pc:spChg chg="add mod">
          <ac:chgData name="Sanjay Kumar" userId="8b5ad4c45835ec8f" providerId="LiveId" clId="{15BF56D9-3638-40DC-9F39-169FB0265678}" dt="2023-08-09T16:19:54.419" v="6942" actId="14100"/>
          <ac:spMkLst>
            <pc:docMk/>
            <pc:sldMk cId="1365717937" sldId="275"/>
            <ac:spMk id="4" creationId="{C2F25EA1-482A-DC40-B406-2E1E9DA31C70}"/>
          </ac:spMkLst>
        </pc:spChg>
        <pc:picChg chg="add del mod">
          <ac:chgData name="Sanjay Kumar" userId="8b5ad4c45835ec8f" providerId="LiveId" clId="{15BF56D9-3638-40DC-9F39-169FB0265678}" dt="2023-08-10T07:52:00.031" v="7098" actId="21"/>
          <ac:picMkLst>
            <pc:docMk/>
            <pc:sldMk cId="1365717937" sldId="275"/>
            <ac:picMk id="5" creationId="{DDE62C23-73D4-DF4B-A792-4E7B1C7D5669}"/>
          </ac:picMkLst>
        </pc:picChg>
      </pc:sldChg>
      <pc:sldChg chg="new del">
        <pc:chgData name="Sanjay Kumar" userId="8b5ad4c45835ec8f" providerId="LiveId" clId="{15BF56D9-3638-40DC-9F39-169FB0265678}" dt="2023-08-09T16:16:11.115" v="6880" actId="2696"/>
        <pc:sldMkLst>
          <pc:docMk/>
          <pc:sldMk cId="4263420363" sldId="275"/>
        </pc:sldMkLst>
      </pc:sldChg>
      <pc:sldChg chg="addSp delSp modSp new mod modTransition delAnim">
        <pc:chgData name="Sanjay Kumar" userId="8b5ad4c45835ec8f" providerId="LiveId" clId="{15BF56D9-3638-40DC-9F39-169FB0265678}" dt="2023-08-10T07:52:05.631" v="7099" actId="21"/>
        <pc:sldMkLst>
          <pc:docMk/>
          <pc:sldMk cId="3042368092" sldId="276"/>
        </pc:sldMkLst>
        <pc:spChg chg="del">
          <ac:chgData name="Sanjay Kumar" userId="8b5ad4c45835ec8f" providerId="LiveId" clId="{15BF56D9-3638-40DC-9F39-169FB0265678}" dt="2023-08-09T16:22:42.282" v="6944" actId="21"/>
          <ac:spMkLst>
            <pc:docMk/>
            <pc:sldMk cId="3042368092" sldId="276"/>
            <ac:spMk id="2" creationId="{CB4EA722-A403-33A6-E5B7-557268780650}"/>
          </ac:spMkLst>
        </pc:spChg>
        <pc:spChg chg="del mod">
          <ac:chgData name="Sanjay Kumar" userId="8b5ad4c45835ec8f" providerId="LiveId" clId="{15BF56D9-3638-40DC-9F39-169FB0265678}" dt="2023-08-09T16:31:59.299" v="6948" actId="931"/>
          <ac:spMkLst>
            <pc:docMk/>
            <pc:sldMk cId="3042368092" sldId="276"/>
            <ac:spMk id="3" creationId="{7069F473-10B6-681A-0314-3C3EE9C55EED}"/>
          </ac:spMkLst>
        </pc:spChg>
        <pc:picChg chg="add del mod">
          <ac:chgData name="Sanjay Kumar" userId="8b5ad4c45835ec8f" providerId="LiveId" clId="{15BF56D9-3638-40DC-9F39-169FB0265678}" dt="2023-08-10T07:52:05.631" v="7099" actId="21"/>
          <ac:picMkLst>
            <pc:docMk/>
            <pc:sldMk cId="3042368092" sldId="276"/>
            <ac:picMk id="2" creationId="{046BC289-DCD2-009B-051D-67475433263E}"/>
          </ac:picMkLst>
        </pc:picChg>
        <pc:picChg chg="add mod">
          <ac:chgData name="Sanjay Kumar" userId="8b5ad4c45835ec8f" providerId="LiveId" clId="{15BF56D9-3638-40DC-9F39-169FB0265678}" dt="2023-08-09T16:32:41.551" v="6955" actId="14100"/>
          <ac:picMkLst>
            <pc:docMk/>
            <pc:sldMk cId="3042368092" sldId="276"/>
            <ac:picMk id="5" creationId="{C43C5227-870B-D34F-97F1-C2EAB4B1096E}"/>
          </ac:picMkLst>
        </pc:picChg>
      </pc:sldChg>
      <pc:sldChg chg="addSp delSp modSp new mod modTransition delAnim">
        <pc:chgData name="Sanjay Kumar" userId="8b5ad4c45835ec8f" providerId="LiveId" clId="{15BF56D9-3638-40DC-9F39-169FB0265678}" dt="2023-08-10T07:52:48.046" v="7100" actId="21"/>
        <pc:sldMkLst>
          <pc:docMk/>
          <pc:sldMk cId="1650064426" sldId="277"/>
        </pc:sldMkLst>
        <pc:spChg chg="del">
          <ac:chgData name="Sanjay Kumar" userId="8b5ad4c45835ec8f" providerId="LiveId" clId="{15BF56D9-3638-40DC-9F39-169FB0265678}" dt="2023-08-09T16:33:50.062" v="6957" actId="21"/>
          <ac:spMkLst>
            <pc:docMk/>
            <pc:sldMk cId="1650064426" sldId="277"/>
            <ac:spMk id="2" creationId="{44ABCC5B-6DAD-19AB-E8D5-094CEB578B94}"/>
          </ac:spMkLst>
        </pc:spChg>
        <pc:spChg chg="del">
          <ac:chgData name="Sanjay Kumar" userId="8b5ad4c45835ec8f" providerId="LiveId" clId="{15BF56D9-3638-40DC-9F39-169FB0265678}" dt="2023-08-09T16:34:02.683" v="6958" actId="21"/>
          <ac:spMkLst>
            <pc:docMk/>
            <pc:sldMk cId="1650064426" sldId="277"/>
            <ac:spMk id="3" creationId="{3F689EBC-0489-6DFA-AE1A-D8E3E98F1CD8}"/>
          </ac:spMkLst>
        </pc:spChg>
        <pc:picChg chg="add del mod">
          <ac:chgData name="Sanjay Kumar" userId="8b5ad4c45835ec8f" providerId="LiveId" clId="{15BF56D9-3638-40DC-9F39-169FB0265678}" dt="2023-08-10T07:52:48.046" v="7100" actId="21"/>
          <ac:picMkLst>
            <pc:docMk/>
            <pc:sldMk cId="1650064426" sldId="277"/>
            <ac:picMk id="2" creationId="{03C7C3E8-E4D3-7F4E-1950-9B1AC8959C0C}"/>
          </ac:picMkLst>
        </pc:picChg>
        <pc:picChg chg="add mod">
          <ac:chgData name="Sanjay Kumar" userId="8b5ad4c45835ec8f" providerId="LiveId" clId="{15BF56D9-3638-40DC-9F39-169FB0265678}" dt="2023-08-09T16:45:50.467" v="6959" actId="931"/>
          <ac:picMkLst>
            <pc:docMk/>
            <pc:sldMk cId="1650064426" sldId="277"/>
            <ac:picMk id="5" creationId="{4ADFDD6B-3654-9B16-4911-F742C6FC03D9}"/>
          </ac:picMkLst>
        </pc:picChg>
      </pc:sldChg>
      <pc:sldChg chg="addSp delSp modSp new mod modTransition delAnim">
        <pc:chgData name="Sanjay Kumar" userId="8b5ad4c45835ec8f" providerId="LiveId" clId="{15BF56D9-3638-40DC-9F39-169FB0265678}" dt="2023-08-10T07:53:05.574" v="7102" actId="21"/>
        <pc:sldMkLst>
          <pc:docMk/>
          <pc:sldMk cId="4288144777" sldId="278"/>
        </pc:sldMkLst>
        <pc:spChg chg="del">
          <ac:chgData name="Sanjay Kumar" userId="8b5ad4c45835ec8f" providerId="LiveId" clId="{15BF56D9-3638-40DC-9F39-169FB0265678}" dt="2023-08-09T16:46:10.800" v="6961" actId="21"/>
          <ac:spMkLst>
            <pc:docMk/>
            <pc:sldMk cId="4288144777" sldId="278"/>
            <ac:spMk id="2" creationId="{341CEB2A-5450-5891-7FAB-E63982B3D43B}"/>
          </ac:spMkLst>
        </pc:spChg>
        <pc:spChg chg="del">
          <ac:chgData name="Sanjay Kumar" userId="8b5ad4c45835ec8f" providerId="LiveId" clId="{15BF56D9-3638-40DC-9F39-169FB0265678}" dt="2023-08-09T16:46:17.634" v="6962" actId="21"/>
          <ac:spMkLst>
            <pc:docMk/>
            <pc:sldMk cId="4288144777" sldId="278"/>
            <ac:spMk id="3" creationId="{2E29A24F-E5B1-2F62-9A58-C56D972979E7}"/>
          </ac:spMkLst>
        </pc:spChg>
        <pc:picChg chg="add del mod">
          <ac:chgData name="Sanjay Kumar" userId="8b5ad4c45835ec8f" providerId="LiveId" clId="{15BF56D9-3638-40DC-9F39-169FB0265678}" dt="2023-08-10T07:53:05.574" v="7102" actId="21"/>
          <ac:picMkLst>
            <pc:docMk/>
            <pc:sldMk cId="4288144777" sldId="278"/>
            <ac:picMk id="2" creationId="{3A1444D2-7398-908D-AD10-14CB3F85BD46}"/>
          </ac:picMkLst>
        </pc:picChg>
        <pc:picChg chg="add mod">
          <ac:chgData name="Sanjay Kumar" userId="8b5ad4c45835ec8f" providerId="LiveId" clId="{15BF56D9-3638-40DC-9F39-169FB0265678}" dt="2023-08-09T16:49:05.122" v="6964" actId="931"/>
          <ac:picMkLst>
            <pc:docMk/>
            <pc:sldMk cId="4288144777" sldId="278"/>
            <ac:picMk id="5" creationId="{DB4854A4-C09A-F744-46D6-3C8517FF2732}"/>
          </ac:picMkLst>
        </pc:picChg>
      </pc:sldChg>
      <pc:sldChg chg="addSp delSp modSp new mod modTransition delAnim">
        <pc:chgData name="Sanjay Kumar" userId="8b5ad4c45835ec8f" providerId="LiveId" clId="{15BF56D9-3638-40DC-9F39-169FB0265678}" dt="2023-08-10T07:52:54.738" v="7101" actId="21"/>
        <pc:sldMkLst>
          <pc:docMk/>
          <pc:sldMk cId="3481991343" sldId="279"/>
        </pc:sldMkLst>
        <pc:spChg chg="del">
          <ac:chgData name="Sanjay Kumar" userId="8b5ad4c45835ec8f" providerId="LiveId" clId="{15BF56D9-3638-40DC-9F39-169FB0265678}" dt="2023-08-09T17:01:36.101" v="6981" actId="21"/>
          <ac:spMkLst>
            <pc:docMk/>
            <pc:sldMk cId="3481991343" sldId="279"/>
            <ac:spMk id="2" creationId="{A8FAA50C-98EB-1229-790B-A1E888C2F2E4}"/>
          </ac:spMkLst>
        </pc:spChg>
        <pc:spChg chg="mod">
          <ac:chgData name="Sanjay Kumar" userId="8b5ad4c45835ec8f" providerId="LiveId" clId="{15BF56D9-3638-40DC-9F39-169FB0265678}" dt="2023-08-09T17:03:16.445" v="7015" actId="20577"/>
          <ac:spMkLst>
            <pc:docMk/>
            <pc:sldMk cId="3481991343" sldId="279"/>
            <ac:spMk id="3" creationId="{ADAA1FE7-63DA-9B85-AEE2-CC6CCB4614E6}"/>
          </ac:spMkLst>
        </pc:spChg>
        <pc:picChg chg="add del mod">
          <ac:chgData name="Sanjay Kumar" userId="8b5ad4c45835ec8f" providerId="LiveId" clId="{15BF56D9-3638-40DC-9F39-169FB0265678}" dt="2023-08-10T07:52:54.738" v="7101" actId="21"/>
          <ac:picMkLst>
            <pc:docMk/>
            <pc:sldMk cId="3481991343" sldId="279"/>
            <ac:picMk id="2" creationId="{A543F4E2-F4F5-BCE2-F63C-1372A7124F3B}"/>
          </ac:picMkLst>
        </pc:picChg>
      </pc:sldChg>
      <pc:sldChg chg="addSp delSp modSp new mod modTransition delAnim">
        <pc:chgData name="Sanjay Kumar" userId="8b5ad4c45835ec8f" providerId="LiveId" clId="{15BF56D9-3638-40DC-9F39-169FB0265678}" dt="2023-08-10T07:53:12.556" v="7103" actId="21"/>
        <pc:sldMkLst>
          <pc:docMk/>
          <pc:sldMk cId="310645251" sldId="280"/>
        </pc:sldMkLst>
        <pc:spChg chg="del">
          <ac:chgData name="Sanjay Kumar" userId="8b5ad4c45835ec8f" providerId="LiveId" clId="{15BF56D9-3638-40DC-9F39-169FB0265678}" dt="2023-08-09T16:50:59.969" v="6966" actId="21"/>
          <ac:spMkLst>
            <pc:docMk/>
            <pc:sldMk cId="310645251" sldId="280"/>
            <ac:spMk id="2" creationId="{95AC8CC2-166C-0A9D-9D35-6AABF906831C}"/>
          </ac:spMkLst>
        </pc:spChg>
        <pc:spChg chg="del">
          <ac:chgData name="Sanjay Kumar" userId="8b5ad4c45835ec8f" providerId="LiveId" clId="{15BF56D9-3638-40DC-9F39-169FB0265678}" dt="2023-08-09T16:51:04.624" v="6967" actId="21"/>
          <ac:spMkLst>
            <pc:docMk/>
            <pc:sldMk cId="310645251" sldId="280"/>
            <ac:spMk id="3" creationId="{450A1285-74A1-7F10-09AE-4AF7D080EDDE}"/>
          </ac:spMkLst>
        </pc:spChg>
        <pc:picChg chg="add del mod">
          <ac:chgData name="Sanjay Kumar" userId="8b5ad4c45835ec8f" providerId="LiveId" clId="{15BF56D9-3638-40DC-9F39-169FB0265678}" dt="2023-08-10T07:53:12.556" v="7103" actId="21"/>
          <ac:picMkLst>
            <pc:docMk/>
            <pc:sldMk cId="310645251" sldId="280"/>
            <ac:picMk id="2" creationId="{56B41D88-C298-4A8F-FCFF-9FED3C63BADA}"/>
          </ac:picMkLst>
        </pc:picChg>
        <pc:picChg chg="add mod">
          <ac:chgData name="Sanjay Kumar" userId="8b5ad4c45835ec8f" providerId="LiveId" clId="{15BF56D9-3638-40DC-9F39-169FB0265678}" dt="2023-08-09T16:51:17.396" v="6968" actId="931"/>
          <ac:picMkLst>
            <pc:docMk/>
            <pc:sldMk cId="310645251" sldId="280"/>
            <ac:picMk id="5" creationId="{FF9492A9-E74F-3BCF-A245-19E119C9148F}"/>
          </ac:picMkLst>
        </pc:picChg>
      </pc:sldChg>
      <pc:sldChg chg="addSp delSp modSp new mod modTransition delAnim">
        <pc:chgData name="Sanjay Kumar" userId="8b5ad4c45835ec8f" providerId="LiveId" clId="{15BF56D9-3638-40DC-9F39-169FB0265678}" dt="2023-08-10T07:53:18.033" v="7104" actId="21"/>
        <pc:sldMkLst>
          <pc:docMk/>
          <pc:sldMk cId="964829577" sldId="281"/>
        </pc:sldMkLst>
        <pc:spChg chg="del">
          <ac:chgData name="Sanjay Kumar" userId="8b5ad4c45835ec8f" providerId="LiveId" clId="{15BF56D9-3638-40DC-9F39-169FB0265678}" dt="2023-08-09T17:03:27.724" v="7016" actId="21"/>
          <ac:spMkLst>
            <pc:docMk/>
            <pc:sldMk cId="964829577" sldId="281"/>
            <ac:spMk id="2" creationId="{7E6B2E41-7F8D-2559-67BA-D43EACB127DF}"/>
          </ac:spMkLst>
        </pc:spChg>
        <pc:spChg chg="mod">
          <ac:chgData name="Sanjay Kumar" userId="8b5ad4c45835ec8f" providerId="LiveId" clId="{15BF56D9-3638-40DC-9F39-169FB0265678}" dt="2023-08-09T17:04:49.529" v="7052" actId="20577"/>
          <ac:spMkLst>
            <pc:docMk/>
            <pc:sldMk cId="964829577" sldId="281"/>
            <ac:spMk id="3" creationId="{3D3C7918-EA36-6EEB-CEC9-65102BC3FC9C}"/>
          </ac:spMkLst>
        </pc:spChg>
        <pc:picChg chg="add del mod">
          <ac:chgData name="Sanjay Kumar" userId="8b5ad4c45835ec8f" providerId="LiveId" clId="{15BF56D9-3638-40DC-9F39-169FB0265678}" dt="2023-08-10T07:53:18.033" v="7104" actId="21"/>
          <ac:picMkLst>
            <pc:docMk/>
            <pc:sldMk cId="964829577" sldId="281"/>
            <ac:picMk id="2" creationId="{6533C6E3-04F4-51BF-F757-3985D9286F7D}"/>
          </ac:picMkLst>
        </pc:picChg>
      </pc:sldChg>
      <pc:sldChg chg="addSp delSp modSp new mod modTransition delAnim">
        <pc:chgData name="Sanjay Kumar" userId="8b5ad4c45835ec8f" providerId="LiveId" clId="{15BF56D9-3638-40DC-9F39-169FB0265678}" dt="2023-08-10T07:53:29.184" v="7105" actId="21"/>
        <pc:sldMkLst>
          <pc:docMk/>
          <pc:sldMk cId="2153009947" sldId="282"/>
        </pc:sldMkLst>
        <pc:spChg chg="del">
          <ac:chgData name="Sanjay Kumar" userId="8b5ad4c45835ec8f" providerId="LiveId" clId="{15BF56D9-3638-40DC-9F39-169FB0265678}" dt="2023-08-09T16:51:46.605" v="6971" actId="21"/>
          <ac:spMkLst>
            <pc:docMk/>
            <pc:sldMk cId="2153009947" sldId="282"/>
            <ac:spMk id="2" creationId="{054AAEFD-B6CB-5E65-52E5-39C6E3D863BB}"/>
          </ac:spMkLst>
        </pc:spChg>
        <pc:spChg chg="del">
          <ac:chgData name="Sanjay Kumar" userId="8b5ad4c45835ec8f" providerId="LiveId" clId="{15BF56D9-3638-40DC-9F39-169FB0265678}" dt="2023-08-09T16:51:52.659" v="6972" actId="21"/>
          <ac:spMkLst>
            <pc:docMk/>
            <pc:sldMk cId="2153009947" sldId="282"/>
            <ac:spMk id="3" creationId="{6643DCB2-CA34-E531-86AA-535A16B977E5}"/>
          </ac:spMkLst>
        </pc:spChg>
        <pc:picChg chg="add del mod">
          <ac:chgData name="Sanjay Kumar" userId="8b5ad4c45835ec8f" providerId="LiveId" clId="{15BF56D9-3638-40DC-9F39-169FB0265678}" dt="2023-08-10T07:53:29.184" v="7105" actId="21"/>
          <ac:picMkLst>
            <pc:docMk/>
            <pc:sldMk cId="2153009947" sldId="282"/>
            <ac:picMk id="2" creationId="{182DA962-64DE-5E55-7CAB-4B15F07EA14D}"/>
          </ac:picMkLst>
        </pc:picChg>
        <pc:picChg chg="add mod">
          <ac:chgData name="Sanjay Kumar" userId="8b5ad4c45835ec8f" providerId="LiveId" clId="{15BF56D9-3638-40DC-9F39-169FB0265678}" dt="2023-08-09T16:54:18.582" v="6976" actId="14100"/>
          <ac:picMkLst>
            <pc:docMk/>
            <pc:sldMk cId="2153009947" sldId="282"/>
            <ac:picMk id="5" creationId="{FA65F38C-6E15-D58F-29B3-73E7A287A0B5}"/>
          </ac:picMkLst>
        </pc:picChg>
      </pc:sldChg>
      <pc:sldChg chg="addSp delSp modSp new mod modTransition delAnim">
        <pc:chgData name="Sanjay Kumar" userId="8b5ad4c45835ec8f" providerId="LiveId" clId="{15BF56D9-3638-40DC-9F39-169FB0265678}" dt="2023-08-10T07:55:12.953" v="7107" actId="21"/>
        <pc:sldMkLst>
          <pc:docMk/>
          <pc:sldMk cId="2584272469" sldId="283"/>
        </pc:sldMkLst>
        <pc:spChg chg="del">
          <ac:chgData name="Sanjay Kumar" userId="8b5ad4c45835ec8f" providerId="LiveId" clId="{15BF56D9-3638-40DC-9F39-169FB0265678}" dt="2023-08-09T16:56:33.219" v="6978" actId="21"/>
          <ac:spMkLst>
            <pc:docMk/>
            <pc:sldMk cId="2584272469" sldId="283"/>
            <ac:spMk id="2" creationId="{680EE0C7-03A5-BADB-13B9-C04273BD4952}"/>
          </ac:spMkLst>
        </pc:spChg>
        <pc:spChg chg="del">
          <ac:chgData name="Sanjay Kumar" userId="8b5ad4c45835ec8f" providerId="LiveId" clId="{15BF56D9-3638-40DC-9F39-169FB0265678}" dt="2023-08-09T16:56:37.336" v="6979" actId="21"/>
          <ac:spMkLst>
            <pc:docMk/>
            <pc:sldMk cId="2584272469" sldId="283"/>
            <ac:spMk id="3" creationId="{58D3D6E6-0E8E-7FF9-D7F5-2627B69BD08C}"/>
          </ac:spMkLst>
        </pc:spChg>
        <pc:picChg chg="add del mod">
          <ac:chgData name="Sanjay Kumar" userId="8b5ad4c45835ec8f" providerId="LiveId" clId="{15BF56D9-3638-40DC-9F39-169FB0265678}" dt="2023-08-10T07:55:12.953" v="7107" actId="21"/>
          <ac:picMkLst>
            <pc:docMk/>
            <pc:sldMk cId="2584272469" sldId="283"/>
            <ac:picMk id="2" creationId="{67C90CFE-244D-578B-99AA-5BDFB920427C}"/>
          </ac:picMkLst>
        </pc:picChg>
        <pc:picChg chg="add mod">
          <ac:chgData name="Sanjay Kumar" userId="8b5ad4c45835ec8f" providerId="LiveId" clId="{15BF56D9-3638-40DC-9F39-169FB0265678}" dt="2023-08-09T16:56:51.746" v="6980" actId="931"/>
          <ac:picMkLst>
            <pc:docMk/>
            <pc:sldMk cId="2584272469" sldId="283"/>
            <ac:picMk id="5" creationId="{698974F5-5F0F-9FEC-A91A-E0175E4963F7}"/>
          </ac:picMkLst>
        </pc:picChg>
      </pc:sldChg>
      <pc:sldChg chg="addSp delSp modSp new mod modTransition delAnim">
        <pc:chgData name="Sanjay Kumar" userId="8b5ad4c45835ec8f" providerId="LiveId" clId="{15BF56D9-3638-40DC-9F39-169FB0265678}" dt="2023-08-10T07:55:22.153" v="7108" actId="21"/>
        <pc:sldMkLst>
          <pc:docMk/>
          <pc:sldMk cId="4009860456" sldId="284"/>
        </pc:sldMkLst>
        <pc:spChg chg="mod">
          <ac:chgData name="Sanjay Kumar" userId="8b5ad4c45835ec8f" providerId="LiveId" clId="{15BF56D9-3638-40DC-9F39-169FB0265678}" dt="2023-08-09T17:14:19.179" v="7067" actId="2711"/>
          <ac:spMkLst>
            <pc:docMk/>
            <pc:sldMk cId="4009860456" sldId="284"/>
            <ac:spMk id="2" creationId="{BBE41E10-4C34-B3D6-4709-2F6EB4826429}"/>
          </ac:spMkLst>
        </pc:spChg>
        <pc:spChg chg="mod">
          <ac:chgData name="Sanjay Kumar" userId="8b5ad4c45835ec8f" providerId="LiveId" clId="{15BF56D9-3638-40DC-9F39-169FB0265678}" dt="2023-08-09T17:14:51.007" v="7073" actId="14100"/>
          <ac:spMkLst>
            <pc:docMk/>
            <pc:sldMk cId="4009860456" sldId="284"/>
            <ac:spMk id="3" creationId="{689EE3D4-BEF1-C22F-3EC4-BB6ED7DEF79B}"/>
          </ac:spMkLst>
        </pc:spChg>
        <pc:picChg chg="add del mod">
          <ac:chgData name="Sanjay Kumar" userId="8b5ad4c45835ec8f" providerId="LiveId" clId="{15BF56D9-3638-40DC-9F39-169FB0265678}" dt="2023-08-10T07:55:22.153" v="7108" actId="21"/>
          <ac:picMkLst>
            <pc:docMk/>
            <pc:sldMk cId="4009860456" sldId="284"/>
            <ac:picMk id="4" creationId="{B8F12B0B-3B4A-0499-0FAC-60FB64B46D4B}"/>
          </ac:picMkLst>
        </pc:picChg>
      </pc:sldChg>
      <pc:sldChg chg="new del">
        <pc:chgData name="Sanjay Kumar" userId="8b5ad4c45835ec8f" providerId="LiveId" clId="{15BF56D9-3638-40DC-9F39-169FB0265678}" dt="2023-08-09T17:15:16.646" v="7075" actId="2696"/>
        <pc:sldMkLst>
          <pc:docMk/>
          <pc:sldMk cId="1340456344" sldId="285"/>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666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539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9764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7397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7626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2643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357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958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837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382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5900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192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908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961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365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99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563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8/10/2023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853960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0D8C6-8D35-B6B4-DC11-4DAB617CFA67}"/>
              </a:ext>
            </a:extLst>
          </p:cNvPr>
          <p:cNvSpPr>
            <a:spLocks noGrp="1"/>
          </p:cNvSpPr>
          <p:nvPr>
            <p:ph type="ctrTitle"/>
          </p:nvPr>
        </p:nvSpPr>
        <p:spPr>
          <a:xfrm>
            <a:off x="1810226" y="975359"/>
            <a:ext cx="8571548" cy="1016000"/>
          </a:xfrm>
        </p:spPr>
        <p:txBody>
          <a:bodyPr>
            <a:noAutofit/>
          </a:bodyPr>
          <a:lstStyle/>
          <a:p>
            <a:r>
              <a:rPr lang="en-IN" sz="3200" dirty="0">
                <a:latin typeface="Algerian" panose="04020705040A02060702" pitchFamily="82" charset="0"/>
              </a:rPr>
              <a:t>Capstone Project Sports Analytics</a:t>
            </a:r>
          </a:p>
        </p:txBody>
      </p:sp>
      <p:sp>
        <p:nvSpPr>
          <p:cNvPr id="3" name="Subtitle 2">
            <a:extLst>
              <a:ext uri="{FF2B5EF4-FFF2-40B4-BE49-F238E27FC236}">
                <a16:creationId xmlns:a16="http://schemas.microsoft.com/office/drawing/2014/main" id="{17374A16-24D7-CD5E-2641-34F23AD673BC}"/>
              </a:ext>
            </a:extLst>
          </p:cNvPr>
          <p:cNvSpPr>
            <a:spLocks noGrp="1"/>
          </p:cNvSpPr>
          <p:nvPr>
            <p:ph type="subTitle" idx="1"/>
          </p:nvPr>
        </p:nvSpPr>
        <p:spPr>
          <a:xfrm>
            <a:off x="2286000" y="2204721"/>
            <a:ext cx="7630160" cy="3169920"/>
          </a:xfrm>
        </p:spPr>
        <p:txBody>
          <a:bodyPr>
            <a:normAutofit/>
          </a:bodyPr>
          <a:lstStyle/>
          <a:p>
            <a:endParaRPr lang="en-IN" dirty="0"/>
          </a:p>
        </p:txBody>
      </p:sp>
      <p:pic>
        <p:nvPicPr>
          <p:cNvPr id="5" name="Picture 4">
            <a:extLst>
              <a:ext uri="{FF2B5EF4-FFF2-40B4-BE49-F238E27FC236}">
                <a16:creationId xmlns:a16="http://schemas.microsoft.com/office/drawing/2014/main" id="{85B1839B-1636-4B24-6704-A50A4BE8D4C8}"/>
              </a:ext>
            </a:extLst>
          </p:cNvPr>
          <p:cNvPicPr>
            <a:picLocks noChangeAspect="1"/>
          </p:cNvPicPr>
          <p:nvPr/>
        </p:nvPicPr>
        <p:blipFill>
          <a:blip r:embed="rId2"/>
          <a:stretch>
            <a:fillRect/>
          </a:stretch>
        </p:blipFill>
        <p:spPr>
          <a:xfrm>
            <a:off x="2275840" y="2204721"/>
            <a:ext cx="7640320" cy="3169920"/>
          </a:xfrm>
          <a:prstGeom prst="rect">
            <a:avLst/>
          </a:prstGeom>
        </p:spPr>
      </p:pic>
      <p:sp>
        <p:nvSpPr>
          <p:cNvPr id="7" name="Title 1">
            <a:extLst>
              <a:ext uri="{FF2B5EF4-FFF2-40B4-BE49-F238E27FC236}">
                <a16:creationId xmlns:a16="http://schemas.microsoft.com/office/drawing/2014/main" id="{9AA1FF7B-66FF-F574-62B7-B2C7F254DEB4}"/>
              </a:ext>
            </a:extLst>
          </p:cNvPr>
          <p:cNvSpPr txBox="1">
            <a:spLocks/>
          </p:cNvSpPr>
          <p:nvPr/>
        </p:nvSpPr>
        <p:spPr>
          <a:xfrm>
            <a:off x="619760" y="5781040"/>
            <a:ext cx="6749574" cy="2946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IN" sz="1800" dirty="0">
                <a:latin typeface="Algerian" panose="04020705040A02060702" pitchFamily="82" charset="0"/>
              </a:rPr>
              <a:t>Presented by - Sanjay Kumar</a:t>
            </a:r>
          </a:p>
        </p:txBody>
      </p:sp>
    </p:spTree>
    <p:extLst>
      <p:ext uri="{BB962C8B-B14F-4D97-AF65-F5344CB8AC3E}">
        <p14:creationId xmlns:p14="http://schemas.microsoft.com/office/powerpoint/2010/main" val="4065918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1664-BFAE-1B22-CDB2-C0250AEEA84E}"/>
              </a:ext>
            </a:extLst>
          </p:cNvPr>
          <p:cNvSpPr>
            <a:spLocks noGrp="1"/>
          </p:cNvSpPr>
          <p:nvPr>
            <p:ph type="title"/>
          </p:nvPr>
        </p:nvSpPr>
        <p:spPr>
          <a:xfrm>
            <a:off x="1157615" y="664859"/>
            <a:ext cx="10364451" cy="803883"/>
          </a:xfrm>
        </p:spPr>
        <p:txBody>
          <a:bodyPr>
            <a:normAutofit/>
          </a:bodyPr>
          <a:lstStyle/>
          <a:p>
            <a:pPr algn="l"/>
            <a:r>
              <a:rPr lang="en-US" sz="2400" b="1" cap="none" dirty="0">
                <a:latin typeface="Agency FB" panose="020B0503020202020204" pitchFamily="34" charset="0"/>
              </a:rPr>
              <a:t>Q-5 </a:t>
            </a:r>
            <a:r>
              <a:rPr lang="en-US" sz="2400" b="1" i="0" cap="none" dirty="0">
                <a:solidFill>
                  <a:srgbClr val="24292E"/>
                </a:solidFill>
                <a:effectLst/>
                <a:latin typeface="Agency FB" panose="020B0503020202020204" pitchFamily="34" charset="0"/>
              </a:rPr>
              <a:t>how has the popularity of certain sports changed over the years?</a:t>
            </a:r>
            <a:br>
              <a:rPr lang="en-US" sz="2400" b="1" i="0" cap="none" dirty="0">
                <a:solidFill>
                  <a:srgbClr val="24292E"/>
                </a:solidFill>
                <a:effectLst/>
                <a:latin typeface="Agency FB" panose="020B0503020202020204" pitchFamily="34" charset="0"/>
              </a:rPr>
            </a:br>
            <a:endParaRPr lang="en-IN" sz="2400" b="1" cap="none" dirty="0">
              <a:latin typeface="Agency FB" panose="020B0503020202020204" pitchFamily="34" charset="0"/>
            </a:endParaRPr>
          </a:p>
        </p:txBody>
      </p:sp>
      <p:sp>
        <p:nvSpPr>
          <p:cNvPr id="3" name="Content Placeholder 2">
            <a:extLst>
              <a:ext uri="{FF2B5EF4-FFF2-40B4-BE49-F238E27FC236}">
                <a16:creationId xmlns:a16="http://schemas.microsoft.com/office/drawing/2014/main" id="{2ADD7DBA-9C6C-1C5C-FF25-176CF9C9D5C4}"/>
              </a:ext>
            </a:extLst>
          </p:cNvPr>
          <p:cNvSpPr>
            <a:spLocks noGrp="1"/>
          </p:cNvSpPr>
          <p:nvPr>
            <p:ph sz="quarter" idx="13"/>
          </p:nvPr>
        </p:nvSpPr>
        <p:spPr>
          <a:xfrm>
            <a:off x="8107680" y="1864240"/>
            <a:ext cx="2824480" cy="3926960"/>
          </a:xfrm>
        </p:spPr>
        <p:txBody>
          <a:bodyPr>
            <a:normAutofit/>
          </a:bodyPr>
          <a:lstStyle/>
          <a:p>
            <a:pPr marL="0" indent="0">
              <a:buNone/>
            </a:pPr>
            <a:r>
              <a:rPr lang="en-US" cap="none" dirty="0">
                <a:latin typeface="Agency FB" panose="020B0503020202020204" pitchFamily="34" charset="0"/>
              </a:rPr>
              <a:t>After analysand the given data I got this result it show that no. Of competitor are increasing in athletics .In 1896 only 34 person participated and in 2016 total no. Of competitor is 2268 and also maximum events held in  athletics that is 47.In This way I can say that most popular sports is athletics.</a:t>
            </a:r>
          </a:p>
          <a:p>
            <a:pPr marL="0" indent="0">
              <a:buNone/>
            </a:pPr>
            <a:endParaRPr lang="en-US" cap="none" dirty="0">
              <a:latin typeface="Agency FB" panose="020B0503020202020204" pitchFamily="34" charset="0"/>
            </a:endParaRPr>
          </a:p>
          <a:p>
            <a:pPr marL="0" indent="0">
              <a:buNone/>
            </a:pPr>
            <a:endParaRPr lang="en-IN" dirty="0">
              <a:latin typeface="Agency FB" panose="020B0503020202020204" pitchFamily="34" charset="0"/>
            </a:endParaRPr>
          </a:p>
        </p:txBody>
      </p:sp>
      <p:pic>
        <p:nvPicPr>
          <p:cNvPr id="5" name="Picture 4">
            <a:extLst>
              <a:ext uri="{FF2B5EF4-FFF2-40B4-BE49-F238E27FC236}">
                <a16:creationId xmlns:a16="http://schemas.microsoft.com/office/drawing/2014/main" id="{07016FA4-ADAC-1D8B-0334-117751B23578}"/>
              </a:ext>
            </a:extLst>
          </p:cNvPr>
          <p:cNvPicPr>
            <a:picLocks noChangeAspect="1"/>
          </p:cNvPicPr>
          <p:nvPr/>
        </p:nvPicPr>
        <p:blipFill>
          <a:blip r:embed="rId2"/>
          <a:stretch>
            <a:fillRect/>
          </a:stretch>
        </p:blipFill>
        <p:spPr>
          <a:xfrm>
            <a:off x="1157615" y="1864240"/>
            <a:ext cx="3983345" cy="4053839"/>
          </a:xfrm>
          <a:prstGeom prst="rect">
            <a:avLst/>
          </a:prstGeom>
        </p:spPr>
      </p:pic>
      <p:pic>
        <p:nvPicPr>
          <p:cNvPr id="7" name="Picture 6">
            <a:extLst>
              <a:ext uri="{FF2B5EF4-FFF2-40B4-BE49-F238E27FC236}">
                <a16:creationId xmlns:a16="http://schemas.microsoft.com/office/drawing/2014/main" id="{E721C06F-B52B-3E38-FB56-6590CDD81298}"/>
              </a:ext>
            </a:extLst>
          </p:cNvPr>
          <p:cNvPicPr>
            <a:picLocks noChangeAspect="1"/>
          </p:cNvPicPr>
          <p:nvPr/>
        </p:nvPicPr>
        <p:blipFill>
          <a:blip r:embed="rId3"/>
          <a:stretch>
            <a:fillRect/>
          </a:stretch>
        </p:blipFill>
        <p:spPr>
          <a:xfrm>
            <a:off x="5321300" y="1864239"/>
            <a:ext cx="2451100" cy="4046973"/>
          </a:xfrm>
          <a:prstGeom prst="rect">
            <a:avLst/>
          </a:prstGeom>
        </p:spPr>
      </p:pic>
    </p:spTree>
    <p:extLst>
      <p:ext uri="{BB962C8B-B14F-4D97-AF65-F5344CB8AC3E}">
        <p14:creationId xmlns:p14="http://schemas.microsoft.com/office/powerpoint/2010/main" val="2849584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2C7D-13CA-9D39-6829-8F3B4D81BA09}"/>
              </a:ext>
            </a:extLst>
          </p:cNvPr>
          <p:cNvSpPr>
            <a:spLocks noGrp="1"/>
          </p:cNvSpPr>
          <p:nvPr>
            <p:ph type="title"/>
          </p:nvPr>
        </p:nvSpPr>
        <p:spPr>
          <a:xfrm>
            <a:off x="913775" y="618517"/>
            <a:ext cx="10364451" cy="1179803"/>
          </a:xfrm>
        </p:spPr>
        <p:txBody>
          <a:bodyPr>
            <a:normAutofit/>
          </a:bodyPr>
          <a:lstStyle/>
          <a:p>
            <a:r>
              <a:rPr lang="en-US" sz="2400" b="1" cap="none" dirty="0">
                <a:latin typeface="Agency FB" panose="020B0503020202020204" pitchFamily="34" charset="0"/>
              </a:rPr>
              <a:t>Q-7 </a:t>
            </a:r>
            <a:r>
              <a:rPr lang="en-US" sz="2400" b="1" i="0" cap="none" dirty="0">
                <a:solidFill>
                  <a:srgbClr val="24292E"/>
                </a:solidFill>
                <a:effectLst/>
                <a:latin typeface="Agency FB" panose="020B0503020202020204" pitchFamily="34" charset="0"/>
              </a:rPr>
              <a:t>are there any sports that have a higher number of events for one gender compared to others?</a:t>
            </a:r>
            <a:br>
              <a:rPr lang="en-US" sz="2400" b="1" i="0" cap="none" dirty="0">
                <a:solidFill>
                  <a:srgbClr val="24292E"/>
                </a:solidFill>
                <a:effectLst/>
                <a:latin typeface="Agency FB" panose="020B0503020202020204" pitchFamily="34" charset="0"/>
              </a:rPr>
            </a:br>
            <a:endParaRPr lang="en-IN" sz="2400" b="1" cap="none" dirty="0">
              <a:latin typeface="Agency FB" panose="020B0503020202020204" pitchFamily="34" charset="0"/>
            </a:endParaRPr>
          </a:p>
        </p:txBody>
      </p:sp>
      <p:sp>
        <p:nvSpPr>
          <p:cNvPr id="10" name="Content Placeholder 9">
            <a:extLst>
              <a:ext uri="{FF2B5EF4-FFF2-40B4-BE49-F238E27FC236}">
                <a16:creationId xmlns:a16="http://schemas.microsoft.com/office/drawing/2014/main" id="{2E49B2E5-F053-FFFF-DBBB-6FF384F66356}"/>
              </a:ext>
            </a:extLst>
          </p:cNvPr>
          <p:cNvSpPr>
            <a:spLocks noGrp="1"/>
          </p:cNvSpPr>
          <p:nvPr>
            <p:ph sz="quarter" idx="13"/>
          </p:nvPr>
        </p:nvSpPr>
        <p:spPr>
          <a:xfrm>
            <a:off x="8219440" y="1503680"/>
            <a:ext cx="2844800" cy="4735803"/>
          </a:xfrm>
        </p:spPr>
        <p:txBody>
          <a:bodyPr>
            <a:normAutofit/>
          </a:bodyPr>
          <a:lstStyle/>
          <a:p>
            <a:pPr algn="just"/>
            <a:r>
              <a:rPr lang="en-US" cap="none" dirty="0">
                <a:latin typeface="Agency FB" panose="020B0503020202020204" pitchFamily="34" charset="0"/>
              </a:rPr>
              <a:t>I joined multiple table in MySQL to get desirable result finally I got </a:t>
            </a:r>
            <a:r>
              <a:rPr lang="en-IN" b="0" i="0" cap="none" dirty="0">
                <a:solidFill>
                  <a:schemeClr val="dk1"/>
                </a:solidFill>
                <a:effectLst/>
                <a:latin typeface="Agency FB" panose="020B0503020202020204" pitchFamily="34" charset="0"/>
              </a:rPr>
              <a:t>these are the 44  sports that have a higher number of events for one gender compared to others . there is huge different between male and female for sport shooting .in shooting 76 events for male and only 12 events for female.</a:t>
            </a:r>
            <a:r>
              <a:rPr lang="en-IN" cap="none" dirty="0">
                <a:solidFill>
                  <a:schemeClr val="dk1"/>
                </a:solidFill>
                <a:latin typeface="Agency FB" panose="020B0503020202020204" pitchFamily="34" charset="0"/>
              </a:rPr>
              <a:t> </a:t>
            </a:r>
            <a:endParaRPr lang="en-IN" cap="none" dirty="0">
              <a:latin typeface="Agency FB" panose="020B0503020202020204" pitchFamily="34" charset="0"/>
            </a:endParaRPr>
          </a:p>
          <a:p>
            <a:endParaRPr lang="en-IN" cap="none" dirty="0">
              <a:latin typeface="Agency FB" panose="020B0503020202020204" pitchFamily="34" charset="0"/>
            </a:endParaRPr>
          </a:p>
        </p:txBody>
      </p:sp>
      <p:pic>
        <p:nvPicPr>
          <p:cNvPr id="12" name="Picture 11">
            <a:extLst>
              <a:ext uri="{FF2B5EF4-FFF2-40B4-BE49-F238E27FC236}">
                <a16:creationId xmlns:a16="http://schemas.microsoft.com/office/drawing/2014/main" id="{664E2FC1-97F1-DFF3-A22B-E2D608D24D8A}"/>
              </a:ext>
            </a:extLst>
          </p:cNvPr>
          <p:cNvPicPr>
            <a:picLocks noChangeAspect="1"/>
          </p:cNvPicPr>
          <p:nvPr/>
        </p:nvPicPr>
        <p:blipFill>
          <a:blip r:embed="rId2"/>
          <a:stretch>
            <a:fillRect/>
          </a:stretch>
        </p:blipFill>
        <p:spPr>
          <a:xfrm>
            <a:off x="1432560" y="1503680"/>
            <a:ext cx="6461134" cy="5212080"/>
          </a:xfrm>
          <a:prstGeom prst="rect">
            <a:avLst/>
          </a:prstGeom>
        </p:spPr>
      </p:pic>
    </p:spTree>
    <p:extLst>
      <p:ext uri="{BB962C8B-B14F-4D97-AF65-F5344CB8AC3E}">
        <p14:creationId xmlns:p14="http://schemas.microsoft.com/office/powerpoint/2010/main" val="2356719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551B-C633-4B43-08BF-09636757ED15}"/>
              </a:ext>
            </a:extLst>
          </p:cNvPr>
          <p:cNvSpPr>
            <a:spLocks noGrp="1"/>
          </p:cNvSpPr>
          <p:nvPr>
            <p:ph type="title"/>
          </p:nvPr>
        </p:nvSpPr>
        <p:spPr>
          <a:xfrm>
            <a:off x="913775" y="618517"/>
            <a:ext cx="10364451" cy="1657323"/>
          </a:xfrm>
        </p:spPr>
        <p:txBody>
          <a:bodyPr/>
          <a:lstStyle/>
          <a:p>
            <a:pPr algn="l"/>
            <a:r>
              <a:rPr lang="en-IN" sz="2400" b="1" cap="none" dirty="0">
                <a:latin typeface="Agency FB" panose="020B0503020202020204" pitchFamily="34" charset="0"/>
              </a:rPr>
              <a:t>Q-8 </a:t>
            </a:r>
            <a:r>
              <a:rPr lang="en-US" sz="2400" b="1" i="0" cap="none" dirty="0">
                <a:solidFill>
                  <a:srgbClr val="24292E"/>
                </a:solidFill>
                <a:effectLst/>
                <a:latin typeface="Agency FB" panose="020B0503020202020204" pitchFamily="34" charset="0"/>
              </a:rPr>
              <a:t>are there any new events that have been introduced in recent editions of the Olympics?</a:t>
            </a:r>
            <a:br>
              <a:rPr lang="en-US" b="1" i="0" dirty="0">
                <a:solidFill>
                  <a:srgbClr val="24292E"/>
                </a:solidFill>
                <a:effectLst/>
                <a:latin typeface="Inter"/>
              </a:rPr>
            </a:br>
            <a:endParaRPr lang="en-IN" b="1" dirty="0"/>
          </a:p>
        </p:txBody>
      </p:sp>
      <p:sp>
        <p:nvSpPr>
          <p:cNvPr id="3" name="Content Placeholder 2">
            <a:extLst>
              <a:ext uri="{FF2B5EF4-FFF2-40B4-BE49-F238E27FC236}">
                <a16:creationId xmlns:a16="http://schemas.microsoft.com/office/drawing/2014/main" id="{9F554B74-63AD-624B-ADA4-9DF8BF0B6227}"/>
              </a:ext>
            </a:extLst>
          </p:cNvPr>
          <p:cNvSpPr>
            <a:spLocks noGrp="1"/>
          </p:cNvSpPr>
          <p:nvPr>
            <p:ph sz="quarter" idx="13"/>
          </p:nvPr>
        </p:nvSpPr>
        <p:spPr>
          <a:xfrm>
            <a:off x="913775" y="1727201"/>
            <a:ext cx="10363826" cy="934720"/>
          </a:xfrm>
        </p:spPr>
        <p:txBody>
          <a:bodyPr/>
          <a:lstStyle/>
          <a:p>
            <a:pPr marL="0" indent="0">
              <a:buNone/>
            </a:pPr>
            <a:r>
              <a:rPr lang="en-US" cap="none" dirty="0">
                <a:latin typeface="Agency FB" panose="020B0503020202020204" pitchFamily="34" charset="0"/>
              </a:rPr>
              <a:t>First I joined multiple table  MySQL After executing the SQL query i got this result .It is showing only that event which involved in olympics 2016 , these events never held previously.</a:t>
            </a:r>
          </a:p>
          <a:p>
            <a:endParaRPr lang="en-IN" cap="none" dirty="0">
              <a:latin typeface="Agency FB" panose="020B0503020202020204" pitchFamily="34" charset="0"/>
            </a:endParaRPr>
          </a:p>
        </p:txBody>
      </p:sp>
      <p:pic>
        <p:nvPicPr>
          <p:cNvPr id="4" name="Picture 3">
            <a:extLst>
              <a:ext uri="{FF2B5EF4-FFF2-40B4-BE49-F238E27FC236}">
                <a16:creationId xmlns:a16="http://schemas.microsoft.com/office/drawing/2014/main" id="{8F2FCFB8-E987-583A-910D-9A5659695E15}"/>
              </a:ext>
            </a:extLst>
          </p:cNvPr>
          <p:cNvPicPr>
            <a:picLocks noChangeAspect="1"/>
          </p:cNvPicPr>
          <p:nvPr/>
        </p:nvPicPr>
        <p:blipFill>
          <a:blip r:embed="rId2"/>
          <a:stretch>
            <a:fillRect/>
          </a:stretch>
        </p:blipFill>
        <p:spPr>
          <a:xfrm>
            <a:off x="913150" y="2870200"/>
            <a:ext cx="10364451" cy="2098040"/>
          </a:xfrm>
          <a:prstGeom prst="rect">
            <a:avLst/>
          </a:prstGeom>
        </p:spPr>
      </p:pic>
    </p:spTree>
    <p:extLst>
      <p:ext uri="{BB962C8B-B14F-4D97-AF65-F5344CB8AC3E}">
        <p14:creationId xmlns:p14="http://schemas.microsoft.com/office/powerpoint/2010/main" val="50393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FDDE-D3C5-CA3D-D80F-8502EE56F997}"/>
              </a:ext>
            </a:extLst>
          </p:cNvPr>
          <p:cNvSpPr>
            <a:spLocks noGrp="1"/>
          </p:cNvSpPr>
          <p:nvPr>
            <p:ph type="title"/>
          </p:nvPr>
        </p:nvSpPr>
        <p:spPr>
          <a:xfrm>
            <a:off x="984893" y="254000"/>
            <a:ext cx="10364451" cy="1596177"/>
          </a:xfrm>
        </p:spPr>
        <p:txBody>
          <a:bodyPr>
            <a:normAutofit/>
          </a:bodyPr>
          <a:lstStyle/>
          <a:p>
            <a:pPr algn="l"/>
            <a:r>
              <a:rPr lang="en-US" sz="2400" b="1" i="0" cap="none" dirty="0">
                <a:solidFill>
                  <a:srgbClr val="24292E"/>
                </a:solidFill>
                <a:effectLst/>
                <a:latin typeface="Agency FB" panose="020B0503020202020204" pitchFamily="34" charset="0"/>
              </a:rPr>
              <a:t>Q-9 Are there any events that have been discontinued or removed from the olympics?</a:t>
            </a:r>
            <a:br>
              <a:rPr lang="en-US" sz="2400" b="1" i="0" cap="none" dirty="0">
                <a:solidFill>
                  <a:srgbClr val="24292E"/>
                </a:solidFill>
                <a:effectLst/>
                <a:latin typeface="Agency FB" panose="020B0503020202020204" pitchFamily="34" charset="0"/>
              </a:rPr>
            </a:br>
            <a:endParaRPr lang="en-IN" sz="2400" b="1" cap="none" dirty="0">
              <a:latin typeface="Agency FB" panose="020B0503020202020204" pitchFamily="34" charset="0"/>
            </a:endParaRPr>
          </a:p>
        </p:txBody>
      </p:sp>
      <p:sp>
        <p:nvSpPr>
          <p:cNvPr id="3" name="Content Placeholder 2">
            <a:extLst>
              <a:ext uri="{FF2B5EF4-FFF2-40B4-BE49-F238E27FC236}">
                <a16:creationId xmlns:a16="http://schemas.microsoft.com/office/drawing/2014/main" id="{A6171B8E-7ED0-4E7D-C374-2A7B631ADC1E}"/>
              </a:ext>
            </a:extLst>
          </p:cNvPr>
          <p:cNvSpPr>
            <a:spLocks noGrp="1"/>
          </p:cNvSpPr>
          <p:nvPr>
            <p:ph sz="quarter" idx="13"/>
          </p:nvPr>
        </p:nvSpPr>
        <p:spPr>
          <a:xfrm>
            <a:off x="1056640" y="1198880"/>
            <a:ext cx="10220960" cy="1270000"/>
          </a:xfrm>
        </p:spPr>
        <p:txBody>
          <a:bodyPr>
            <a:normAutofit/>
          </a:bodyPr>
          <a:lstStyle/>
          <a:p>
            <a:pPr marL="0" indent="0">
              <a:buNone/>
            </a:pPr>
            <a:r>
              <a:rPr lang="en-US" cap="none" dirty="0">
                <a:latin typeface="Agency FB" panose="020B0503020202020204" pitchFamily="34" charset="0"/>
              </a:rPr>
              <a:t>This is the list of event that were not played in 2016.from given data i  saw olympics games start in 1896  and many events were held in 1896  and few events were not held in next any olympics might be that events have discontinued. Some events started in olympics 1900 and then played that year only.</a:t>
            </a:r>
          </a:p>
          <a:p>
            <a:pPr marL="0" indent="0">
              <a:buNone/>
            </a:pPr>
            <a:endParaRPr lang="en-US" cap="none" dirty="0">
              <a:latin typeface="Agency FB" panose="020B0503020202020204" pitchFamily="34" charset="0"/>
            </a:endParaRPr>
          </a:p>
          <a:p>
            <a:pPr marL="0" indent="0">
              <a:buNone/>
            </a:pPr>
            <a:endParaRPr lang="en-IN" cap="none" dirty="0">
              <a:latin typeface="Agency FB" panose="020B0503020202020204" pitchFamily="34" charset="0"/>
            </a:endParaRPr>
          </a:p>
        </p:txBody>
      </p:sp>
      <p:pic>
        <p:nvPicPr>
          <p:cNvPr id="5" name="Picture 4">
            <a:extLst>
              <a:ext uri="{FF2B5EF4-FFF2-40B4-BE49-F238E27FC236}">
                <a16:creationId xmlns:a16="http://schemas.microsoft.com/office/drawing/2014/main" id="{C517FE0C-DC37-DC6A-A5FA-FC2A384FCBDB}"/>
              </a:ext>
            </a:extLst>
          </p:cNvPr>
          <p:cNvPicPr>
            <a:picLocks noChangeAspect="1"/>
          </p:cNvPicPr>
          <p:nvPr/>
        </p:nvPicPr>
        <p:blipFill>
          <a:blip r:embed="rId2"/>
          <a:stretch>
            <a:fillRect/>
          </a:stretch>
        </p:blipFill>
        <p:spPr>
          <a:xfrm>
            <a:off x="1056640" y="2661920"/>
            <a:ext cx="10292704" cy="3942080"/>
          </a:xfrm>
          <a:prstGeom prst="rect">
            <a:avLst/>
          </a:prstGeom>
        </p:spPr>
      </p:pic>
    </p:spTree>
    <p:extLst>
      <p:ext uri="{BB962C8B-B14F-4D97-AF65-F5344CB8AC3E}">
        <p14:creationId xmlns:p14="http://schemas.microsoft.com/office/powerpoint/2010/main" val="393976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E95E-0E9E-7E5A-7477-F984533B5450}"/>
              </a:ext>
            </a:extLst>
          </p:cNvPr>
          <p:cNvSpPr>
            <a:spLocks noGrp="1"/>
          </p:cNvSpPr>
          <p:nvPr>
            <p:ph type="title"/>
          </p:nvPr>
        </p:nvSpPr>
        <p:spPr>
          <a:xfrm>
            <a:off x="913149" y="268712"/>
            <a:ext cx="10364451" cy="1596177"/>
          </a:xfrm>
        </p:spPr>
        <p:txBody>
          <a:bodyPr>
            <a:normAutofit/>
          </a:bodyPr>
          <a:lstStyle/>
          <a:p>
            <a:pPr algn="l"/>
            <a:r>
              <a:rPr lang="en-IN" sz="2400" cap="none" dirty="0">
                <a:latin typeface="Agency FB" panose="020B0503020202020204" pitchFamily="34" charset="0"/>
              </a:rPr>
              <a:t>Q-10 </a:t>
            </a:r>
            <a:r>
              <a:rPr lang="en-US" sz="2400" cap="none" dirty="0">
                <a:latin typeface="Agency FB" panose="020B0503020202020204" pitchFamily="34" charset="0"/>
              </a:rPr>
              <a:t>Are there any notable trends in the height and weight of participants over time?</a:t>
            </a:r>
            <a:r>
              <a:rPr lang="en-IN" sz="2400" cap="none" dirty="0">
                <a:latin typeface="Agency FB" panose="020B0503020202020204" pitchFamily="34" charset="0"/>
              </a:rPr>
              <a:t> </a:t>
            </a:r>
          </a:p>
        </p:txBody>
      </p:sp>
      <p:sp>
        <p:nvSpPr>
          <p:cNvPr id="3" name="Content Placeholder 2">
            <a:extLst>
              <a:ext uri="{FF2B5EF4-FFF2-40B4-BE49-F238E27FC236}">
                <a16:creationId xmlns:a16="http://schemas.microsoft.com/office/drawing/2014/main" id="{0A89BA41-1605-449C-4D77-2D394995A77A}"/>
              </a:ext>
            </a:extLst>
          </p:cNvPr>
          <p:cNvSpPr>
            <a:spLocks noGrp="1"/>
          </p:cNvSpPr>
          <p:nvPr>
            <p:ph sz="quarter" idx="13"/>
          </p:nvPr>
        </p:nvSpPr>
        <p:spPr>
          <a:xfrm>
            <a:off x="913774" y="1513841"/>
            <a:ext cx="10363826" cy="1209040"/>
          </a:xfrm>
        </p:spPr>
        <p:txBody>
          <a:bodyPr>
            <a:normAutofit/>
          </a:bodyPr>
          <a:lstStyle/>
          <a:p>
            <a:pPr marL="0" indent="0">
              <a:buNone/>
            </a:pPr>
            <a:r>
              <a:rPr lang="en-US" cap="none" dirty="0">
                <a:latin typeface="Agency FB" panose="020B0503020202020204" pitchFamily="34" charset="0"/>
              </a:rPr>
              <a:t>Below chart shows that average weight and average height of participants are increasing with increasing with the  years .Yes , weight and height are not increasing continuously for few year its decreasing also compare to previous year.</a:t>
            </a:r>
          </a:p>
          <a:p>
            <a:pPr marL="0" indent="0">
              <a:buNone/>
            </a:pPr>
            <a:endParaRPr lang="en-IN" dirty="0">
              <a:latin typeface="Agency FB" panose="020B0503020202020204" pitchFamily="34" charset="0"/>
            </a:endParaRPr>
          </a:p>
        </p:txBody>
      </p:sp>
      <p:pic>
        <p:nvPicPr>
          <p:cNvPr id="4" name="Picture 3">
            <a:extLst>
              <a:ext uri="{FF2B5EF4-FFF2-40B4-BE49-F238E27FC236}">
                <a16:creationId xmlns:a16="http://schemas.microsoft.com/office/drawing/2014/main" id="{B6EB27A6-E54E-7F3F-53E7-8FD1E02BF713}"/>
              </a:ext>
            </a:extLst>
          </p:cNvPr>
          <p:cNvPicPr>
            <a:picLocks noChangeAspect="1"/>
          </p:cNvPicPr>
          <p:nvPr/>
        </p:nvPicPr>
        <p:blipFill>
          <a:blip r:embed="rId2"/>
          <a:stretch>
            <a:fillRect/>
          </a:stretch>
        </p:blipFill>
        <p:spPr>
          <a:xfrm>
            <a:off x="913149" y="2641600"/>
            <a:ext cx="5599411" cy="3556000"/>
          </a:xfrm>
          <a:prstGeom prst="rect">
            <a:avLst/>
          </a:prstGeom>
        </p:spPr>
      </p:pic>
      <p:pic>
        <p:nvPicPr>
          <p:cNvPr id="5" name="Picture 4">
            <a:extLst>
              <a:ext uri="{FF2B5EF4-FFF2-40B4-BE49-F238E27FC236}">
                <a16:creationId xmlns:a16="http://schemas.microsoft.com/office/drawing/2014/main" id="{73EE76EC-29D5-9964-4B7C-EC2FD03B9D4C}"/>
              </a:ext>
            </a:extLst>
          </p:cNvPr>
          <p:cNvPicPr>
            <a:picLocks noChangeAspect="1"/>
          </p:cNvPicPr>
          <p:nvPr/>
        </p:nvPicPr>
        <p:blipFill>
          <a:blip r:embed="rId3"/>
          <a:stretch>
            <a:fillRect/>
          </a:stretch>
        </p:blipFill>
        <p:spPr>
          <a:xfrm>
            <a:off x="6636283" y="2641600"/>
            <a:ext cx="5279594" cy="3556000"/>
          </a:xfrm>
          <a:prstGeom prst="rect">
            <a:avLst/>
          </a:prstGeom>
        </p:spPr>
      </p:pic>
    </p:spTree>
    <p:extLst>
      <p:ext uri="{BB962C8B-B14F-4D97-AF65-F5344CB8AC3E}">
        <p14:creationId xmlns:p14="http://schemas.microsoft.com/office/powerpoint/2010/main" val="24875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B3AE-88EA-ABD0-A1C7-D9009F2B020C}"/>
              </a:ext>
            </a:extLst>
          </p:cNvPr>
          <p:cNvSpPr>
            <a:spLocks noGrp="1"/>
          </p:cNvSpPr>
          <p:nvPr>
            <p:ph type="title"/>
          </p:nvPr>
        </p:nvSpPr>
        <p:spPr>
          <a:xfrm>
            <a:off x="913774" y="344197"/>
            <a:ext cx="10364451" cy="1596177"/>
          </a:xfrm>
        </p:spPr>
        <p:txBody>
          <a:bodyPr>
            <a:normAutofit/>
          </a:bodyPr>
          <a:lstStyle/>
          <a:p>
            <a:pPr algn="l"/>
            <a:r>
              <a:rPr lang="en-IN" sz="2400" cap="none" dirty="0">
                <a:latin typeface="Agency FB" panose="020B0503020202020204" pitchFamily="34" charset="0"/>
              </a:rPr>
              <a:t>Q-13 </a:t>
            </a:r>
            <a:r>
              <a:rPr lang="en-US" sz="2400" cap="none" dirty="0">
                <a:latin typeface="Agency FB" panose="020B0503020202020204" pitchFamily="34" charset="0"/>
              </a:rPr>
              <a:t>Are there any countries that consistently perform well in multiple Olympic editions?</a:t>
            </a:r>
            <a:endParaRPr lang="en-IN" sz="2400" cap="none" dirty="0">
              <a:latin typeface="Agency FB" panose="020B0503020202020204" pitchFamily="34" charset="0"/>
            </a:endParaRPr>
          </a:p>
        </p:txBody>
      </p:sp>
      <p:sp>
        <p:nvSpPr>
          <p:cNvPr id="3" name="Content Placeholder 2">
            <a:extLst>
              <a:ext uri="{FF2B5EF4-FFF2-40B4-BE49-F238E27FC236}">
                <a16:creationId xmlns:a16="http://schemas.microsoft.com/office/drawing/2014/main" id="{1E009A28-126A-2DB2-1580-4150CBBE72C1}"/>
              </a:ext>
            </a:extLst>
          </p:cNvPr>
          <p:cNvSpPr>
            <a:spLocks noGrp="1"/>
          </p:cNvSpPr>
          <p:nvPr>
            <p:ph sz="quarter" idx="13"/>
          </p:nvPr>
        </p:nvSpPr>
        <p:spPr>
          <a:xfrm>
            <a:off x="5435600" y="1595121"/>
            <a:ext cx="5842000" cy="1524000"/>
          </a:xfrm>
        </p:spPr>
        <p:txBody>
          <a:bodyPr>
            <a:normAutofit/>
          </a:bodyPr>
          <a:lstStyle/>
          <a:p>
            <a:r>
              <a:rPr lang="en-IN" cap="none" dirty="0">
                <a:latin typeface="Agency FB" panose="020B0503020202020204" pitchFamily="34" charset="0"/>
              </a:rPr>
              <a:t>After analysing data I got USA is performing well in multiple olympics editions then soviet and Germany . but highest medal 496 earned by soviet in 1980</a:t>
            </a:r>
          </a:p>
        </p:txBody>
      </p:sp>
      <p:pic>
        <p:nvPicPr>
          <p:cNvPr id="4" name="Picture 3">
            <a:extLst>
              <a:ext uri="{FF2B5EF4-FFF2-40B4-BE49-F238E27FC236}">
                <a16:creationId xmlns:a16="http://schemas.microsoft.com/office/drawing/2014/main" id="{9FAF4D8A-3D09-CE92-BBB9-B0A0503D4EE5}"/>
              </a:ext>
            </a:extLst>
          </p:cNvPr>
          <p:cNvPicPr>
            <a:picLocks noChangeAspect="1"/>
          </p:cNvPicPr>
          <p:nvPr/>
        </p:nvPicPr>
        <p:blipFill>
          <a:blip r:embed="rId2"/>
          <a:stretch>
            <a:fillRect/>
          </a:stretch>
        </p:blipFill>
        <p:spPr>
          <a:xfrm>
            <a:off x="1162050" y="1513840"/>
            <a:ext cx="3670300" cy="4532495"/>
          </a:xfrm>
          <a:prstGeom prst="rect">
            <a:avLst/>
          </a:prstGeom>
        </p:spPr>
      </p:pic>
      <p:pic>
        <p:nvPicPr>
          <p:cNvPr id="5" name="Picture 4">
            <a:extLst>
              <a:ext uri="{FF2B5EF4-FFF2-40B4-BE49-F238E27FC236}">
                <a16:creationId xmlns:a16="http://schemas.microsoft.com/office/drawing/2014/main" id="{3F134A7D-4134-6D1B-0F33-EAE7B243BF3B}"/>
              </a:ext>
            </a:extLst>
          </p:cNvPr>
          <p:cNvPicPr>
            <a:picLocks noChangeAspect="1"/>
          </p:cNvPicPr>
          <p:nvPr/>
        </p:nvPicPr>
        <p:blipFill>
          <a:blip r:embed="rId3"/>
          <a:stretch>
            <a:fillRect/>
          </a:stretch>
        </p:blipFill>
        <p:spPr>
          <a:xfrm>
            <a:off x="5394450" y="3290704"/>
            <a:ext cx="5974590" cy="2755631"/>
          </a:xfrm>
          <a:prstGeom prst="rect">
            <a:avLst/>
          </a:prstGeom>
        </p:spPr>
      </p:pic>
    </p:spTree>
    <p:extLst>
      <p:ext uri="{BB962C8B-B14F-4D97-AF65-F5344CB8AC3E}">
        <p14:creationId xmlns:p14="http://schemas.microsoft.com/office/powerpoint/2010/main" val="3226619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30E3-6F8E-A667-BDAE-B2ECBC090BCA}"/>
              </a:ext>
            </a:extLst>
          </p:cNvPr>
          <p:cNvSpPr>
            <a:spLocks noGrp="1"/>
          </p:cNvSpPr>
          <p:nvPr>
            <p:ph type="title"/>
          </p:nvPr>
        </p:nvSpPr>
        <p:spPr>
          <a:xfrm>
            <a:off x="913774" y="268712"/>
            <a:ext cx="10364451" cy="1596177"/>
          </a:xfrm>
        </p:spPr>
        <p:txBody>
          <a:bodyPr>
            <a:normAutofit/>
          </a:bodyPr>
          <a:lstStyle/>
          <a:p>
            <a:pPr algn="l"/>
            <a:r>
              <a:rPr lang="en-IN" sz="2400" cap="none" dirty="0">
                <a:latin typeface="Agency FB" panose="020B0503020202020204" pitchFamily="34" charset="0"/>
              </a:rPr>
              <a:t>Q-14 </a:t>
            </a:r>
            <a:r>
              <a:rPr lang="en-US" sz="2400" cap="none" dirty="0">
                <a:latin typeface="Agency FB" panose="020B0503020202020204" pitchFamily="34" charset="0"/>
              </a:rPr>
              <a:t>are there any sports or events that have a higher number of medalists from a specific region?</a:t>
            </a:r>
            <a:endParaRPr lang="en-IN" sz="2400" cap="none" dirty="0">
              <a:latin typeface="Agency FB" panose="020B0503020202020204" pitchFamily="34" charset="0"/>
            </a:endParaRPr>
          </a:p>
        </p:txBody>
      </p:sp>
      <p:sp>
        <p:nvSpPr>
          <p:cNvPr id="3" name="Content Placeholder 2">
            <a:extLst>
              <a:ext uri="{FF2B5EF4-FFF2-40B4-BE49-F238E27FC236}">
                <a16:creationId xmlns:a16="http://schemas.microsoft.com/office/drawing/2014/main" id="{AA2F1DFB-0A7B-CA80-C9DF-B02AC3DDC24C}"/>
              </a:ext>
            </a:extLst>
          </p:cNvPr>
          <p:cNvSpPr>
            <a:spLocks noGrp="1"/>
          </p:cNvSpPr>
          <p:nvPr>
            <p:ph sz="quarter" idx="13"/>
          </p:nvPr>
        </p:nvSpPr>
        <p:spPr>
          <a:xfrm>
            <a:off x="1015374" y="1330960"/>
            <a:ext cx="10363826" cy="2367280"/>
          </a:xfrm>
        </p:spPr>
        <p:txBody>
          <a:bodyPr>
            <a:normAutofit/>
          </a:bodyPr>
          <a:lstStyle/>
          <a:p>
            <a:pPr marL="0" indent="0" algn="just">
              <a:buNone/>
            </a:pPr>
            <a:r>
              <a:rPr lang="en-US" sz="1800" cap="none" dirty="0">
                <a:latin typeface="Agency FB" panose="020B0503020202020204" pitchFamily="34" charset="0"/>
              </a:rPr>
              <a:t>Ice Hockey Men's Ice Hockey - Sweden has the highest number of medalists with 386, followed by the USA with 376 and Canada with 368.</a:t>
            </a:r>
          </a:p>
          <a:p>
            <a:pPr marL="0" indent="0" algn="just">
              <a:buNone/>
            </a:pPr>
            <a:r>
              <a:rPr lang="en-US" sz="1800" cap="none" dirty="0">
                <a:latin typeface="Agency FB" panose="020B0503020202020204" pitchFamily="34" charset="0"/>
              </a:rPr>
              <a:t>Hockey Men's Hockey - India has the highest number of medalists with 307, followed by the UK with 303.</a:t>
            </a:r>
          </a:p>
          <a:p>
            <a:pPr marL="0" indent="0" algn="just">
              <a:buNone/>
            </a:pPr>
            <a:r>
              <a:rPr lang="en-US" sz="1800" cap="none" dirty="0">
                <a:latin typeface="Agency FB" panose="020B0503020202020204" pitchFamily="34" charset="0"/>
              </a:rPr>
              <a:t>Art Competitions Mixed Painting, Unknown Event - USA has the highest number of medalists with 296.</a:t>
            </a:r>
          </a:p>
          <a:p>
            <a:pPr marL="0" indent="0" algn="just">
              <a:buNone/>
            </a:pPr>
            <a:r>
              <a:rPr lang="en-US" sz="1800" cap="none" dirty="0">
                <a:latin typeface="Agency FB" panose="020B0503020202020204" pitchFamily="34" charset="0"/>
              </a:rPr>
              <a:t>Water Polo Men's Water Polo - Hungary has the highest number of medalists with 253, followed by the USA with 247.</a:t>
            </a:r>
          </a:p>
          <a:p>
            <a:pPr marL="0" indent="0" algn="just">
              <a:buNone/>
            </a:pPr>
            <a:r>
              <a:rPr lang="en-US" sz="1800" cap="none" dirty="0">
                <a:latin typeface="Agency FB" panose="020B0503020202020204" pitchFamily="34" charset="0"/>
              </a:rPr>
              <a:t>Football Men's Football - Italy has the highest number of medalists with 239, followed by Brazil with 204 and the USA with 198.</a:t>
            </a:r>
            <a:endParaRPr lang="en-IN" sz="1800" cap="none" dirty="0">
              <a:latin typeface="Agency FB" panose="020B0503020202020204" pitchFamily="34" charset="0"/>
            </a:endParaRPr>
          </a:p>
        </p:txBody>
      </p:sp>
      <p:pic>
        <p:nvPicPr>
          <p:cNvPr id="4" name="Picture 3">
            <a:extLst>
              <a:ext uri="{FF2B5EF4-FFF2-40B4-BE49-F238E27FC236}">
                <a16:creationId xmlns:a16="http://schemas.microsoft.com/office/drawing/2014/main" id="{7346E6A9-A46D-08D3-83F9-B7C60E393AEA}"/>
              </a:ext>
            </a:extLst>
          </p:cNvPr>
          <p:cNvPicPr>
            <a:picLocks noChangeAspect="1"/>
          </p:cNvPicPr>
          <p:nvPr/>
        </p:nvPicPr>
        <p:blipFill>
          <a:blip r:embed="rId2"/>
          <a:stretch>
            <a:fillRect/>
          </a:stretch>
        </p:blipFill>
        <p:spPr>
          <a:xfrm>
            <a:off x="1160780" y="3768725"/>
            <a:ext cx="9872980" cy="2406650"/>
          </a:xfrm>
          <a:prstGeom prst="rect">
            <a:avLst/>
          </a:prstGeom>
        </p:spPr>
      </p:pic>
    </p:spTree>
    <p:extLst>
      <p:ext uri="{BB962C8B-B14F-4D97-AF65-F5344CB8AC3E}">
        <p14:creationId xmlns:p14="http://schemas.microsoft.com/office/powerpoint/2010/main" val="1364922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DD0D-2277-BF28-0619-2926CC949AD6}"/>
              </a:ext>
            </a:extLst>
          </p:cNvPr>
          <p:cNvSpPr>
            <a:spLocks noGrp="1"/>
          </p:cNvSpPr>
          <p:nvPr>
            <p:ph type="title"/>
          </p:nvPr>
        </p:nvSpPr>
        <p:spPr>
          <a:xfrm>
            <a:off x="913774" y="268712"/>
            <a:ext cx="10364451" cy="1596177"/>
          </a:xfrm>
        </p:spPr>
        <p:txBody>
          <a:bodyPr>
            <a:normAutofit/>
          </a:bodyPr>
          <a:lstStyle/>
          <a:p>
            <a:pPr algn="l"/>
            <a:r>
              <a:rPr lang="en-IN" sz="2400" cap="none" dirty="0">
                <a:latin typeface="Agency FB" panose="020B0503020202020204" pitchFamily="34" charset="0"/>
              </a:rPr>
              <a:t>Q-16 </a:t>
            </a:r>
            <a:r>
              <a:rPr lang="en-US" sz="2400" cap="none" dirty="0">
                <a:latin typeface="Agency FB" panose="020B0503020202020204" pitchFamily="34" charset="0"/>
              </a:rPr>
              <a:t>Are there any regions that have experienced significant growth or decline in Olympic participation?</a:t>
            </a:r>
            <a:r>
              <a:rPr lang="en-IN" sz="2400" cap="none" dirty="0">
                <a:latin typeface="Agency FB" panose="020B0503020202020204" pitchFamily="34" charset="0"/>
              </a:rPr>
              <a:t> </a:t>
            </a:r>
          </a:p>
        </p:txBody>
      </p:sp>
      <p:sp>
        <p:nvSpPr>
          <p:cNvPr id="3" name="Content Placeholder 2">
            <a:extLst>
              <a:ext uri="{FF2B5EF4-FFF2-40B4-BE49-F238E27FC236}">
                <a16:creationId xmlns:a16="http://schemas.microsoft.com/office/drawing/2014/main" id="{AB3B07A2-6280-44F9-6EC3-02E385805747}"/>
              </a:ext>
            </a:extLst>
          </p:cNvPr>
          <p:cNvSpPr>
            <a:spLocks noGrp="1"/>
          </p:cNvSpPr>
          <p:nvPr>
            <p:ph sz="quarter" idx="13"/>
          </p:nvPr>
        </p:nvSpPr>
        <p:spPr>
          <a:xfrm>
            <a:off x="1086494" y="1589325"/>
            <a:ext cx="10363826" cy="1143715"/>
          </a:xfrm>
        </p:spPr>
        <p:txBody>
          <a:bodyPr>
            <a:normAutofit lnSpcReduction="10000"/>
          </a:bodyPr>
          <a:lstStyle/>
          <a:p>
            <a:pPr marL="0" indent="0">
              <a:buNone/>
            </a:pPr>
            <a:r>
              <a:rPr lang="en-IN" cap="none" dirty="0">
                <a:latin typeface="Agency FB" panose="020B0503020202020204" pitchFamily="34" charset="0"/>
              </a:rPr>
              <a:t>I after analysing the data  I got Bulgaria regions has experienced significant decline in Olympics in 1956 ,total 2243 people participated after few year only 3 people participated and in  Egypt regions number of participants are more compare to other regions .  </a:t>
            </a:r>
          </a:p>
        </p:txBody>
      </p:sp>
      <p:pic>
        <p:nvPicPr>
          <p:cNvPr id="4" name="Picture 3">
            <a:extLst>
              <a:ext uri="{FF2B5EF4-FFF2-40B4-BE49-F238E27FC236}">
                <a16:creationId xmlns:a16="http://schemas.microsoft.com/office/drawing/2014/main" id="{AF902657-5566-6EDC-42A6-C8467C0F409A}"/>
              </a:ext>
            </a:extLst>
          </p:cNvPr>
          <p:cNvPicPr>
            <a:picLocks noChangeAspect="1"/>
          </p:cNvPicPr>
          <p:nvPr/>
        </p:nvPicPr>
        <p:blipFill>
          <a:blip r:embed="rId2"/>
          <a:stretch>
            <a:fillRect/>
          </a:stretch>
        </p:blipFill>
        <p:spPr>
          <a:xfrm>
            <a:off x="1086494" y="3275964"/>
            <a:ext cx="4562466" cy="2383155"/>
          </a:xfrm>
          <a:prstGeom prst="rect">
            <a:avLst/>
          </a:prstGeom>
        </p:spPr>
      </p:pic>
      <p:pic>
        <p:nvPicPr>
          <p:cNvPr id="5" name="Picture 4">
            <a:extLst>
              <a:ext uri="{FF2B5EF4-FFF2-40B4-BE49-F238E27FC236}">
                <a16:creationId xmlns:a16="http://schemas.microsoft.com/office/drawing/2014/main" id="{A6244ABB-499A-9FFA-7DFD-ACE00EE81FF1}"/>
              </a:ext>
            </a:extLst>
          </p:cNvPr>
          <p:cNvPicPr>
            <a:picLocks noChangeAspect="1"/>
          </p:cNvPicPr>
          <p:nvPr/>
        </p:nvPicPr>
        <p:blipFill>
          <a:blip r:embed="rId3"/>
          <a:stretch>
            <a:fillRect/>
          </a:stretch>
        </p:blipFill>
        <p:spPr>
          <a:xfrm>
            <a:off x="6156950" y="3275964"/>
            <a:ext cx="5121275" cy="2492824"/>
          </a:xfrm>
          <a:prstGeom prst="rect">
            <a:avLst/>
          </a:prstGeom>
        </p:spPr>
      </p:pic>
    </p:spTree>
    <p:extLst>
      <p:ext uri="{BB962C8B-B14F-4D97-AF65-F5344CB8AC3E}">
        <p14:creationId xmlns:p14="http://schemas.microsoft.com/office/powerpoint/2010/main" val="231966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5631-01D0-4AC5-5D02-2F5802878E95}"/>
              </a:ext>
            </a:extLst>
          </p:cNvPr>
          <p:cNvSpPr>
            <a:spLocks noGrp="1"/>
          </p:cNvSpPr>
          <p:nvPr>
            <p:ph type="title"/>
          </p:nvPr>
        </p:nvSpPr>
        <p:spPr>
          <a:xfrm>
            <a:off x="913774" y="69877"/>
            <a:ext cx="10364451" cy="1596177"/>
          </a:xfrm>
        </p:spPr>
        <p:txBody>
          <a:bodyPr>
            <a:normAutofit/>
          </a:bodyPr>
          <a:lstStyle/>
          <a:p>
            <a:pPr algn="l"/>
            <a:r>
              <a:rPr lang="en-IN" sz="2400" cap="none" dirty="0">
                <a:latin typeface="Agency FB" panose="020B0503020202020204" pitchFamily="34" charset="0"/>
              </a:rPr>
              <a:t>Q-18 </a:t>
            </a:r>
            <a:r>
              <a:rPr lang="en-US" sz="2400" cap="none" dirty="0">
                <a:latin typeface="Agency FB" panose="020B0503020202020204" pitchFamily="34" charset="0"/>
              </a:rPr>
              <a:t>Are there any regions that have had a notable impact on the overall medal tally?</a:t>
            </a:r>
            <a:endParaRPr lang="en-IN" sz="2400" cap="none" dirty="0">
              <a:latin typeface="Agency FB" panose="020B0503020202020204" pitchFamily="34" charset="0"/>
            </a:endParaRPr>
          </a:p>
        </p:txBody>
      </p:sp>
      <p:sp>
        <p:nvSpPr>
          <p:cNvPr id="3" name="Content Placeholder 2">
            <a:extLst>
              <a:ext uri="{FF2B5EF4-FFF2-40B4-BE49-F238E27FC236}">
                <a16:creationId xmlns:a16="http://schemas.microsoft.com/office/drawing/2014/main" id="{9FC37FEB-5290-07A4-0B2C-8B4C06EDF62C}"/>
              </a:ext>
            </a:extLst>
          </p:cNvPr>
          <p:cNvSpPr>
            <a:spLocks noGrp="1"/>
          </p:cNvSpPr>
          <p:nvPr>
            <p:ph sz="quarter" idx="13"/>
          </p:nvPr>
        </p:nvSpPr>
        <p:spPr>
          <a:xfrm>
            <a:off x="1076960" y="1396721"/>
            <a:ext cx="2529840" cy="640266"/>
          </a:xfrm>
        </p:spPr>
        <p:txBody>
          <a:bodyPr>
            <a:normAutofit/>
          </a:bodyPr>
          <a:lstStyle/>
          <a:p>
            <a:pPr marL="0" indent="0">
              <a:buNone/>
            </a:pPr>
            <a:r>
              <a:rPr lang="en-IN" sz="1800" cap="none" dirty="0">
                <a:latin typeface="Agency FB" panose="020B0503020202020204" pitchFamily="34" charset="0"/>
              </a:rPr>
              <a:t>1.Top 20 country medal wise</a:t>
            </a:r>
          </a:p>
        </p:txBody>
      </p:sp>
      <p:pic>
        <p:nvPicPr>
          <p:cNvPr id="5" name="Picture 4">
            <a:extLst>
              <a:ext uri="{FF2B5EF4-FFF2-40B4-BE49-F238E27FC236}">
                <a16:creationId xmlns:a16="http://schemas.microsoft.com/office/drawing/2014/main" id="{928A9447-2983-C51E-5290-15C33BDAA16F}"/>
              </a:ext>
            </a:extLst>
          </p:cNvPr>
          <p:cNvPicPr>
            <a:picLocks noChangeAspect="1"/>
          </p:cNvPicPr>
          <p:nvPr/>
        </p:nvPicPr>
        <p:blipFill>
          <a:blip r:embed="rId2"/>
          <a:stretch>
            <a:fillRect/>
          </a:stretch>
        </p:blipFill>
        <p:spPr>
          <a:xfrm>
            <a:off x="1136015" y="2036987"/>
            <a:ext cx="1952625" cy="3698240"/>
          </a:xfrm>
          <a:prstGeom prst="rect">
            <a:avLst/>
          </a:prstGeom>
        </p:spPr>
      </p:pic>
      <p:sp>
        <p:nvSpPr>
          <p:cNvPr id="6" name="Content Placeholder 2">
            <a:extLst>
              <a:ext uri="{FF2B5EF4-FFF2-40B4-BE49-F238E27FC236}">
                <a16:creationId xmlns:a16="http://schemas.microsoft.com/office/drawing/2014/main" id="{27C9D023-C283-5C7B-7B11-8067943A682A}"/>
              </a:ext>
            </a:extLst>
          </p:cNvPr>
          <p:cNvSpPr txBox="1">
            <a:spLocks/>
          </p:cNvSpPr>
          <p:nvPr/>
        </p:nvSpPr>
        <p:spPr>
          <a:xfrm>
            <a:off x="4257352" y="1432002"/>
            <a:ext cx="2529840" cy="4725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IN" sz="1800" cap="none" dirty="0">
                <a:latin typeface="Agency FB" panose="020B0503020202020204" pitchFamily="34" charset="0"/>
              </a:rPr>
              <a:t>2.Top 20 country medal wise</a:t>
            </a:r>
          </a:p>
        </p:txBody>
      </p:sp>
      <p:pic>
        <p:nvPicPr>
          <p:cNvPr id="7" name="Picture 6">
            <a:extLst>
              <a:ext uri="{FF2B5EF4-FFF2-40B4-BE49-F238E27FC236}">
                <a16:creationId xmlns:a16="http://schemas.microsoft.com/office/drawing/2014/main" id="{73E080C4-4692-4A34-EF16-4B311A57F70A}"/>
              </a:ext>
            </a:extLst>
          </p:cNvPr>
          <p:cNvPicPr>
            <a:picLocks noChangeAspect="1"/>
          </p:cNvPicPr>
          <p:nvPr/>
        </p:nvPicPr>
        <p:blipFill>
          <a:blip r:embed="rId3"/>
          <a:stretch>
            <a:fillRect/>
          </a:stretch>
        </p:blipFill>
        <p:spPr>
          <a:xfrm>
            <a:off x="4389746" y="2036987"/>
            <a:ext cx="1952624" cy="3695700"/>
          </a:xfrm>
          <a:prstGeom prst="rect">
            <a:avLst/>
          </a:prstGeom>
        </p:spPr>
      </p:pic>
      <p:sp>
        <p:nvSpPr>
          <p:cNvPr id="8" name="Content Placeholder 2">
            <a:extLst>
              <a:ext uri="{FF2B5EF4-FFF2-40B4-BE49-F238E27FC236}">
                <a16:creationId xmlns:a16="http://schemas.microsoft.com/office/drawing/2014/main" id="{B7CD70B7-005D-4B69-18D9-A8BC569D50AE}"/>
              </a:ext>
            </a:extLst>
          </p:cNvPr>
          <p:cNvSpPr txBox="1">
            <a:spLocks/>
          </p:cNvSpPr>
          <p:nvPr/>
        </p:nvSpPr>
        <p:spPr>
          <a:xfrm rot="10800000" flipV="1">
            <a:off x="8658537" y="2036987"/>
            <a:ext cx="1828176" cy="36957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IN" cap="none" dirty="0">
                <a:latin typeface="Agency FB" panose="020B0503020202020204" pitchFamily="34" charset="0"/>
              </a:rPr>
              <a:t>Table 1 clearly show that USA has  owned maximum medal and table 2 show that </a:t>
            </a:r>
            <a:r>
              <a:rPr lang="en-IN" b="0" i="0" u="none" strike="noStrike" cap="none" dirty="0">
                <a:solidFill>
                  <a:srgbClr val="000000"/>
                </a:solidFill>
                <a:effectLst/>
                <a:latin typeface="Agency FB" panose="020B0503020202020204" pitchFamily="34" charset="0"/>
              </a:rPr>
              <a:t>north Borneo</a:t>
            </a:r>
            <a:r>
              <a:rPr lang="en-IN" cap="none" dirty="0">
                <a:latin typeface="Agency FB" panose="020B0503020202020204" pitchFamily="34" charset="0"/>
              </a:rPr>
              <a:t> and </a:t>
            </a:r>
            <a:r>
              <a:rPr lang="en-IN" b="0" i="0" u="none" strike="noStrike" cap="none" dirty="0">
                <a:solidFill>
                  <a:srgbClr val="000000"/>
                </a:solidFill>
                <a:effectLst/>
                <a:latin typeface="Agency FB" panose="020B0503020202020204" pitchFamily="34" charset="0"/>
              </a:rPr>
              <a:t> newfoundland</a:t>
            </a:r>
            <a:r>
              <a:rPr lang="en-IN" cap="none" dirty="0">
                <a:latin typeface="Agency FB" panose="020B0503020202020204" pitchFamily="34" charset="0"/>
              </a:rPr>
              <a:t> have owned only 2 medal . These 3 regions can be note for max and min medal</a:t>
            </a:r>
          </a:p>
        </p:txBody>
      </p:sp>
    </p:spTree>
    <p:extLst>
      <p:ext uri="{BB962C8B-B14F-4D97-AF65-F5344CB8AC3E}">
        <p14:creationId xmlns:p14="http://schemas.microsoft.com/office/powerpoint/2010/main" val="1454400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CD9DC-622A-545C-B52B-04DF35595484}"/>
              </a:ext>
            </a:extLst>
          </p:cNvPr>
          <p:cNvSpPr>
            <a:spLocks noGrp="1"/>
          </p:cNvSpPr>
          <p:nvPr>
            <p:ph type="title"/>
          </p:nvPr>
        </p:nvSpPr>
        <p:spPr/>
        <p:txBody>
          <a:bodyPr>
            <a:normAutofit/>
          </a:bodyPr>
          <a:lstStyle/>
          <a:p>
            <a:pPr algn="l"/>
            <a:r>
              <a:rPr lang="en-IN" sz="2400" u="sng" dirty="0">
                <a:latin typeface="Algerian" panose="04020705040A02060702" pitchFamily="82" charset="0"/>
              </a:rPr>
              <a:t>Power BI</a:t>
            </a:r>
          </a:p>
        </p:txBody>
      </p:sp>
      <p:sp>
        <p:nvSpPr>
          <p:cNvPr id="3" name="Content Placeholder 2">
            <a:extLst>
              <a:ext uri="{FF2B5EF4-FFF2-40B4-BE49-F238E27FC236}">
                <a16:creationId xmlns:a16="http://schemas.microsoft.com/office/drawing/2014/main" id="{F9DD2336-14A3-5A9D-68C1-6B0F1F57C19A}"/>
              </a:ext>
            </a:extLst>
          </p:cNvPr>
          <p:cNvSpPr>
            <a:spLocks noGrp="1"/>
          </p:cNvSpPr>
          <p:nvPr>
            <p:ph sz="quarter" idx="13"/>
          </p:nvPr>
        </p:nvSpPr>
        <p:spPr>
          <a:xfrm>
            <a:off x="985520" y="1716947"/>
            <a:ext cx="10444480" cy="1168494"/>
          </a:xfrm>
        </p:spPr>
        <p:txBody>
          <a:bodyPr/>
          <a:lstStyle/>
          <a:p>
            <a:pPr marL="0" indent="0">
              <a:buNone/>
            </a:pPr>
            <a:r>
              <a:rPr lang="en-IN" cap="none" dirty="0">
                <a:latin typeface="Agency FB" panose="020B0503020202020204" pitchFamily="34" charset="0"/>
              </a:rPr>
              <a:t>Questions :</a:t>
            </a:r>
          </a:p>
        </p:txBody>
      </p:sp>
      <p:sp>
        <p:nvSpPr>
          <p:cNvPr id="4" name="Content Placeholder 2">
            <a:extLst>
              <a:ext uri="{FF2B5EF4-FFF2-40B4-BE49-F238E27FC236}">
                <a16:creationId xmlns:a16="http://schemas.microsoft.com/office/drawing/2014/main" id="{C2F25EA1-482A-DC40-B406-2E1E9DA31C70}"/>
              </a:ext>
            </a:extLst>
          </p:cNvPr>
          <p:cNvSpPr txBox="1">
            <a:spLocks/>
          </p:cNvSpPr>
          <p:nvPr/>
        </p:nvSpPr>
        <p:spPr>
          <a:xfrm>
            <a:off x="985520" y="1859280"/>
            <a:ext cx="10444480" cy="42875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endParaRPr lang="en-IN" cap="none" dirty="0">
              <a:latin typeface="Agency FB" panose="020B0503020202020204" pitchFamily="34" charset="0"/>
            </a:endParaRPr>
          </a:p>
          <a:p>
            <a:pPr marL="0" indent="0">
              <a:buFont typeface="Arial" panose="020B0604020202020204" pitchFamily="34" charset="0"/>
              <a:buNone/>
            </a:pPr>
            <a:r>
              <a:rPr lang="en-US" cap="none" dirty="0">
                <a:latin typeface="Agency FB" panose="020B0503020202020204" pitchFamily="34" charset="0"/>
              </a:rPr>
              <a:t>1.How many Olympic Games have been held in each season (Summer vs. Winter)?</a:t>
            </a:r>
          </a:p>
          <a:p>
            <a:pPr marL="0" indent="0">
              <a:buFont typeface="Arial" panose="020B0604020202020204" pitchFamily="34" charset="0"/>
              <a:buNone/>
            </a:pPr>
            <a:r>
              <a:rPr lang="en-US" cap="none" dirty="0">
                <a:latin typeface="Agency FB" panose="020B0503020202020204" pitchFamily="34" charset="0"/>
              </a:rPr>
              <a:t>2.What is the distribution of games across different decades?</a:t>
            </a:r>
          </a:p>
          <a:p>
            <a:pPr marL="0" indent="0">
              <a:buFont typeface="Arial" panose="020B0604020202020204" pitchFamily="34" charset="0"/>
              <a:buNone/>
            </a:pPr>
            <a:r>
              <a:rPr lang="en-US" cap="none" dirty="0">
                <a:latin typeface="Agency FB" panose="020B0503020202020204" pitchFamily="34" charset="0"/>
              </a:rPr>
              <a:t>3.Which cities have hosted the most Olympic Games?</a:t>
            </a:r>
          </a:p>
          <a:p>
            <a:pPr marL="0" indent="0">
              <a:buFont typeface="Arial" panose="020B0604020202020204" pitchFamily="34" charset="0"/>
              <a:buNone/>
            </a:pPr>
            <a:r>
              <a:rPr lang="en-US" cap="none" dirty="0">
                <a:latin typeface="Agency FB" panose="020B0503020202020204" pitchFamily="34" charset="0"/>
              </a:rPr>
              <a:t>4.What is the distribution of sports between Summer and Winter Olympics?</a:t>
            </a:r>
          </a:p>
          <a:p>
            <a:pPr marL="0" indent="0">
              <a:buFont typeface="Arial" panose="020B0604020202020204" pitchFamily="34" charset="0"/>
              <a:buNone/>
            </a:pPr>
            <a:r>
              <a:rPr lang="en-US" cap="none" dirty="0">
                <a:latin typeface="Agency FB" panose="020B0503020202020204" pitchFamily="34" charset="0"/>
              </a:rPr>
              <a:t>5.Which sports have the highest number of events in the Olympics?</a:t>
            </a:r>
          </a:p>
          <a:p>
            <a:pPr marL="0" indent="0">
              <a:buFont typeface="Arial" panose="020B0604020202020204" pitchFamily="34" charset="0"/>
              <a:buNone/>
            </a:pPr>
            <a:r>
              <a:rPr lang="en-US" cap="none" dirty="0">
                <a:latin typeface="Agency FB" panose="020B0503020202020204" pitchFamily="34" charset="0"/>
              </a:rPr>
              <a:t>6.How has the participation in each sport evolved over time?</a:t>
            </a:r>
            <a:endParaRPr lang="en-IN" cap="none" dirty="0">
              <a:latin typeface="Agency FB" panose="020B0503020202020204" pitchFamily="34" charset="0"/>
            </a:endParaRPr>
          </a:p>
        </p:txBody>
      </p:sp>
    </p:spTree>
    <p:extLst>
      <p:ext uri="{BB962C8B-B14F-4D97-AF65-F5344CB8AC3E}">
        <p14:creationId xmlns:p14="http://schemas.microsoft.com/office/powerpoint/2010/main" val="136571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254E7-C4D2-644C-5F42-33504F73EC9B}"/>
              </a:ext>
            </a:extLst>
          </p:cNvPr>
          <p:cNvSpPr>
            <a:spLocks noGrp="1"/>
          </p:cNvSpPr>
          <p:nvPr>
            <p:ph type="title"/>
          </p:nvPr>
        </p:nvSpPr>
        <p:spPr>
          <a:xfrm>
            <a:off x="1320800" y="1071351"/>
            <a:ext cx="9885680" cy="1596177"/>
          </a:xfrm>
        </p:spPr>
        <p:txBody>
          <a:bodyPr>
            <a:normAutofit/>
          </a:bodyPr>
          <a:lstStyle/>
          <a:p>
            <a:pPr algn="l"/>
            <a:r>
              <a:rPr lang="en-IN" sz="3200" u="sng"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87973106-8101-6D6E-FBBF-BCAE602B2E74}"/>
              </a:ext>
            </a:extLst>
          </p:cNvPr>
          <p:cNvSpPr>
            <a:spLocks noGrp="1"/>
          </p:cNvSpPr>
          <p:nvPr>
            <p:ph sz="quarter" idx="13"/>
          </p:nvPr>
        </p:nvSpPr>
        <p:spPr>
          <a:xfrm>
            <a:off x="1320800" y="2407826"/>
            <a:ext cx="9997440" cy="2865214"/>
          </a:xfrm>
        </p:spPr>
        <p:txBody>
          <a:bodyPr/>
          <a:lstStyle/>
          <a:p>
            <a:pPr marL="0" indent="0" algn="just">
              <a:buNone/>
            </a:pPr>
            <a:r>
              <a:rPr lang="en-US" b="0" i="0" cap="none" dirty="0">
                <a:solidFill>
                  <a:srgbClr val="374151"/>
                </a:solidFill>
                <a:effectLst/>
                <a:latin typeface="Agency FB" panose="020B0503020202020204" pitchFamily="34" charset="0"/>
              </a:rPr>
              <a:t>Welcome to this insightful presentation on the historical analysis of the olympic games. Our mission is to uncover valuable insights by delving into diverse dimensions such as games, sports, participants, and medals. By meticulously exploring interconnected tables, we aim to unveil trends, patterns, and noteworthy revelations from various olympic editions. This endeavor seeks to offer A comprehensive glimpse into the Olympics' evolution, driving us to recommend enhancements for future events. Our ultimate goal is to present A comprehensive report that illuminates the rich history of the olympics, fostering A deeper understanding of its significance.</a:t>
            </a:r>
            <a:endParaRPr lang="en-IN" cap="none" dirty="0">
              <a:latin typeface="Agency FB" panose="020B0503020202020204" pitchFamily="34" charset="0"/>
            </a:endParaRPr>
          </a:p>
          <a:p>
            <a:endParaRPr lang="en-IN" dirty="0">
              <a:latin typeface="Agency FB" panose="020B0503020202020204" pitchFamily="34" charset="0"/>
            </a:endParaRPr>
          </a:p>
        </p:txBody>
      </p:sp>
    </p:spTree>
    <p:extLst>
      <p:ext uri="{BB962C8B-B14F-4D97-AF65-F5344CB8AC3E}">
        <p14:creationId xmlns:p14="http://schemas.microsoft.com/office/powerpoint/2010/main" val="3790449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3C5227-870B-D34F-97F1-C2EAB4B1096E}"/>
              </a:ext>
            </a:extLst>
          </p:cNvPr>
          <p:cNvPicPr>
            <a:picLocks noGrp="1" noChangeAspect="1"/>
          </p:cNvPicPr>
          <p:nvPr>
            <p:ph sz="quarter" idx="13"/>
          </p:nvPr>
        </p:nvPicPr>
        <p:blipFill>
          <a:blip r:embed="rId2"/>
          <a:stretch>
            <a:fillRect/>
          </a:stretch>
        </p:blipFill>
        <p:spPr>
          <a:xfrm>
            <a:off x="1168400" y="630238"/>
            <a:ext cx="10058399" cy="5425122"/>
          </a:xfrm>
        </p:spPr>
      </p:pic>
    </p:spTree>
    <p:extLst>
      <p:ext uri="{BB962C8B-B14F-4D97-AF65-F5344CB8AC3E}">
        <p14:creationId xmlns:p14="http://schemas.microsoft.com/office/powerpoint/2010/main" val="3042368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DFDD6B-3654-9B16-4911-F742C6FC03D9}"/>
              </a:ext>
            </a:extLst>
          </p:cNvPr>
          <p:cNvPicPr>
            <a:picLocks noChangeAspect="1"/>
          </p:cNvPicPr>
          <p:nvPr/>
        </p:nvPicPr>
        <p:blipFill>
          <a:blip r:embed="rId2"/>
          <a:stretch>
            <a:fillRect/>
          </a:stretch>
        </p:blipFill>
        <p:spPr>
          <a:xfrm>
            <a:off x="1280440" y="709233"/>
            <a:ext cx="9631119" cy="5439534"/>
          </a:xfrm>
          <a:prstGeom prst="rect">
            <a:avLst/>
          </a:prstGeom>
        </p:spPr>
      </p:pic>
    </p:spTree>
    <p:extLst>
      <p:ext uri="{BB962C8B-B14F-4D97-AF65-F5344CB8AC3E}">
        <p14:creationId xmlns:p14="http://schemas.microsoft.com/office/powerpoint/2010/main" val="1650064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A1FE7-63DA-9B85-AEE2-CC6CCB4614E6}"/>
              </a:ext>
            </a:extLst>
          </p:cNvPr>
          <p:cNvSpPr>
            <a:spLocks noGrp="1"/>
          </p:cNvSpPr>
          <p:nvPr>
            <p:ph sz="quarter" idx="13"/>
          </p:nvPr>
        </p:nvSpPr>
        <p:spPr>
          <a:xfrm>
            <a:off x="1391920" y="782320"/>
            <a:ext cx="9885680" cy="5008879"/>
          </a:xfrm>
        </p:spPr>
        <p:txBody>
          <a:bodyPr/>
          <a:lstStyle/>
          <a:p>
            <a:pPr marL="0" indent="0">
              <a:buNone/>
            </a:pPr>
            <a:r>
              <a:rPr lang="en-IN" cap="none" dirty="0">
                <a:latin typeface="Agency FB" panose="020B0503020202020204" pitchFamily="34" charset="0"/>
              </a:rPr>
              <a:t>Question :</a:t>
            </a:r>
          </a:p>
          <a:p>
            <a:pPr marL="0" indent="0">
              <a:buNone/>
            </a:pPr>
            <a:r>
              <a:rPr lang="en-US" cap="none" dirty="0">
                <a:latin typeface="Agency FB" panose="020B0503020202020204" pitchFamily="34" charset="0"/>
              </a:rPr>
              <a:t>7.How many events are there in each sport?</a:t>
            </a:r>
          </a:p>
          <a:p>
            <a:pPr marL="0" indent="0">
              <a:buNone/>
            </a:pPr>
            <a:r>
              <a:rPr lang="en-US" cap="none" dirty="0">
                <a:latin typeface="Agency FB" panose="020B0503020202020204" pitchFamily="34" charset="0"/>
              </a:rPr>
              <a:t>8.What is the distribution of events by gender (Men, Women, Mixed)?</a:t>
            </a:r>
          </a:p>
          <a:p>
            <a:pPr marL="0" indent="0">
              <a:buNone/>
            </a:pPr>
            <a:r>
              <a:rPr lang="en-US" cap="none" dirty="0">
                <a:latin typeface="Agency FB" panose="020B0503020202020204" pitchFamily="34" charset="0"/>
              </a:rPr>
              <a:t>9.How has the number of events changed over time?</a:t>
            </a:r>
          </a:p>
          <a:p>
            <a:pPr marL="0" indent="0">
              <a:buNone/>
            </a:pPr>
            <a:r>
              <a:rPr lang="en-US" cap="none" dirty="0">
                <a:latin typeface="Agency FB" panose="020B0503020202020204" pitchFamily="34" charset="0"/>
              </a:rPr>
              <a:t>10.What is the distribution of participants by gender?</a:t>
            </a:r>
          </a:p>
          <a:p>
            <a:pPr marL="0" indent="0">
              <a:buNone/>
            </a:pPr>
            <a:r>
              <a:rPr lang="en-US" cap="none" dirty="0">
                <a:latin typeface="Agency FB" panose="020B0503020202020204" pitchFamily="34" charset="0"/>
              </a:rPr>
              <a:t>11.Which countries have the highest number of participants in the Olympics?</a:t>
            </a:r>
          </a:p>
          <a:p>
            <a:pPr marL="0" indent="0">
              <a:buNone/>
            </a:pPr>
            <a:r>
              <a:rPr lang="en-US" cap="none" dirty="0">
                <a:latin typeface="Agency FB" panose="020B0503020202020204" pitchFamily="34" charset="0"/>
              </a:rPr>
              <a:t>12.How does the age distribution of participants vary across different games?</a:t>
            </a:r>
            <a:endParaRPr lang="en-IN" cap="none" dirty="0">
              <a:latin typeface="Agency FB" panose="020B0503020202020204" pitchFamily="34" charset="0"/>
            </a:endParaRPr>
          </a:p>
        </p:txBody>
      </p:sp>
    </p:spTree>
    <p:extLst>
      <p:ext uri="{BB962C8B-B14F-4D97-AF65-F5344CB8AC3E}">
        <p14:creationId xmlns:p14="http://schemas.microsoft.com/office/powerpoint/2010/main" val="3481991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4854A4-C09A-F744-46D6-3C8517FF2732}"/>
              </a:ext>
            </a:extLst>
          </p:cNvPr>
          <p:cNvPicPr>
            <a:picLocks noChangeAspect="1"/>
          </p:cNvPicPr>
          <p:nvPr/>
        </p:nvPicPr>
        <p:blipFill>
          <a:blip r:embed="rId2"/>
          <a:stretch>
            <a:fillRect/>
          </a:stretch>
        </p:blipFill>
        <p:spPr>
          <a:xfrm>
            <a:off x="1270914" y="742575"/>
            <a:ext cx="9650172" cy="5372850"/>
          </a:xfrm>
          <a:prstGeom prst="rect">
            <a:avLst/>
          </a:prstGeom>
        </p:spPr>
      </p:pic>
    </p:spTree>
    <p:extLst>
      <p:ext uri="{BB962C8B-B14F-4D97-AF65-F5344CB8AC3E}">
        <p14:creationId xmlns:p14="http://schemas.microsoft.com/office/powerpoint/2010/main" val="4288144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9492A9-E74F-3BCF-A245-19E119C9148F}"/>
              </a:ext>
            </a:extLst>
          </p:cNvPr>
          <p:cNvPicPr>
            <a:picLocks noChangeAspect="1"/>
          </p:cNvPicPr>
          <p:nvPr/>
        </p:nvPicPr>
        <p:blipFill>
          <a:blip r:embed="rId2"/>
          <a:stretch>
            <a:fillRect/>
          </a:stretch>
        </p:blipFill>
        <p:spPr>
          <a:xfrm>
            <a:off x="1213756" y="771154"/>
            <a:ext cx="9764488" cy="5315692"/>
          </a:xfrm>
          <a:prstGeom prst="rect">
            <a:avLst/>
          </a:prstGeom>
        </p:spPr>
      </p:pic>
    </p:spTree>
    <p:extLst>
      <p:ext uri="{BB962C8B-B14F-4D97-AF65-F5344CB8AC3E}">
        <p14:creationId xmlns:p14="http://schemas.microsoft.com/office/powerpoint/2010/main" val="310645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C7918-EA36-6EEB-CEC9-65102BC3FC9C}"/>
              </a:ext>
            </a:extLst>
          </p:cNvPr>
          <p:cNvSpPr>
            <a:spLocks noGrp="1"/>
          </p:cNvSpPr>
          <p:nvPr>
            <p:ph sz="quarter" idx="13"/>
          </p:nvPr>
        </p:nvSpPr>
        <p:spPr>
          <a:xfrm>
            <a:off x="1168400" y="1097280"/>
            <a:ext cx="10109200" cy="4693919"/>
          </a:xfrm>
        </p:spPr>
        <p:txBody>
          <a:bodyPr>
            <a:normAutofit/>
          </a:bodyPr>
          <a:lstStyle/>
          <a:p>
            <a:pPr marL="0" indent="0">
              <a:buNone/>
            </a:pPr>
            <a:r>
              <a:rPr lang="en-IN" cap="none" dirty="0">
                <a:latin typeface="Agency FB" panose="020B0503020202020204" pitchFamily="34" charset="0"/>
              </a:rPr>
              <a:t>Question :</a:t>
            </a:r>
          </a:p>
          <a:p>
            <a:pPr marL="0" indent="0">
              <a:buNone/>
            </a:pPr>
            <a:r>
              <a:rPr lang="en-US" cap="none" dirty="0">
                <a:latin typeface="Agency FB" panose="020B0503020202020204" pitchFamily="34" charset="0"/>
              </a:rPr>
              <a:t>13.How many medals have been awarded in each Olympics?</a:t>
            </a:r>
          </a:p>
          <a:p>
            <a:pPr marL="0" indent="0">
              <a:buNone/>
            </a:pPr>
            <a:r>
              <a:rPr lang="en-US" cap="none" dirty="0">
                <a:latin typeface="Agency FB" panose="020B0503020202020204" pitchFamily="34" charset="0"/>
              </a:rPr>
              <a:t>14.Which countries have the highest number of gold medals?</a:t>
            </a:r>
          </a:p>
          <a:p>
            <a:pPr marL="0" indent="0">
              <a:buNone/>
            </a:pPr>
            <a:r>
              <a:rPr lang="en-US" cap="none" dirty="0">
                <a:latin typeface="Agency FB" panose="020B0503020202020204" pitchFamily="34" charset="0"/>
              </a:rPr>
              <a:t>15.How does the medal distribution vary across different sports?</a:t>
            </a:r>
          </a:p>
          <a:p>
            <a:pPr marL="0" indent="0">
              <a:buNone/>
            </a:pPr>
            <a:r>
              <a:rPr lang="en-US" cap="none" dirty="0">
                <a:latin typeface="Agency FB" panose="020B0503020202020204" pitchFamily="34" charset="0"/>
              </a:rPr>
              <a:t>16.How many regions or NOCs participate in each Olympic Games?</a:t>
            </a:r>
          </a:p>
          <a:p>
            <a:pPr marL="0" indent="0">
              <a:buNone/>
            </a:pPr>
            <a:r>
              <a:rPr lang="en-US" cap="none" dirty="0">
                <a:latin typeface="Agency FB" panose="020B0503020202020204" pitchFamily="34" charset="0"/>
              </a:rPr>
              <a:t>17.Which regions have the highest number of participants in the Olympics?</a:t>
            </a:r>
          </a:p>
          <a:p>
            <a:pPr marL="0" indent="0">
              <a:buNone/>
            </a:pPr>
            <a:r>
              <a:rPr lang="en-US" cap="none" dirty="0">
                <a:latin typeface="Agency FB" panose="020B0503020202020204" pitchFamily="34" charset="0"/>
              </a:rPr>
              <a:t>18.What is the distribution of medals among different regions?</a:t>
            </a:r>
            <a:endParaRPr lang="en-IN" cap="none" dirty="0">
              <a:latin typeface="Agency FB" panose="020B0503020202020204" pitchFamily="34" charset="0"/>
            </a:endParaRPr>
          </a:p>
        </p:txBody>
      </p:sp>
    </p:spTree>
    <p:extLst>
      <p:ext uri="{BB962C8B-B14F-4D97-AF65-F5344CB8AC3E}">
        <p14:creationId xmlns:p14="http://schemas.microsoft.com/office/powerpoint/2010/main" val="964829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65F38C-6E15-D58F-29B3-73E7A287A0B5}"/>
              </a:ext>
            </a:extLst>
          </p:cNvPr>
          <p:cNvPicPr>
            <a:picLocks noChangeAspect="1"/>
          </p:cNvPicPr>
          <p:nvPr/>
        </p:nvPicPr>
        <p:blipFill>
          <a:blip r:embed="rId2"/>
          <a:stretch>
            <a:fillRect/>
          </a:stretch>
        </p:blipFill>
        <p:spPr>
          <a:xfrm>
            <a:off x="2123440" y="590154"/>
            <a:ext cx="8351519" cy="5677692"/>
          </a:xfrm>
          <a:prstGeom prst="rect">
            <a:avLst/>
          </a:prstGeom>
        </p:spPr>
      </p:pic>
    </p:spTree>
    <p:extLst>
      <p:ext uri="{BB962C8B-B14F-4D97-AF65-F5344CB8AC3E}">
        <p14:creationId xmlns:p14="http://schemas.microsoft.com/office/powerpoint/2010/main" val="2153009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8974F5-5F0F-9FEC-A91A-E0175E4963F7}"/>
              </a:ext>
            </a:extLst>
          </p:cNvPr>
          <p:cNvPicPr>
            <a:picLocks noChangeAspect="1"/>
          </p:cNvPicPr>
          <p:nvPr/>
        </p:nvPicPr>
        <p:blipFill>
          <a:blip r:embed="rId2"/>
          <a:stretch>
            <a:fillRect/>
          </a:stretch>
        </p:blipFill>
        <p:spPr>
          <a:xfrm>
            <a:off x="1461440" y="737812"/>
            <a:ext cx="9269119" cy="5382376"/>
          </a:xfrm>
          <a:prstGeom prst="rect">
            <a:avLst/>
          </a:prstGeom>
        </p:spPr>
      </p:pic>
    </p:spTree>
    <p:extLst>
      <p:ext uri="{BB962C8B-B14F-4D97-AF65-F5344CB8AC3E}">
        <p14:creationId xmlns:p14="http://schemas.microsoft.com/office/powerpoint/2010/main" val="2584272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1E10-4C34-B3D6-4709-2F6EB4826429}"/>
              </a:ext>
            </a:extLst>
          </p:cNvPr>
          <p:cNvSpPr>
            <a:spLocks noGrp="1"/>
          </p:cNvSpPr>
          <p:nvPr>
            <p:ph type="title"/>
          </p:nvPr>
        </p:nvSpPr>
        <p:spPr/>
        <p:txBody>
          <a:bodyPr>
            <a:normAutofit/>
          </a:bodyPr>
          <a:lstStyle/>
          <a:p>
            <a:pPr algn="l"/>
            <a:r>
              <a:rPr lang="en-IN" sz="2000"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689EE3D4-BEF1-C22F-3EC4-BB6ED7DEF79B}"/>
              </a:ext>
            </a:extLst>
          </p:cNvPr>
          <p:cNvSpPr>
            <a:spLocks noGrp="1"/>
          </p:cNvSpPr>
          <p:nvPr>
            <p:ph sz="quarter" idx="13"/>
          </p:nvPr>
        </p:nvSpPr>
        <p:spPr>
          <a:xfrm>
            <a:off x="913774" y="1838961"/>
            <a:ext cx="10363826" cy="1920240"/>
          </a:xfrm>
        </p:spPr>
        <p:txBody>
          <a:bodyPr/>
          <a:lstStyle/>
          <a:p>
            <a:pPr marL="0" indent="0">
              <a:buNone/>
            </a:pPr>
            <a:r>
              <a:rPr lang="en-US" cap="none" dirty="0">
                <a:latin typeface="Agency FB" panose="020B0503020202020204" pitchFamily="34" charset="0"/>
              </a:rPr>
              <a:t>In conclusion, the analysis of the historical data of the Olympic Games has provided us with a wealth of insights that span across various dimensions, shedding light on the evolution and significance of this prestigious international sporting event. Through a thorough examination of the dataset, we've uncovered trends, patterns, and significant information that offer valuable takeaways for enhancing future Olympic Games' organization, sports selection, and representation.</a:t>
            </a:r>
            <a:endParaRPr lang="en-IN" cap="none" dirty="0">
              <a:latin typeface="Agency FB" panose="020B0503020202020204" pitchFamily="34" charset="0"/>
            </a:endParaRPr>
          </a:p>
        </p:txBody>
      </p:sp>
    </p:spTree>
    <p:extLst>
      <p:ext uri="{BB962C8B-B14F-4D97-AF65-F5344CB8AC3E}">
        <p14:creationId xmlns:p14="http://schemas.microsoft.com/office/powerpoint/2010/main" val="400986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96A6-CAE4-9BBA-E56E-7F867C3F10FD}"/>
              </a:ext>
            </a:extLst>
          </p:cNvPr>
          <p:cNvSpPr>
            <a:spLocks noGrp="1"/>
          </p:cNvSpPr>
          <p:nvPr>
            <p:ph type="title"/>
          </p:nvPr>
        </p:nvSpPr>
        <p:spPr>
          <a:xfrm>
            <a:off x="996305" y="852197"/>
            <a:ext cx="10364451" cy="1596177"/>
          </a:xfrm>
        </p:spPr>
        <p:txBody>
          <a:bodyPr>
            <a:normAutofit/>
          </a:bodyPr>
          <a:lstStyle/>
          <a:p>
            <a:pPr algn="l"/>
            <a:r>
              <a:rPr lang="en-IN" sz="3200" u="sng" dirty="0">
                <a:latin typeface="Algerian" panose="04020705040A02060702" pitchFamily="82" charset="0"/>
              </a:rPr>
              <a:t>Objective</a:t>
            </a:r>
          </a:p>
        </p:txBody>
      </p:sp>
      <p:sp>
        <p:nvSpPr>
          <p:cNvPr id="3" name="Content Placeholder 2">
            <a:extLst>
              <a:ext uri="{FF2B5EF4-FFF2-40B4-BE49-F238E27FC236}">
                <a16:creationId xmlns:a16="http://schemas.microsoft.com/office/drawing/2014/main" id="{C1346CB6-A4BD-A9F8-F0A3-B1BF63CE1237}"/>
              </a:ext>
            </a:extLst>
          </p:cNvPr>
          <p:cNvSpPr>
            <a:spLocks noGrp="1"/>
          </p:cNvSpPr>
          <p:nvPr>
            <p:ph sz="quarter" idx="13"/>
          </p:nvPr>
        </p:nvSpPr>
        <p:spPr>
          <a:xfrm>
            <a:off x="996305" y="2092772"/>
            <a:ext cx="10281920" cy="3424107"/>
          </a:xfrm>
        </p:spPr>
        <p:txBody>
          <a:bodyPr>
            <a:noAutofit/>
          </a:bodyPr>
          <a:lstStyle/>
          <a:p>
            <a:pPr marL="0" indent="0" algn="just">
              <a:buNone/>
            </a:pPr>
            <a:r>
              <a:rPr lang="en-US" cap="none" dirty="0">
                <a:latin typeface="Agency FB" panose="020B0503020202020204" pitchFamily="34" charset="0"/>
              </a:rPr>
              <a:t>The objective of this analysis is to conduct a comprehensive exploration of historical Olympic Games data across multiple dimensions, including sports, events, participants, medals, and regional representation. By delving into the intricate relationships between these tables, the analysis aims to uncover trends, patterns, and valuable insights that illuminate the evolution of the Games over time. Through the examination of sports diversity, regional representation, and athlete performance, the goal is to generate actionable recommendations to optimize future Olympics' organization, enhance sports selection, and foster inclusivity across regions. The final outcome will be a detailed report and presentation highlighting the significant findings and historical significance of the Olympic Games, contributing to a deeper understanding of its global impact and evolution.</a:t>
            </a:r>
            <a:endParaRPr lang="en-IN" cap="none" dirty="0">
              <a:latin typeface="Agency FB" panose="020B0503020202020204" pitchFamily="34" charset="0"/>
            </a:endParaRPr>
          </a:p>
        </p:txBody>
      </p:sp>
    </p:spTree>
    <p:extLst>
      <p:ext uri="{BB962C8B-B14F-4D97-AF65-F5344CB8AC3E}">
        <p14:creationId xmlns:p14="http://schemas.microsoft.com/office/powerpoint/2010/main" val="1690437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A5A3-5DB5-605E-BC20-92D755B9AF72}"/>
              </a:ext>
            </a:extLst>
          </p:cNvPr>
          <p:cNvSpPr>
            <a:spLocks noGrp="1"/>
          </p:cNvSpPr>
          <p:nvPr>
            <p:ph type="title"/>
          </p:nvPr>
        </p:nvSpPr>
        <p:spPr>
          <a:xfrm>
            <a:off x="913774" y="1066801"/>
            <a:ext cx="10364451" cy="539723"/>
          </a:xfrm>
        </p:spPr>
        <p:txBody>
          <a:bodyPr>
            <a:normAutofit/>
          </a:bodyPr>
          <a:lstStyle/>
          <a:p>
            <a:pPr algn="l"/>
            <a:r>
              <a:rPr lang="en-IN" sz="2800" u="sng" dirty="0">
                <a:latin typeface="Algerian" panose="04020705040A02060702" pitchFamily="82" charset="0"/>
              </a:rPr>
              <a:t>Table Explanations</a:t>
            </a:r>
          </a:p>
        </p:txBody>
      </p:sp>
      <p:sp>
        <p:nvSpPr>
          <p:cNvPr id="3" name="Content Placeholder 2">
            <a:extLst>
              <a:ext uri="{FF2B5EF4-FFF2-40B4-BE49-F238E27FC236}">
                <a16:creationId xmlns:a16="http://schemas.microsoft.com/office/drawing/2014/main" id="{0F0A096D-FAB9-402E-65DE-0F3C934A4879}"/>
              </a:ext>
            </a:extLst>
          </p:cNvPr>
          <p:cNvSpPr>
            <a:spLocks noGrp="1"/>
          </p:cNvSpPr>
          <p:nvPr>
            <p:ph sz="quarter" idx="13"/>
          </p:nvPr>
        </p:nvSpPr>
        <p:spPr>
          <a:xfrm>
            <a:off x="995054" y="1606524"/>
            <a:ext cx="10363826" cy="4834916"/>
          </a:xfrm>
        </p:spPr>
        <p:txBody>
          <a:bodyPr>
            <a:noAutofit/>
          </a:bodyPr>
          <a:lstStyle/>
          <a:p>
            <a:pPr marL="0" indent="0" algn="ctr">
              <a:lnSpc>
                <a:spcPct val="100000"/>
              </a:lnSpc>
              <a:buNone/>
            </a:pPr>
            <a:r>
              <a:rPr lang="en-IN" dirty="0"/>
              <a:t>      </a:t>
            </a:r>
            <a:r>
              <a:rPr lang="en-US" cap="none" dirty="0">
                <a:latin typeface="Agency FB" panose="020B0503020202020204" pitchFamily="34" charset="0"/>
              </a:rPr>
              <a:t>                                This table contains A comprehensive list of all sports names ,id featured in the olympics, covering</a:t>
            </a:r>
          </a:p>
          <a:p>
            <a:pPr marL="0" indent="0">
              <a:lnSpc>
                <a:spcPct val="100000"/>
              </a:lnSpc>
              <a:buNone/>
            </a:pPr>
            <a:r>
              <a:rPr lang="en-US" cap="none" dirty="0">
                <a:latin typeface="Agency FB" panose="020B0503020202020204" pitchFamily="34" charset="0"/>
              </a:rPr>
              <a:t>                                          Both the summer and winter editions</a:t>
            </a:r>
          </a:p>
          <a:p>
            <a:pPr marL="0" indent="0">
              <a:lnSpc>
                <a:spcPct val="100000"/>
              </a:lnSpc>
              <a:buNone/>
            </a:pPr>
            <a:r>
              <a:rPr lang="en-IN" cap="none" dirty="0">
                <a:latin typeface="Agency FB" panose="020B0503020202020204" pitchFamily="34" charset="0"/>
              </a:rPr>
              <a:t>                                          </a:t>
            </a:r>
            <a:r>
              <a:rPr lang="en-US" cap="none" dirty="0">
                <a:latin typeface="Agency FB" panose="020B0503020202020204" pitchFamily="34" charset="0"/>
              </a:rPr>
              <a:t>The event table offers detailed information about the various events held within each </a:t>
            </a:r>
            <a:r>
              <a:rPr lang="en-US" cap="none" dirty="0" err="1">
                <a:latin typeface="Agency FB" panose="020B0503020202020204" pitchFamily="34" charset="0"/>
              </a:rPr>
              <a:t>sport.It</a:t>
            </a:r>
            <a:r>
              <a:rPr lang="en-US" cap="none" dirty="0">
                <a:latin typeface="Agency FB" panose="020B0503020202020204" pitchFamily="34" charset="0"/>
              </a:rPr>
              <a:t> contain </a:t>
            </a:r>
          </a:p>
          <a:p>
            <a:pPr marL="0" indent="0">
              <a:lnSpc>
                <a:spcPct val="100000"/>
              </a:lnSpc>
              <a:buNone/>
            </a:pPr>
            <a:r>
              <a:rPr lang="en-US" cap="none" dirty="0">
                <a:latin typeface="Agency FB" panose="020B0503020202020204" pitchFamily="34" charset="0"/>
              </a:rPr>
              <a:t>                                          id , sports_id ,event_name.</a:t>
            </a:r>
          </a:p>
          <a:p>
            <a:pPr marL="0" indent="0">
              <a:lnSpc>
                <a:spcPct val="100000"/>
              </a:lnSpc>
              <a:buNone/>
            </a:pPr>
            <a:r>
              <a:rPr lang="en-US" cap="none" dirty="0">
                <a:latin typeface="Agency FB" panose="020B0503020202020204" pitchFamily="34" charset="0"/>
              </a:rPr>
              <a:t>                                          This table provides an extensive list of cities from around the world that have hosted or participated</a:t>
            </a:r>
          </a:p>
          <a:p>
            <a:pPr marL="0" indent="0">
              <a:lnSpc>
                <a:spcPct val="100000"/>
              </a:lnSpc>
              <a:buNone/>
            </a:pPr>
            <a:r>
              <a:rPr lang="en-US" cap="none" dirty="0">
                <a:latin typeface="Agency FB" panose="020B0503020202020204" pitchFamily="34" charset="0"/>
              </a:rPr>
              <a:t>                                           In the olympic games over the years.</a:t>
            </a:r>
          </a:p>
          <a:p>
            <a:pPr marL="0" indent="0">
              <a:lnSpc>
                <a:spcPct val="100000"/>
              </a:lnSpc>
              <a:buNone/>
            </a:pPr>
            <a:r>
              <a:rPr lang="en-US" cap="none" dirty="0">
                <a:latin typeface="Agency FB" panose="020B0503020202020204" pitchFamily="34" charset="0"/>
              </a:rPr>
              <a:t>                                          The games table records every instance of the olympic games since its inception in 1896. It includes</a:t>
            </a:r>
          </a:p>
          <a:p>
            <a:pPr marL="0" indent="0">
              <a:lnSpc>
                <a:spcPct val="100000"/>
              </a:lnSpc>
              <a:buNone/>
            </a:pPr>
            <a:r>
              <a:rPr lang="en-US" cap="none" dirty="0">
                <a:latin typeface="Agency FB" panose="020B0503020202020204" pitchFamily="34" charset="0"/>
              </a:rPr>
              <a:t>                                          Essential details such as the year in which the games were held, game name , </a:t>
            </a:r>
            <a:r>
              <a:rPr lang="en-US" cap="none" dirty="0" err="1">
                <a:latin typeface="Agency FB" panose="020B0503020202020204" pitchFamily="34" charset="0"/>
              </a:rPr>
              <a:t>id,season</a:t>
            </a:r>
            <a:r>
              <a:rPr lang="en-US" cap="none" dirty="0">
                <a:latin typeface="Agency FB" panose="020B0503020202020204" pitchFamily="34" charset="0"/>
              </a:rPr>
              <a:t>.</a:t>
            </a:r>
          </a:p>
          <a:p>
            <a:pPr marL="0" indent="0">
              <a:lnSpc>
                <a:spcPct val="100000"/>
              </a:lnSpc>
              <a:buNone/>
            </a:pPr>
            <a:r>
              <a:rPr lang="en-US" cap="none" dirty="0">
                <a:latin typeface="Agency FB" panose="020B0503020202020204" pitchFamily="34" charset="0"/>
              </a:rPr>
              <a:t>                                          A small table listing the different types of medals awarded at the Olympics, including Gold, Silver, </a:t>
            </a:r>
          </a:p>
          <a:p>
            <a:pPr marL="0" indent="0">
              <a:lnSpc>
                <a:spcPct val="100000"/>
              </a:lnSpc>
              <a:buNone/>
            </a:pPr>
            <a:r>
              <a:rPr lang="en-US" cap="none" dirty="0">
                <a:latin typeface="Agency FB" panose="020B0503020202020204" pitchFamily="34" charset="0"/>
              </a:rPr>
              <a:t>                                          Bronze, and N/A (indicating no medal).                                                                                                                                                                                                                                             </a:t>
            </a:r>
          </a:p>
          <a:p>
            <a:pPr marL="0" indent="0">
              <a:lnSpc>
                <a:spcPct val="100000"/>
              </a:lnSpc>
              <a:buNone/>
            </a:pPr>
            <a:r>
              <a:rPr lang="en-US" cap="none" dirty="0">
                <a:latin typeface="Agency FB" panose="020B0503020202020204" pitchFamily="34" charset="0"/>
              </a:rPr>
              <a:t>                                           </a:t>
            </a:r>
          </a:p>
        </p:txBody>
      </p:sp>
      <p:sp>
        <p:nvSpPr>
          <p:cNvPr id="4" name="Rectangle: Rounded Corners 3">
            <a:extLst>
              <a:ext uri="{FF2B5EF4-FFF2-40B4-BE49-F238E27FC236}">
                <a16:creationId xmlns:a16="http://schemas.microsoft.com/office/drawing/2014/main" id="{2BADDD4E-1370-97E7-3A6C-BB35CD43A8D9}"/>
              </a:ext>
            </a:extLst>
          </p:cNvPr>
          <p:cNvSpPr/>
          <p:nvPr/>
        </p:nvSpPr>
        <p:spPr>
          <a:xfrm>
            <a:off x="995054" y="1606524"/>
            <a:ext cx="1727826" cy="43706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IN" dirty="0"/>
              <a:t>Sports Table</a:t>
            </a:r>
          </a:p>
        </p:txBody>
      </p:sp>
      <p:sp>
        <p:nvSpPr>
          <p:cNvPr id="5" name="Rectangle: Rounded Corners 4">
            <a:extLst>
              <a:ext uri="{FF2B5EF4-FFF2-40B4-BE49-F238E27FC236}">
                <a16:creationId xmlns:a16="http://schemas.microsoft.com/office/drawing/2014/main" id="{8642D939-8A15-5618-071B-3834FF74C8B4}"/>
              </a:ext>
            </a:extLst>
          </p:cNvPr>
          <p:cNvSpPr/>
          <p:nvPr/>
        </p:nvSpPr>
        <p:spPr>
          <a:xfrm>
            <a:off x="995054" y="2442875"/>
            <a:ext cx="1727826" cy="43706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IN" dirty="0"/>
              <a:t> Events</a:t>
            </a:r>
          </a:p>
        </p:txBody>
      </p:sp>
      <p:sp>
        <p:nvSpPr>
          <p:cNvPr id="6" name="Rectangle: Rounded Corners 5">
            <a:extLst>
              <a:ext uri="{FF2B5EF4-FFF2-40B4-BE49-F238E27FC236}">
                <a16:creationId xmlns:a16="http://schemas.microsoft.com/office/drawing/2014/main" id="{BF364983-92EA-85DC-B3B2-CD7D36095FE5}"/>
              </a:ext>
            </a:extLst>
          </p:cNvPr>
          <p:cNvSpPr/>
          <p:nvPr/>
        </p:nvSpPr>
        <p:spPr>
          <a:xfrm>
            <a:off x="995054" y="4216950"/>
            <a:ext cx="1727826" cy="43706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IN" dirty="0"/>
              <a:t> Games</a:t>
            </a:r>
          </a:p>
        </p:txBody>
      </p:sp>
      <p:sp>
        <p:nvSpPr>
          <p:cNvPr id="10" name="Rectangle: Rounded Corners 9">
            <a:extLst>
              <a:ext uri="{FF2B5EF4-FFF2-40B4-BE49-F238E27FC236}">
                <a16:creationId xmlns:a16="http://schemas.microsoft.com/office/drawing/2014/main" id="{4BE71E95-D7DD-33AB-1490-61FD0CB4DCEA}"/>
              </a:ext>
            </a:extLst>
          </p:cNvPr>
          <p:cNvSpPr/>
          <p:nvPr/>
        </p:nvSpPr>
        <p:spPr>
          <a:xfrm>
            <a:off x="995054" y="3343838"/>
            <a:ext cx="1727826" cy="43706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IN" dirty="0"/>
              <a:t> city</a:t>
            </a:r>
          </a:p>
        </p:txBody>
      </p:sp>
      <p:sp>
        <p:nvSpPr>
          <p:cNvPr id="11" name="Rectangle: Rounded Corners 10">
            <a:extLst>
              <a:ext uri="{FF2B5EF4-FFF2-40B4-BE49-F238E27FC236}">
                <a16:creationId xmlns:a16="http://schemas.microsoft.com/office/drawing/2014/main" id="{8190637D-3BB5-7018-634D-CD93896ED7FB}"/>
              </a:ext>
            </a:extLst>
          </p:cNvPr>
          <p:cNvSpPr/>
          <p:nvPr/>
        </p:nvSpPr>
        <p:spPr>
          <a:xfrm>
            <a:off x="995054" y="4975207"/>
            <a:ext cx="1727826" cy="43706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IN" dirty="0"/>
              <a:t> Medal</a:t>
            </a:r>
          </a:p>
        </p:txBody>
      </p:sp>
    </p:spTree>
    <p:extLst>
      <p:ext uri="{BB962C8B-B14F-4D97-AF65-F5344CB8AC3E}">
        <p14:creationId xmlns:p14="http://schemas.microsoft.com/office/powerpoint/2010/main" val="20335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ADA84C-F137-8727-3A64-6CCF4DFE7455}"/>
              </a:ext>
            </a:extLst>
          </p:cNvPr>
          <p:cNvSpPr>
            <a:spLocks noGrp="1"/>
          </p:cNvSpPr>
          <p:nvPr>
            <p:ph sz="quarter" idx="13"/>
          </p:nvPr>
        </p:nvSpPr>
        <p:spPr>
          <a:xfrm>
            <a:off x="914087" y="944880"/>
            <a:ext cx="10363826" cy="5588000"/>
          </a:xfrm>
        </p:spPr>
        <p:txBody>
          <a:bodyPr/>
          <a:lstStyle/>
          <a:p>
            <a:pPr marL="0" indent="0">
              <a:lnSpc>
                <a:spcPct val="100000"/>
              </a:lnSpc>
              <a:buNone/>
            </a:pPr>
            <a:r>
              <a:rPr lang="en-IN" dirty="0"/>
              <a:t>                                </a:t>
            </a:r>
            <a:r>
              <a:rPr lang="en-US" cap="none" dirty="0">
                <a:latin typeface="Agency FB" panose="020B0503020202020204" pitchFamily="34" charset="0"/>
              </a:rPr>
              <a:t>This joining table establishes the relationship between the games and city tables , its contain two   </a:t>
            </a:r>
          </a:p>
          <a:p>
            <a:pPr marL="0" indent="0">
              <a:lnSpc>
                <a:spcPct val="100000"/>
              </a:lnSpc>
              <a:buNone/>
            </a:pPr>
            <a:r>
              <a:rPr lang="en-US" cap="none" dirty="0">
                <a:latin typeface="Agency FB" panose="020B0503020202020204" pitchFamily="34" charset="0"/>
              </a:rPr>
              <a:t>                                              column games id , city id</a:t>
            </a:r>
          </a:p>
          <a:p>
            <a:pPr marL="0" indent="0">
              <a:lnSpc>
                <a:spcPct val="100000"/>
              </a:lnSpc>
              <a:buNone/>
            </a:pPr>
            <a:r>
              <a:rPr lang="en-US" cap="none" dirty="0">
                <a:latin typeface="Agency FB" panose="020B0503020202020204" pitchFamily="34" charset="0"/>
              </a:rPr>
              <a:t>                                              The person table records information about individuals who have competed in the olympics. It</a:t>
            </a:r>
          </a:p>
          <a:p>
            <a:pPr marL="0" indent="0">
              <a:lnSpc>
                <a:spcPct val="100000"/>
              </a:lnSpc>
              <a:buNone/>
            </a:pPr>
            <a:r>
              <a:rPr lang="en-US" cap="none" dirty="0">
                <a:latin typeface="Agency FB" panose="020B0503020202020204" pitchFamily="34" charset="0"/>
              </a:rPr>
              <a:t>                                              Includes their names, gender, height, and weight, with height and weight</a:t>
            </a:r>
          </a:p>
          <a:p>
            <a:pPr marL="0" indent="0">
              <a:lnSpc>
                <a:spcPct val="100000"/>
              </a:lnSpc>
              <a:buNone/>
            </a:pPr>
            <a:r>
              <a:rPr lang="en-US" cap="none" dirty="0">
                <a:latin typeface="Agency FB" panose="020B0503020202020204" pitchFamily="34" charset="0"/>
              </a:rPr>
              <a:t>                                             This joining table establishes connections between individuals and the countries they represented. </a:t>
            </a:r>
          </a:p>
          <a:p>
            <a:pPr marL="0" indent="0">
              <a:lnSpc>
                <a:spcPct val="100000"/>
              </a:lnSpc>
              <a:buNone/>
            </a:pPr>
            <a:r>
              <a:rPr lang="en-US" cap="none" dirty="0">
                <a:latin typeface="Agency FB" panose="020B0503020202020204" pitchFamily="34" charset="0"/>
              </a:rPr>
              <a:t>                                              While competing in the olympics.It contain person id and region id.</a:t>
            </a:r>
          </a:p>
          <a:p>
            <a:pPr marL="0" indent="0">
              <a:lnSpc>
                <a:spcPct val="100000"/>
              </a:lnSpc>
              <a:buNone/>
            </a:pPr>
            <a:r>
              <a:rPr lang="en-US" cap="none" dirty="0">
                <a:latin typeface="Agency FB" panose="020B0503020202020204" pitchFamily="34" charset="0"/>
              </a:rPr>
              <a:t>                                             This table consists of noc codes, representing national olympic committees, and their</a:t>
            </a:r>
          </a:p>
          <a:p>
            <a:pPr marL="0" indent="0">
              <a:lnSpc>
                <a:spcPct val="100000"/>
              </a:lnSpc>
              <a:buNone/>
            </a:pPr>
            <a:r>
              <a:rPr lang="en-US" cap="none" dirty="0">
                <a:latin typeface="Agency FB" panose="020B0503020202020204" pitchFamily="34" charset="0"/>
              </a:rPr>
              <a:t>                                              Corresponding countries</a:t>
            </a:r>
          </a:p>
          <a:p>
            <a:pPr marL="0" indent="0">
              <a:lnSpc>
                <a:spcPct val="100000"/>
              </a:lnSpc>
              <a:buNone/>
            </a:pPr>
            <a:r>
              <a:rPr lang="en-US" cap="none" dirty="0">
                <a:latin typeface="Agency FB" panose="020B0503020202020204" pitchFamily="34" charset="0"/>
              </a:rPr>
              <a:t>                                             This table serves as a joining table, linking individuals to specific olympic games, showcasing the</a:t>
            </a:r>
          </a:p>
          <a:p>
            <a:pPr marL="0" indent="0">
              <a:lnSpc>
                <a:spcPct val="100000"/>
              </a:lnSpc>
              <a:buNone/>
            </a:pPr>
            <a:r>
              <a:rPr lang="en-US" cap="none" dirty="0">
                <a:latin typeface="Agency FB" panose="020B0503020202020204" pitchFamily="34" charset="0"/>
              </a:rPr>
              <a:t>                                             Participants and their involvement in each event.</a:t>
            </a:r>
          </a:p>
          <a:p>
            <a:pPr marL="0" indent="0">
              <a:lnSpc>
                <a:spcPct val="100000"/>
              </a:lnSpc>
              <a:buNone/>
            </a:pPr>
            <a:r>
              <a:rPr lang="en-US" cap="none" dirty="0">
                <a:latin typeface="Agency FB" panose="020B0503020202020204" pitchFamily="34" charset="0"/>
              </a:rPr>
              <a:t>                                             This table represents the largest one, providing crucial details about the combination of</a:t>
            </a:r>
          </a:p>
          <a:p>
            <a:pPr marL="0" indent="0">
              <a:lnSpc>
                <a:spcPct val="100000"/>
              </a:lnSpc>
              <a:buNone/>
            </a:pPr>
            <a:r>
              <a:rPr lang="en-US" cap="none" dirty="0">
                <a:latin typeface="Agency FB" panose="020B0503020202020204" pitchFamily="34" charset="0"/>
              </a:rPr>
              <a:t>                                              Competitors, the events they participated in, and the medals they received, if any.</a:t>
            </a:r>
          </a:p>
          <a:p>
            <a:pPr marL="0" indent="0">
              <a:lnSpc>
                <a:spcPct val="100000"/>
              </a:lnSpc>
              <a:buNone/>
            </a:pPr>
            <a:endParaRPr lang="en-US" cap="none" dirty="0">
              <a:latin typeface="Agency FB" panose="020B0503020202020204" pitchFamily="34" charset="0"/>
            </a:endParaRPr>
          </a:p>
          <a:p>
            <a:pPr marL="0" indent="0">
              <a:lnSpc>
                <a:spcPct val="100000"/>
              </a:lnSpc>
              <a:buNone/>
            </a:pPr>
            <a:endParaRPr lang="en-US" cap="none" dirty="0">
              <a:latin typeface="Agency FB" panose="020B0503020202020204" pitchFamily="34" charset="0"/>
            </a:endParaRPr>
          </a:p>
          <a:p>
            <a:pPr marL="0" indent="0">
              <a:lnSpc>
                <a:spcPct val="100000"/>
              </a:lnSpc>
              <a:buNone/>
            </a:pPr>
            <a:endParaRPr lang="en-US" cap="none" dirty="0">
              <a:latin typeface="Agency FB" panose="020B0503020202020204" pitchFamily="34" charset="0"/>
            </a:endParaRPr>
          </a:p>
          <a:p>
            <a:pPr marL="0" indent="0">
              <a:lnSpc>
                <a:spcPct val="100000"/>
              </a:lnSpc>
              <a:buNone/>
            </a:pPr>
            <a:endParaRPr lang="en-US" cap="none" dirty="0">
              <a:latin typeface="Agency FB" panose="020B0503020202020204" pitchFamily="34" charset="0"/>
            </a:endParaRPr>
          </a:p>
          <a:p>
            <a:pPr marL="0" indent="0">
              <a:lnSpc>
                <a:spcPct val="100000"/>
              </a:lnSpc>
              <a:buNone/>
            </a:pPr>
            <a:endParaRPr lang="en-US" cap="none" dirty="0">
              <a:latin typeface="Agency FB" panose="020B0503020202020204" pitchFamily="34" charset="0"/>
            </a:endParaRPr>
          </a:p>
          <a:p>
            <a:pPr marL="0" indent="0">
              <a:lnSpc>
                <a:spcPct val="100000"/>
              </a:lnSpc>
              <a:buNone/>
            </a:pPr>
            <a:endParaRPr lang="en-US" cap="none" dirty="0">
              <a:latin typeface="Agency FB" panose="020B0503020202020204" pitchFamily="34" charset="0"/>
            </a:endParaRPr>
          </a:p>
          <a:p>
            <a:pPr marL="0" indent="0">
              <a:lnSpc>
                <a:spcPct val="100000"/>
              </a:lnSpc>
              <a:buNone/>
            </a:pPr>
            <a:endParaRPr lang="en-US" cap="none" dirty="0">
              <a:latin typeface="Agency FB" panose="020B0503020202020204" pitchFamily="34" charset="0"/>
            </a:endParaRPr>
          </a:p>
          <a:p>
            <a:pPr marL="0" indent="0">
              <a:lnSpc>
                <a:spcPct val="100000"/>
              </a:lnSpc>
              <a:buNone/>
            </a:pPr>
            <a:endParaRPr lang="en-US" cap="none" dirty="0">
              <a:latin typeface="Agency FB" panose="020B0503020202020204" pitchFamily="34" charset="0"/>
            </a:endParaRPr>
          </a:p>
          <a:p>
            <a:pPr marL="0" indent="0">
              <a:lnSpc>
                <a:spcPct val="100000"/>
              </a:lnSpc>
              <a:buNone/>
            </a:pPr>
            <a:endParaRPr lang="en-US" cap="none" dirty="0">
              <a:latin typeface="Agency FB" panose="020B0503020202020204" pitchFamily="34" charset="0"/>
            </a:endParaRPr>
          </a:p>
          <a:p>
            <a:pPr marL="0" indent="0">
              <a:lnSpc>
                <a:spcPct val="100000"/>
              </a:lnSpc>
              <a:buNone/>
            </a:pPr>
            <a:endParaRPr lang="en-US" cap="none" dirty="0">
              <a:latin typeface="Agency FB" panose="020B0503020202020204" pitchFamily="34" charset="0"/>
            </a:endParaRPr>
          </a:p>
          <a:p>
            <a:pPr marL="0" indent="0">
              <a:lnSpc>
                <a:spcPct val="100000"/>
              </a:lnSpc>
              <a:buNone/>
            </a:pPr>
            <a:endParaRPr lang="en-US" cap="none" dirty="0">
              <a:latin typeface="Agency FB" panose="020B0503020202020204" pitchFamily="34" charset="0"/>
            </a:endParaRPr>
          </a:p>
          <a:p>
            <a:pPr marL="0" indent="0">
              <a:lnSpc>
                <a:spcPct val="100000"/>
              </a:lnSpc>
              <a:buNone/>
            </a:pPr>
            <a:endParaRPr lang="en-US" cap="none" dirty="0">
              <a:latin typeface="Agency FB" panose="020B0503020202020204" pitchFamily="34" charset="0"/>
            </a:endParaRPr>
          </a:p>
          <a:p>
            <a:pPr marL="0" indent="0">
              <a:lnSpc>
                <a:spcPct val="100000"/>
              </a:lnSpc>
              <a:buNone/>
            </a:pPr>
            <a:endParaRPr lang="en-US" cap="none" dirty="0">
              <a:latin typeface="Agency FB" panose="020B0503020202020204" pitchFamily="34" charset="0"/>
            </a:endParaRPr>
          </a:p>
          <a:p>
            <a:pPr marL="0" indent="0">
              <a:lnSpc>
                <a:spcPct val="100000"/>
              </a:lnSpc>
              <a:buNone/>
            </a:pPr>
            <a:endParaRPr lang="en-US" cap="none" dirty="0">
              <a:latin typeface="Agency FB" panose="020B0503020202020204" pitchFamily="34" charset="0"/>
            </a:endParaRPr>
          </a:p>
          <a:p>
            <a:pPr marL="0" indent="0">
              <a:lnSpc>
                <a:spcPct val="100000"/>
              </a:lnSpc>
              <a:buNone/>
            </a:pPr>
            <a:endParaRPr lang="en-IN" dirty="0">
              <a:latin typeface="Agency FB" panose="020B0503020202020204" pitchFamily="34" charset="0"/>
            </a:endParaRPr>
          </a:p>
        </p:txBody>
      </p:sp>
      <p:sp>
        <p:nvSpPr>
          <p:cNvPr id="4" name="Rectangle: Rounded Corners 3">
            <a:extLst>
              <a:ext uri="{FF2B5EF4-FFF2-40B4-BE49-F238E27FC236}">
                <a16:creationId xmlns:a16="http://schemas.microsoft.com/office/drawing/2014/main" id="{CCADAC75-BFE7-F746-FBCD-E09C1A9A85F1}"/>
              </a:ext>
            </a:extLst>
          </p:cNvPr>
          <p:cNvSpPr/>
          <p:nvPr/>
        </p:nvSpPr>
        <p:spPr>
          <a:xfrm>
            <a:off x="1036320" y="1026160"/>
            <a:ext cx="1920240" cy="457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Games_city</a:t>
            </a:r>
          </a:p>
        </p:txBody>
      </p:sp>
      <p:sp>
        <p:nvSpPr>
          <p:cNvPr id="5" name="Rectangle: Rounded Corners 4">
            <a:extLst>
              <a:ext uri="{FF2B5EF4-FFF2-40B4-BE49-F238E27FC236}">
                <a16:creationId xmlns:a16="http://schemas.microsoft.com/office/drawing/2014/main" id="{10F18FF6-D7F7-23F8-8C5E-4A7FD5227756}"/>
              </a:ext>
            </a:extLst>
          </p:cNvPr>
          <p:cNvSpPr/>
          <p:nvPr/>
        </p:nvSpPr>
        <p:spPr>
          <a:xfrm>
            <a:off x="1036320" y="2722880"/>
            <a:ext cx="1920240" cy="457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Person_regions</a:t>
            </a:r>
          </a:p>
        </p:txBody>
      </p:sp>
      <p:sp>
        <p:nvSpPr>
          <p:cNvPr id="6" name="Rectangle: Rounded Corners 5">
            <a:extLst>
              <a:ext uri="{FF2B5EF4-FFF2-40B4-BE49-F238E27FC236}">
                <a16:creationId xmlns:a16="http://schemas.microsoft.com/office/drawing/2014/main" id="{EE3044CC-F2FF-9A26-365A-1FA1AE29632C}"/>
              </a:ext>
            </a:extLst>
          </p:cNvPr>
          <p:cNvSpPr/>
          <p:nvPr/>
        </p:nvSpPr>
        <p:spPr>
          <a:xfrm>
            <a:off x="1036320" y="1930400"/>
            <a:ext cx="1920240" cy="457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Person</a:t>
            </a:r>
          </a:p>
        </p:txBody>
      </p:sp>
      <p:sp>
        <p:nvSpPr>
          <p:cNvPr id="7" name="Rectangle: Rounded Corners 6">
            <a:extLst>
              <a:ext uri="{FF2B5EF4-FFF2-40B4-BE49-F238E27FC236}">
                <a16:creationId xmlns:a16="http://schemas.microsoft.com/office/drawing/2014/main" id="{A2E1EBA3-0C48-0B35-E8B2-1E1B4FF645C0}"/>
              </a:ext>
            </a:extLst>
          </p:cNvPr>
          <p:cNvSpPr/>
          <p:nvPr/>
        </p:nvSpPr>
        <p:spPr>
          <a:xfrm>
            <a:off x="1036320" y="3616960"/>
            <a:ext cx="1920240" cy="457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Noc_region</a:t>
            </a:r>
          </a:p>
        </p:txBody>
      </p:sp>
      <p:sp>
        <p:nvSpPr>
          <p:cNvPr id="8" name="Rectangle: Rounded Corners 7">
            <a:extLst>
              <a:ext uri="{FF2B5EF4-FFF2-40B4-BE49-F238E27FC236}">
                <a16:creationId xmlns:a16="http://schemas.microsoft.com/office/drawing/2014/main" id="{069D3010-4ACC-5AA9-1ABA-96CAE56F0CE9}"/>
              </a:ext>
            </a:extLst>
          </p:cNvPr>
          <p:cNvSpPr/>
          <p:nvPr/>
        </p:nvSpPr>
        <p:spPr>
          <a:xfrm>
            <a:off x="1036320" y="4399280"/>
            <a:ext cx="1920240" cy="457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Games competitor</a:t>
            </a:r>
          </a:p>
        </p:txBody>
      </p:sp>
      <p:sp>
        <p:nvSpPr>
          <p:cNvPr id="9" name="Rectangle: Rounded Corners 8">
            <a:extLst>
              <a:ext uri="{FF2B5EF4-FFF2-40B4-BE49-F238E27FC236}">
                <a16:creationId xmlns:a16="http://schemas.microsoft.com/office/drawing/2014/main" id="{668FA20F-FD8F-F0CA-2ED7-4B4A66C7504D}"/>
              </a:ext>
            </a:extLst>
          </p:cNvPr>
          <p:cNvSpPr/>
          <p:nvPr/>
        </p:nvSpPr>
        <p:spPr>
          <a:xfrm>
            <a:off x="1036320" y="5237480"/>
            <a:ext cx="1920240" cy="457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Competitor event</a:t>
            </a:r>
          </a:p>
        </p:txBody>
      </p:sp>
    </p:spTree>
    <p:extLst>
      <p:ext uri="{BB962C8B-B14F-4D97-AF65-F5344CB8AC3E}">
        <p14:creationId xmlns:p14="http://schemas.microsoft.com/office/powerpoint/2010/main" val="1994147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1D92-D6BB-4532-698A-D8B2018B7C0C}"/>
              </a:ext>
            </a:extLst>
          </p:cNvPr>
          <p:cNvSpPr>
            <a:spLocks noGrp="1"/>
          </p:cNvSpPr>
          <p:nvPr>
            <p:ph type="title"/>
          </p:nvPr>
        </p:nvSpPr>
        <p:spPr>
          <a:xfrm>
            <a:off x="913775" y="618517"/>
            <a:ext cx="10364451" cy="885163"/>
          </a:xfrm>
        </p:spPr>
        <p:txBody>
          <a:bodyPr>
            <a:normAutofit/>
          </a:bodyPr>
          <a:lstStyle/>
          <a:p>
            <a:pPr algn="l"/>
            <a:r>
              <a:rPr lang="en-US" sz="2800" u="sng" dirty="0">
                <a:latin typeface="Algerian" panose="04020705040A02060702" pitchFamily="82" charset="0"/>
              </a:rPr>
              <a:t>Findings and Analysis</a:t>
            </a:r>
            <a:endParaRPr lang="en-IN" sz="2800"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4CF451CB-F697-C4DD-4DBB-15EEBE7F86D6}"/>
              </a:ext>
            </a:extLst>
          </p:cNvPr>
          <p:cNvSpPr>
            <a:spLocks noGrp="1"/>
          </p:cNvSpPr>
          <p:nvPr>
            <p:ph sz="quarter" idx="13"/>
          </p:nvPr>
        </p:nvSpPr>
        <p:spPr>
          <a:xfrm>
            <a:off x="1004589" y="1330961"/>
            <a:ext cx="10364451" cy="497840"/>
          </a:xfrm>
        </p:spPr>
        <p:txBody>
          <a:bodyPr>
            <a:normAutofit lnSpcReduction="10000"/>
          </a:bodyPr>
          <a:lstStyle/>
          <a:p>
            <a:pPr marL="0" indent="0">
              <a:buNone/>
            </a:pPr>
            <a:r>
              <a:rPr lang="en-US" sz="2400" b="1" dirty="0">
                <a:latin typeface="Agency FB" panose="020B0503020202020204" pitchFamily="34" charset="0"/>
              </a:rPr>
              <a:t>Q-1 </a:t>
            </a:r>
            <a:r>
              <a:rPr lang="en-US" sz="2400" b="1" i="0" cap="none" dirty="0">
                <a:solidFill>
                  <a:srgbClr val="24292E"/>
                </a:solidFill>
                <a:effectLst/>
                <a:latin typeface="Agency FB" panose="020B0503020202020204" pitchFamily="34" charset="0"/>
              </a:rPr>
              <a:t>Are there any trends or patterns in the frequency of hosting Olympic games</a:t>
            </a:r>
            <a:r>
              <a:rPr lang="en-US" b="1" i="0" cap="none" dirty="0">
                <a:solidFill>
                  <a:srgbClr val="24292E"/>
                </a:solidFill>
                <a:effectLst/>
                <a:latin typeface="Agency FB" panose="020B0503020202020204" pitchFamily="34" charset="0"/>
              </a:rPr>
              <a:t>?</a:t>
            </a:r>
          </a:p>
          <a:p>
            <a:pPr marL="0" indent="0">
              <a:buNone/>
            </a:pPr>
            <a:endParaRPr lang="en-IN" dirty="0">
              <a:latin typeface="Agency FB" panose="020B0503020202020204" pitchFamily="34" charset="0"/>
            </a:endParaRPr>
          </a:p>
        </p:txBody>
      </p:sp>
      <p:sp>
        <p:nvSpPr>
          <p:cNvPr id="4" name="Content Placeholder 2">
            <a:extLst>
              <a:ext uri="{FF2B5EF4-FFF2-40B4-BE49-F238E27FC236}">
                <a16:creationId xmlns:a16="http://schemas.microsoft.com/office/drawing/2014/main" id="{9B42FD0C-E081-3165-3B1C-6616D3BB3415}"/>
              </a:ext>
            </a:extLst>
          </p:cNvPr>
          <p:cNvSpPr txBox="1">
            <a:spLocks/>
          </p:cNvSpPr>
          <p:nvPr/>
        </p:nvSpPr>
        <p:spPr>
          <a:xfrm>
            <a:off x="1005214" y="1910080"/>
            <a:ext cx="10516226" cy="13614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endParaRPr lang="en-US" dirty="0">
              <a:solidFill>
                <a:srgbClr val="24292E"/>
              </a:solidFill>
              <a:latin typeface="Agency FB" panose="020B0503020202020204" pitchFamily="34" charset="0"/>
            </a:endParaRPr>
          </a:p>
          <a:p>
            <a:pPr marL="0" indent="0">
              <a:buFont typeface="Arial" panose="020B0604020202020204" pitchFamily="34" charset="0"/>
              <a:buNone/>
            </a:pPr>
            <a:endParaRPr lang="en-IN" dirty="0">
              <a:latin typeface="Agency FB" panose="020B0503020202020204" pitchFamily="34" charset="0"/>
            </a:endParaRPr>
          </a:p>
        </p:txBody>
      </p:sp>
      <p:pic>
        <p:nvPicPr>
          <p:cNvPr id="6" name="Picture 5">
            <a:extLst>
              <a:ext uri="{FF2B5EF4-FFF2-40B4-BE49-F238E27FC236}">
                <a16:creationId xmlns:a16="http://schemas.microsoft.com/office/drawing/2014/main" id="{13AF5EEF-BFEF-81C9-7C3C-B0F775C8C9EE}"/>
              </a:ext>
            </a:extLst>
          </p:cNvPr>
          <p:cNvPicPr>
            <a:picLocks noChangeAspect="1"/>
          </p:cNvPicPr>
          <p:nvPr/>
        </p:nvPicPr>
        <p:blipFill>
          <a:blip r:embed="rId2"/>
          <a:stretch>
            <a:fillRect/>
          </a:stretch>
        </p:blipFill>
        <p:spPr>
          <a:xfrm>
            <a:off x="1004589" y="3159760"/>
            <a:ext cx="5802611" cy="2854960"/>
          </a:xfrm>
          <a:prstGeom prst="rect">
            <a:avLst/>
          </a:prstGeom>
        </p:spPr>
      </p:pic>
      <p:pic>
        <p:nvPicPr>
          <p:cNvPr id="7" name="Picture 6">
            <a:extLst>
              <a:ext uri="{FF2B5EF4-FFF2-40B4-BE49-F238E27FC236}">
                <a16:creationId xmlns:a16="http://schemas.microsoft.com/office/drawing/2014/main" id="{9EACFF6D-66C8-6604-70E4-2C8F700425EF}"/>
              </a:ext>
            </a:extLst>
          </p:cNvPr>
          <p:cNvPicPr>
            <a:picLocks noChangeAspect="1"/>
          </p:cNvPicPr>
          <p:nvPr/>
        </p:nvPicPr>
        <p:blipFill>
          <a:blip r:embed="rId3"/>
          <a:stretch>
            <a:fillRect/>
          </a:stretch>
        </p:blipFill>
        <p:spPr>
          <a:xfrm>
            <a:off x="6888480" y="3159760"/>
            <a:ext cx="5056912" cy="2854960"/>
          </a:xfrm>
          <a:prstGeom prst="rect">
            <a:avLst/>
          </a:prstGeom>
        </p:spPr>
      </p:pic>
      <p:sp>
        <p:nvSpPr>
          <p:cNvPr id="8" name="Content Placeholder 2">
            <a:extLst>
              <a:ext uri="{FF2B5EF4-FFF2-40B4-BE49-F238E27FC236}">
                <a16:creationId xmlns:a16="http://schemas.microsoft.com/office/drawing/2014/main" id="{89499585-DA20-560C-43EC-33E50164EA92}"/>
              </a:ext>
            </a:extLst>
          </p:cNvPr>
          <p:cNvSpPr txBox="1">
            <a:spLocks/>
          </p:cNvSpPr>
          <p:nvPr/>
        </p:nvSpPr>
        <p:spPr>
          <a:xfrm>
            <a:off x="1004589" y="1808481"/>
            <a:ext cx="10940803" cy="120904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sz="1600" cap="none" dirty="0">
                <a:solidFill>
                  <a:srgbClr val="24292E"/>
                </a:solidFill>
                <a:latin typeface="Agency FB" panose="020B0503020202020204" pitchFamily="34" charset="0"/>
              </a:rPr>
              <a:t>I analyzed the trend using games hosted by city &amp; difference between the two Olympics games ,below graph show that most of the game hosted by city London and Athena and there are 5 cities which has hosted the games twice ,rest of the city hosted the game only one time.2</a:t>
            </a:r>
            <a:r>
              <a:rPr lang="en-US" sz="1600" cap="none" baseline="30000" dirty="0">
                <a:solidFill>
                  <a:srgbClr val="24292E"/>
                </a:solidFill>
                <a:latin typeface="Agency FB" panose="020B0503020202020204" pitchFamily="34" charset="0"/>
              </a:rPr>
              <a:t>nd</a:t>
            </a:r>
            <a:r>
              <a:rPr lang="en-US" sz="1600" cap="none" dirty="0">
                <a:solidFill>
                  <a:srgbClr val="24292E"/>
                </a:solidFill>
                <a:latin typeface="Agency FB" panose="020B0503020202020204" pitchFamily="34" charset="0"/>
              </a:rPr>
              <a:t> graph show that most of the games held on the interval of 4 year ,but in 1948 games held after 12 years  it was a very long durations.</a:t>
            </a:r>
          </a:p>
          <a:p>
            <a:pPr marL="0" indent="0">
              <a:buFont typeface="Arial" panose="020B0604020202020204" pitchFamily="34" charset="0"/>
              <a:buNone/>
            </a:pPr>
            <a:endParaRPr lang="en-IN" dirty="0">
              <a:latin typeface="Agency FB" panose="020B0503020202020204" pitchFamily="34" charset="0"/>
            </a:endParaRPr>
          </a:p>
        </p:txBody>
      </p:sp>
    </p:spTree>
    <p:extLst>
      <p:ext uri="{BB962C8B-B14F-4D97-AF65-F5344CB8AC3E}">
        <p14:creationId xmlns:p14="http://schemas.microsoft.com/office/powerpoint/2010/main" val="3717042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28CE-93EE-8B14-BFAA-C03399AC8D8D}"/>
              </a:ext>
            </a:extLst>
          </p:cNvPr>
          <p:cNvSpPr>
            <a:spLocks noGrp="1"/>
          </p:cNvSpPr>
          <p:nvPr>
            <p:ph type="title"/>
          </p:nvPr>
        </p:nvSpPr>
        <p:spPr>
          <a:xfrm>
            <a:off x="912524" y="968415"/>
            <a:ext cx="10364451" cy="600683"/>
          </a:xfrm>
        </p:spPr>
        <p:txBody>
          <a:bodyPr>
            <a:noAutofit/>
          </a:bodyPr>
          <a:lstStyle/>
          <a:p>
            <a:pPr algn="l"/>
            <a:r>
              <a:rPr lang="en-US" sz="2400" b="1" cap="none" dirty="0">
                <a:latin typeface="Agency FB" panose="020B0503020202020204" pitchFamily="34" charset="0"/>
              </a:rPr>
              <a:t>Q-2 </a:t>
            </a:r>
            <a:r>
              <a:rPr lang="en-US" sz="2400" b="1" i="0" cap="none" dirty="0">
                <a:solidFill>
                  <a:srgbClr val="24292E"/>
                </a:solidFill>
                <a:effectLst/>
                <a:latin typeface="Agency FB" panose="020B0503020202020204" pitchFamily="34" charset="0"/>
              </a:rPr>
              <a:t>how has the duration of Olympic games changed over time?</a:t>
            </a:r>
            <a:br>
              <a:rPr lang="en-US" sz="2400" b="1" i="0" cap="none" dirty="0">
                <a:solidFill>
                  <a:srgbClr val="24292E"/>
                </a:solidFill>
                <a:effectLst/>
                <a:latin typeface="Agency FB" panose="020B0503020202020204" pitchFamily="34" charset="0"/>
              </a:rPr>
            </a:br>
            <a:endParaRPr lang="en-IN" sz="2400" b="1" cap="none" dirty="0">
              <a:latin typeface="Agency FB" panose="020B0503020202020204" pitchFamily="34" charset="0"/>
            </a:endParaRPr>
          </a:p>
        </p:txBody>
      </p:sp>
      <p:sp>
        <p:nvSpPr>
          <p:cNvPr id="3" name="Content Placeholder 2">
            <a:extLst>
              <a:ext uri="{FF2B5EF4-FFF2-40B4-BE49-F238E27FC236}">
                <a16:creationId xmlns:a16="http://schemas.microsoft.com/office/drawing/2014/main" id="{B588B73D-50BD-A13F-782A-4AAA0B79A86D}"/>
              </a:ext>
            </a:extLst>
          </p:cNvPr>
          <p:cNvSpPr>
            <a:spLocks noGrp="1"/>
          </p:cNvSpPr>
          <p:nvPr>
            <p:ph sz="quarter" idx="13"/>
          </p:nvPr>
        </p:nvSpPr>
        <p:spPr>
          <a:xfrm>
            <a:off x="1024909" y="1402081"/>
            <a:ext cx="10363826" cy="1391919"/>
          </a:xfrm>
        </p:spPr>
        <p:txBody>
          <a:bodyPr>
            <a:normAutofit/>
          </a:bodyPr>
          <a:lstStyle/>
          <a:p>
            <a:pPr marL="0" indent="0">
              <a:buNone/>
            </a:pPr>
            <a:r>
              <a:rPr lang="en-US" sz="1600" cap="none" dirty="0">
                <a:latin typeface="Agency FB" panose="020B0503020202020204" pitchFamily="34" charset="0"/>
              </a:rPr>
              <a:t>The duration of the Olympic games has evolved over time. Initially, there were gaps of 2 to 4 years between games. From 1912 to 1920, the gap widened to 8 years due to world war I , and again From 1936 to 1948 , the gap widened to 12 years Subsequently, the duration settled into a pattern of 4-year gaps. This consistent interval persisted until the present day, reflecting a balanced approach to hosting and preparation</a:t>
            </a:r>
            <a:r>
              <a:rPr lang="en-US" sz="1800" cap="none" dirty="0">
                <a:latin typeface="Agency FB" panose="020B0503020202020204" pitchFamily="34" charset="0"/>
              </a:rPr>
              <a:t>.</a:t>
            </a:r>
            <a:endParaRPr lang="en-IN" sz="1800" cap="none" dirty="0">
              <a:latin typeface="Agency FB" panose="020B0503020202020204" pitchFamily="34" charset="0"/>
            </a:endParaRPr>
          </a:p>
        </p:txBody>
      </p:sp>
      <p:pic>
        <p:nvPicPr>
          <p:cNvPr id="4" name="Picture 3">
            <a:extLst>
              <a:ext uri="{FF2B5EF4-FFF2-40B4-BE49-F238E27FC236}">
                <a16:creationId xmlns:a16="http://schemas.microsoft.com/office/drawing/2014/main" id="{C7314A27-9CC7-A2C2-608F-D2C2AB60DE94}"/>
              </a:ext>
            </a:extLst>
          </p:cNvPr>
          <p:cNvPicPr>
            <a:picLocks noChangeAspect="1"/>
          </p:cNvPicPr>
          <p:nvPr/>
        </p:nvPicPr>
        <p:blipFill>
          <a:blip r:embed="rId2"/>
          <a:stretch>
            <a:fillRect/>
          </a:stretch>
        </p:blipFill>
        <p:spPr>
          <a:xfrm>
            <a:off x="1024909" y="2621281"/>
            <a:ext cx="5365731" cy="3285408"/>
          </a:xfrm>
          <a:prstGeom prst="rect">
            <a:avLst/>
          </a:prstGeom>
        </p:spPr>
      </p:pic>
      <p:pic>
        <p:nvPicPr>
          <p:cNvPr id="5" name="Picture 4">
            <a:extLst>
              <a:ext uri="{FF2B5EF4-FFF2-40B4-BE49-F238E27FC236}">
                <a16:creationId xmlns:a16="http://schemas.microsoft.com/office/drawing/2014/main" id="{4DDAD17B-6E57-E560-3D12-688C6CDE4453}"/>
              </a:ext>
            </a:extLst>
          </p:cNvPr>
          <p:cNvPicPr>
            <a:picLocks noChangeAspect="1"/>
          </p:cNvPicPr>
          <p:nvPr/>
        </p:nvPicPr>
        <p:blipFill>
          <a:blip r:embed="rId3"/>
          <a:stretch>
            <a:fillRect/>
          </a:stretch>
        </p:blipFill>
        <p:spPr>
          <a:xfrm>
            <a:off x="6461760" y="2621281"/>
            <a:ext cx="4926975" cy="3268302"/>
          </a:xfrm>
          <a:prstGeom prst="rect">
            <a:avLst/>
          </a:prstGeom>
        </p:spPr>
      </p:pic>
    </p:spTree>
    <p:extLst>
      <p:ext uri="{BB962C8B-B14F-4D97-AF65-F5344CB8AC3E}">
        <p14:creationId xmlns:p14="http://schemas.microsoft.com/office/powerpoint/2010/main" val="420147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3351B-E8CA-4F14-B391-5E7AA5136D2B}"/>
              </a:ext>
            </a:extLst>
          </p:cNvPr>
          <p:cNvSpPr>
            <a:spLocks noGrp="1"/>
          </p:cNvSpPr>
          <p:nvPr>
            <p:ph type="title"/>
          </p:nvPr>
        </p:nvSpPr>
        <p:spPr>
          <a:xfrm>
            <a:off x="1157614" y="953797"/>
            <a:ext cx="10119986" cy="885163"/>
          </a:xfrm>
        </p:spPr>
        <p:txBody>
          <a:bodyPr>
            <a:normAutofit/>
          </a:bodyPr>
          <a:lstStyle/>
          <a:p>
            <a:pPr algn="l"/>
            <a:r>
              <a:rPr lang="en-US" sz="2400" b="1" i="0" cap="none" dirty="0">
                <a:solidFill>
                  <a:srgbClr val="24292E"/>
                </a:solidFill>
                <a:effectLst/>
                <a:latin typeface="Agency FB" panose="020B0503020202020204" pitchFamily="34" charset="0"/>
              </a:rPr>
              <a:t>Q-3 are there any notable events or occurrences associated with specific Olympic games?</a:t>
            </a:r>
            <a:br>
              <a:rPr lang="en-US" sz="2400" b="1" i="0" cap="none" dirty="0">
                <a:solidFill>
                  <a:srgbClr val="24292E"/>
                </a:solidFill>
                <a:effectLst/>
                <a:latin typeface="Agency FB" panose="020B0503020202020204" pitchFamily="34" charset="0"/>
              </a:rPr>
            </a:br>
            <a:endParaRPr lang="en-IN" sz="2400" b="1" cap="none" dirty="0">
              <a:latin typeface="Agency FB" panose="020B0503020202020204" pitchFamily="34" charset="0"/>
            </a:endParaRPr>
          </a:p>
        </p:txBody>
      </p:sp>
      <p:pic>
        <p:nvPicPr>
          <p:cNvPr id="6" name="Content Placeholder 5">
            <a:extLst>
              <a:ext uri="{FF2B5EF4-FFF2-40B4-BE49-F238E27FC236}">
                <a16:creationId xmlns:a16="http://schemas.microsoft.com/office/drawing/2014/main" id="{B26D7EEA-1A23-3A7B-0788-461094B5E948}"/>
              </a:ext>
            </a:extLst>
          </p:cNvPr>
          <p:cNvPicPr>
            <a:picLocks noGrp="1" noChangeAspect="1"/>
          </p:cNvPicPr>
          <p:nvPr>
            <p:ph sz="quarter" idx="13"/>
          </p:nvPr>
        </p:nvPicPr>
        <p:blipFill>
          <a:blip r:embed="rId2"/>
          <a:stretch>
            <a:fillRect/>
          </a:stretch>
        </p:blipFill>
        <p:spPr>
          <a:xfrm>
            <a:off x="6762694" y="2519681"/>
            <a:ext cx="4271692" cy="3368158"/>
          </a:xfrm>
          <a:prstGeom prst="rect">
            <a:avLst/>
          </a:prstGeom>
        </p:spPr>
      </p:pic>
      <p:pic>
        <p:nvPicPr>
          <p:cNvPr id="5" name="Picture 4">
            <a:extLst>
              <a:ext uri="{FF2B5EF4-FFF2-40B4-BE49-F238E27FC236}">
                <a16:creationId xmlns:a16="http://schemas.microsoft.com/office/drawing/2014/main" id="{2CAF2A69-3C27-5C07-0C67-AA934D872D9A}"/>
              </a:ext>
            </a:extLst>
          </p:cNvPr>
          <p:cNvPicPr>
            <a:picLocks noChangeAspect="1"/>
          </p:cNvPicPr>
          <p:nvPr/>
        </p:nvPicPr>
        <p:blipFill>
          <a:blip r:embed="rId3"/>
          <a:stretch>
            <a:fillRect/>
          </a:stretch>
        </p:blipFill>
        <p:spPr>
          <a:xfrm>
            <a:off x="1157614" y="2519680"/>
            <a:ext cx="5605080" cy="3459599"/>
          </a:xfrm>
          <a:prstGeom prst="rect">
            <a:avLst/>
          </a:prstGeom>
        </p:spPr>
      </p:pic>
      <p:sp>
        <p:nvSpPr>
          <p:cNvPr id="7" name="Title 1">
            <a:extLst>
              <a:ext uri="{FF2B5EF4-FFF2-40B4-BE49-F238E27FC236}">
                <a16:creationId xmlns:a16="http://schemas.microsoft.com/office/drawing/2014/main" id="{309D459D-60C3-AB4E-7685-9966EEDC769D}"/>
              </a:ext>
            </a:extLst>
          </p:cNvPr>
          <p:cNvSpPr txBox="1">
            <a:spLocks/>
          </p:cNvSpPr>
          <p:nvPr/>
        </p:nvSpPr>
        <p:spPr>
          <a:xfrm>
            <a:off x="1157927" y="1158240"/>
            <a:ext cx="9876146" cy="13614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000" cap="none" dirty="0">
                <a:solidFill>
                  <a:srgbClr val="24292E"/>
                </a:solidFill>
                <a:latin typeface="Agency FB" panose="020B0503020202020204" pitchFamily="34" charset="0"/>
              </a:rPr>
              <a:t>First of all I joined multiple table to get insight and I got total medal in each Olympics games .highest number of medal was distributed in summer Olympics game 1908.total 94 medal was distributed it is one of the notable event</a:t>
            </a:r>
            <a:endParaRPr lang="en-IN" sz="2000" cap="none" dirty="0">
              <a:latin typeface="Agency FB" panose="020B0503020202020204" pitchFamily="34" charset="0"/>
            </a:endParaRPr>
          </a:p>
        </p:txBody>
      </p:sp>
    </p:spTree>
    <p:extLst>
      <p:ext uri="{BB962C8B-B14F-4D97-AF65-F5344CB8AC3E}">
        <p14:creationId xmlns:p14="http://schemas.microsoft.com/office/powerpoint/2010/main" val="45614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C5A9-6D3C-DFC1-D668-6C2E3469587E}"/>
              </a:ext>
            </a:extLst>
          </p:cNvPr>
          <p:cNvSpPr>
            <a:spLocks noGrp="1"/>
          </p:cNvSpPr>
          <p:nvPr>
            <p:ph type="title"/>
          </p:nvPr>
        </p:nvSpPr>
        <p:spPr>
          <a:xfrm>
            <a:off x="1239520" y="618517"/>
            <a:ext cx="10038706" cy="895323"/>
          </a:xfrm>
        </p:spPr>
        <p:txBody>
          <a:bodyPr>
            <a:noAutofit/>
          </a:bodyPr>
          <a:lstStyle/>
          <a:p>
            <a:pPr algn="l"/>
            <a:r>
              <a:rPr lang="en-IN" sz="2400" cap="none" dirty="0">
                <a:latin typeface="Agency FB" panose="020B0503020202020204" pitchFamily="34" charset="0"/>
              </a:rPr>
              <a:t>Q-4 </a:t>
            </a:r>
            <a:r>
              <a:rPr lang="en-US" sz="2400" b="0" i="0" cap="none" dirty="0">
                <a:solidFill>
                  <a:srgbClr val="24292E"/>
                </a:solidFill>
                <a:effectLst/>
                <a:latin typeface="Agency FB" panose="020B0503020202020204" pitchFamily="34" charset="0"/>
              </a:rPr>
              <a:t>are there any emerging sports that have been recently added to the Olympics?</a:t>
            </a:r>
            <a:br>
              <a:rPr lang="en-US" sz="2400" b="0" i="0" cap="none" dirty="0">
                <a:solidFill>
                  <a:srgbClr val="24292E"/>
                </a:solidFill>
                <a:effectLst/>
                <a:latin typeface="Agency FB" panose="020B0503020202020204" pitchFamily="34" charset="0"/>
              </a:rPr>
            </a:br>
            <a:endParaRPr lang="en-IN" sz="2400" cap="none" dirty="0">
              <a:latin typeface="Agency FB" panose="020B0503020202020204" pitchFamily="34" charset="0"/>
            </a:endParaRPr>
          </a:p>
        </p:txBody>
      </p:sp>
      <p:sp>
        <p:nvSpPr>
          <p:cNvPr id="3" name="Content Placeholder 2">
            <a:extLst>
              <a:ext uri="{FF2B5EF4-FFF2-40B4-BE49-F238E27FC236}">
                <a16:creationId xmlns:a16="http://schemas.microsoft.com/office/drawing/2014/main" id="{0CDC026E-A74F-E387-1DDC-0ED5283C3B12}"/>
              </a:ext>
            </a:extLst>
          </p:cNvPr>
          <p:cNvSpPr>
            <a:spLocks noGrp="1"/>
          </p:cNvSpPr>
          <p:nvPr>
            <p:ph sz="quarter" idx="13"/>
          </p:nvPr>
        </p:nvSpPr>
        <p:spPr>
          <a:xfrm>
            <a:off x="1295713" y="1341120"/>
            <a:ext cx="9926320" cy="1513840"/>
          </a:xfrm>
        </p:spPr>
        <p:txBody>
          <a:bodyPr>
            <a:normAutofit/>
          </a:bodyPr>
          <a:lstStyle/>
          <a:p>
            <a:pPr marL="0" indent="0">
              <a:buNone/>
            </a:pPr>
            <a:r>
              <a:rPr lang="en-IN" cap="none" dirty="0">
                <a:latin typeface="Agency FB" panose="020B0503020202020204" pitchFamily="34" charset="0"/>
              </a:rPr>
              <a:t>From given data I  joined multiple table in MySQL then I got below result there was two sports that added recently in 2016 Olympics these two sports have never played before . So I can say that these two sports are emerging and recently added in Olympics.</a:t>
            </a:r>
          </a:p>
        </p:txBody>
      </p:sp>
      <p:pic>
        <p:nvPicPr>
          <p:cNvPr id="4" name="Picture 3">
            <a:extLst>
              <a:ext uri="{FF2B5EF4-FFF2-40B4-BE49-F238E27FC236}">
                <a16:creationId xmlns:a16="http://schemas.microsoft.com/office/drawing/2014/main" id="{4A443436-99E8-5D35-C4A8-083057366626}"/>
              </a:ext>
            </a:extLst>
          </p:cNvPr>
          <p:cNvPicPr>
            <a:picLocks noChangeAspect="1"/>
          </p:cNvPicPr>
          <p:nvPr/>
        </p:nvPicPr>
        <p:blipFill>
          <a:blip r:embed="rId2"/>
          <a:stretch>
            <a:fillRect/>
          </a:stretch>
        </p:blipFill>
        <p:spPr>
          <a:xfrm>
            <a:off x="1295713" y="2733040"/>
            <a:ext cx="9926320" cy="1950719"/>
          </a:xfrm>
          <a:prstGeom prst="rect">
            <a:avLst/>
          </a:prstGeom>
        </p:spPr>
      </p:pic>
    </p:spTree>
    <p:extLst>
      <p:ext uri="{BB962C8B-B14F-4D97-AF65-F5344CB8AC3E}">
        <p14:creationId xmlns:p14="http://schemas.microsoft.com/office/powerpoint/2010/main" val="128960786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723</TotalTime>
  <Words>1879</Words>
  <Application>Microsoft Office PowerPoint</Application>
  <PresentationFormat>Widescreen</PresentationFormat>
  <Paragraphs>112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Agency FB</vt:lpstr>
      <vt:lpstr>Algerian</vt:lpstr>
      <vt:lpstr>Arial</vt:lpstr>
      <vt:lpstr>Inter</vt:lpstr>
      <vt:lpstr>Tw Cen MT</vt:lpstr>
      <vt:lpstr>Droplet</vt:lpstr>
      <vt:lpstr>Capstone Project Sports Analytics</vt:lpstr>
      <vt:lpstr>Introduction</vt:lpstr>
      <vt:lpstr>Objective</vt:lpstr>
      <vt:lpstr>Table Explanations</vt:lpstr>
      <vt:lpstr>PowerPoint Presentation</vt:lpstr>
      <vt:lpstr>Findings and Analysis</vt:lpstr>
      <vt:lpstr>Q-2 how has the duration of Olympic games changed over time? </vt:lpstr>
      <vt:lpstr>Q-3 are there any notable events or occurrences associated with specific Olympic games? </vt:lpstr>
      <vt:lpstr>Q-4 are there any emerging sports that have been recently added to the Olympics? </vt:lpstr>
      <vt:lpstr>Q-5 how has the popularity of certain sports changed over the years? </vt:lpstr>
      <vt:lpstr>Q-7 are there any sports that have a higher number of events for one gender compared to others? </vt:lpstr>
      <vt:lpstr>Q-8 are there any new events that have been introduced in recent editions of the Olympics? </vt:lpstr>
      <vt:lpstr>Q-9 Are there any events that have been discontinued or removed from the olympics? </vt:lpstr>
      <vt:lpstr>Q-10 Are there any notable trends in the height and weight of participants over time? </vt:lpstr>
      <vt:lpstr>Q-13 Are there any countries that consistently perform well in multiple Olympic editions?</vt:lpstr>
      <vt:lpstr>Q-14 are there any sports or events that have a higher number of medalists from a specific region?</vt:lpstr>
      <vt:lpstr>Q-16 Are there any regions that have experienced significant growth or decline in Olympic participation? </vt:lpstr>
      <vt:lpstr>Q-18 Are there any regions that have had a notable impact on the overall medal tally?</vt:lpstr>
      <vt:lpstr>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Sports Analytics</dc:title>
  <dc:creator>Sanjay Kumar</dc:creator>
  <cp:lastModifiedBy>Sanjay Kumar</cp:lastModifiedBy>
  <cp:revision>1</cp:revision>
  <dcterms:created xsi:type="dcterms:W3CDTF">2023-08-08T07:40:12Z</dcterms:created>
  <dcterms:modified xsi:type="dcterms:W3CDTF">2023-08-10T07:59:48Z</dcterms:modified>
</cp:coreProperties>
</file>