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996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Sanjaykumar</a:t>
            </a:r>
            <a:r>
              <a:rPr lang="en-US" sz="3200" dirty="0" smtClean="0">
                <a:latin typeface="Trebuchet MS"/>
                <a:cs typeface="Trebuchet MS"/>
              </a:rPr>
              <a:t>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3</a:t>
            </a:r>
            <a:r>
              <a:rPr sz="1100" dirty="0">
                <a:solidFill>
                  <a:srgbClr val="2D83C3"/>
                </a:solidFill>
                <a:latin typeface="Trebuchet MS"/>
                <a:cs typeface="Trebuchet MS"/>
              </a:rPr>
              <a:t>/21/2024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10499725" cy="332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7" y="1396465"/>
            <a:ext cx="11201400" cy="35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37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2311850"/>
          </a:xfrm>
          <a:prstGeom prst="rect">
            <a:avLst/>
          </a:prstGeom>
        </p:spPr>
        <p:txBody>
          <a:bodyPr vert="horz" wrap="square" lIns="0" tIns="460692" rIns="0" bIns="0" rtlCol="0">
            <a:spAutoFit/>
          </a:bodyPr>
          <a:lstStyle/>
          <a:p>
            <a:pPr marL="193675">
              <a:lnSpc>
                <a:spcPct val="100000"/>
              </a:lnSpc>
              <a:spcBef>
                <a:spcPts val="130"/>
              </a:spcBef>
            </a:pPr>
            <a:r>
              <a:rPr lang="en-US" sz="6000" dirty="0"/>
              <a:t>Rock vs Mine Prediction</a:t>
            </a:r>
            <a:endParaRPr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648199"/>
            <a:ext cx="3533775" cy="21812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692730"/>
          </a:xfrm>
          <a:prstGeom prst="rect">
            <a:avLst/>
          </a:prstGeom>
        </p:spPr>
        <p:txBody>
          <a:bodyPr vert="horz" wrap="square" lIns="0" tIns="73279" rIns="0" bIns="0" rtlCol="0">
            <a:spAutoFit/>
          </a:bodyPr>
          <a:lstStyle/>
          <a:p>
            <a:pPr marL="0" marR="0">
              <a:lnSpc>
                <a:spcPct val="115000"/>
              </a:lnSpc>
              <a:spcBef>
                <a:spcPts val="0"/>
              </a:spcBef>
              <a:spcAft>
                <a:spcPts val="1000"/>
              </a:spcAft>
            </a:pPr>
            <a:r>
              <a:rPr spc="-10" dirty="0" smtClean="0"/>
              <a:t>AGENDA</a:t>
            </a:r>
            <a:r>
              <a:rPr lang="en-US" spc="-10" dirty="0" smtClean="0"/>
              <a:t/>
            </a:r>
            <a:br>
              <a:rPr lang="en-US" spc="-10" dirty="0" smtClean="0"/>
            </a:br>
            <a:r>
              <a:rPr lang="en-US" spc="-10" dirty="0" smtClean="0"/>
              <a:t/>
            </a:r>
            <a:br>
              <a:rPr lang="en-US" spc="-10" dirty="0" smtClean="0"/>
            </a:br>
            <a:r>
              <a:rPr lang="en-US" sz="2000" b="0" spc="-10" dirty="0" smtClean="0"/>
              <a:t>This </a:t>
            </a:r>
            <a:r>
              <a:rPr lang="en-US" sz="2000" b="0" spc="-10" dirty="0"/>
              <a:t>project utilizes sonar data collected from various surface targets to predict whether an object is a rock or a mine. Leveraging machine learning techniques, specifically logistic regression, the model is trained on a dataset comprising 61 features and 209 samples obtained from the UCI Repository. Through data preprocessing and model training, the logistic regression model accurately classifies objects as either rocks or mines, showcasing the efficacy of predictive analytics in sonar-based target detection.</a:t>
            </a:r>
            <a:r>
              <a:rPr lang="en-US" sz="1600" b="0" spc="-10" dirty="0"/>
              <a:t/>
            </a:r>
            <a:br>
              <a:rPr lang="en-US" sz="1600" b="0" spc="-10" dirty="0"/>
            </a:br>
            <a:r>
              <a:rPr lang="en-US" sz="1800" b="0" spc="-10" dirty="0"/>
              <a:t/>
            </a:r>
            <a:br>
              <a:rPr lang="en-US" sz="1800" b="0" spc="-10" dirty="0"/>
            </a:br>
            <a:r>
              <a:rPr lang="en-US" sz="1800" b="0" spc="-10" dirty="0"/>
              <a:t/>
            </a:r>
            <a:br>
              <a:rPr lang="en-US" sz="1800" b="0" spc="-10" dirty="0"/>
            </a:br>
            <a:r>
              <a:rPr lang="en-US" sz="1800" b="0" spc="-10" dirty="0"/>
              <a:t/>
            </a:r>
            <a:br>
              <a:rPr lang="en-US" sz="1800" b="0" spc="-10" dirty="0"/>
            </a:br>
            <a:r>
              <a:rPr lang="en-US" sz="1800" b="0" spc="-10" dirty="0"/>
              <a:t/>
            </a:r>
            <a:br>
              <a:rPr lang="en-US" sz="1800" b="0" spc="-10" dirty="0"/>
            </a:br>
            <a:r>
              <a:rPr lang="en-US" sz="1800" b="0" spc="-10" dirty="0"/>
              <a:t/>
            </a:r>
            <a:br>
              <a:rPr lang="en-US" sz="1800" b="0"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4038599"/>
            <a:ext cx="2362200" cy="2448373"/>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452928" cy="4471737"/>
          </a:xfrm>
          <a:prstGeom prst="rect">
            <a:avLst/>
          </a:prstGeom>
        </p:spPr>
        <p:txBody>
          <a:bodyPr vert="horz" wrap="square" lIns="0" tIns="16510" rIns="0" bIns="0" rtlCol="0">
            <a:spAutoFit/>
          </a:bodyPr>
          <a:lstStyle/>
          <a:p>
            <a:r>
              <a:rPr sz="4250" spc="-10" dirty="0"/>
              <a:t>PROBLEM</a:t>
            </a:r>
            <a:r>
              <a:rPr sz="4250" dirty="0"/>
              <a:t>	</a:t>
            </a:r>
            <a:r>
              <a:rPr sz="4250" spc="-75" dirty="0"/>
              <a:t>STATEMENT</a:t>
            </a:r>
            <a:r>
              <a:rPr lang="en-US" sz="4250" spc="-75" dirty="0"/>
              <a:t/>
            </a:r>
            <a:br>
              <a:rPr lang="en-US" sz="4250" spc="-75" dirty="0"/>
            </a:br>
            <a:r>
              <a:rPr lang="en-US" sz="4250" b="0" spc="-75" dirty="0"/>
              <a:t/>
            </a:r>
            <a:br>
              <a:rPr lang="en-US" sz="4250" b="0" spc="-75" dirty="0"/>
            </a:br>
            <a:r>
              <a:rPr lang="en-US" sz="1800" b="0" dirty="0"/>
              <a:t/>
            </a:r>
            <a:br>
              <a:rPr lang="en-US" sz="1800" b="0" dirty="0"/>
            </a:br>
            <a:r>
              <a:rPr lang="en-US" sz="1800" b="0" dirty="0"/>
              <a:t>The problem statement for this project is to develop a machine learning model capable of accurately distinguishing between rocks and mines using sonar data. With a dataset comprising 61 features and 209 samples, the objective is to implement logistic regression to predict whether a given object detected by sonar is a rock or a mine. This entails addressing the challenge of identifying relevant features, preprocessing the data for optimal model training, and ultimately achieving high classification accuracy to facilitate effective sonar-based target detection.</a:t>
            </a:r>
            <a:br>
              <a:rPr lang="en-US" sz="1800" b="0" dirty="0"/>
            </a:br>
            <a:r>
              <a:rPr lang="en-US" sz="1800" b="0" dirty="0"/>
              <a:t/>
            </a:r>
            <a:br>
              <a:rPr lang="en-US" sz="1800" b="0" dirty="0"/>
            </a:b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328025" cy="4069319"/>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PROJECT</a:t>
            </a:r>
            <a:r>
              <a:rPr sz="4250" dirty="0"/>
              <a:t>	</a:t>
            </a:r>
            <a:r>
              <a:rPr sz="4250" spc="-10" dirty="0"/>
              <a:t>OVERVIEW</a:t>
            </a:r>
            <a:r>
              <a:rPr lang="en-US" sz="4250" spc="-10" dirty="0"/>
              <a:t/>
            </a:r>
            <a:br>
              <a:rPr lang="en-US" sz="4250" spc="-10" dirty="0"/>
            </a:br>
            <a:r>
              <a:rPr lang="en-US" sz="4250" spc="-10" dirty="0"/>
              <a:t/>
            </a:r>
            <a:br>
              <a:rPr lang="en-US" sz="4250" spc="-10" dirty="0"/>
            </a:br>
            <a:r>
              <a:rPr lang="en-US" sz="1800" b="0" dirty="0"/>
              <a:t>This project involves the development of a machine learning model to differentiate between rocks and mines using sonar data. Leveraging logistic regression, the dataset, sourced from the UCI Repository, comprising 61 features and 209 samples, undergoes preprocessing to ensure optimal model training. Following data splitting, the model is trained and evaluated, with performance metrics assessed. Finally, the trained model is employed to predict the classification of new sonar data. The project culminates in a comprehensive presentation detailing the methodology and outcomes.</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944832"/>
          </a:xfrm>
          <a:prstGeom prst="rect">
            <a:avLst/>
          </a:prstGeom>
        </p:spPr>
        <p:txBody>
          <a:bodyPr vert="horz" wrap="square" lIns="0" tIns="522858" rIns="0" bIns="0" rtlCol="0">
            <a:spAutoFit/>
          </a:bodyPr>
          <a:lstStyle/>
          <a:p>
            <a:r>
              <a:rPr sz="3200" dirty="0" smtClean="0"/>
              <a:t>WHO</a:t>
            </a:r>
            <a:r>
              <a:rPr sz="3200" spc="-245" dirty="0" smtClean="0"/>
              <a:t> </a:t>
            </a:r>
            <a:r>
              <a:rPr sz="3200" dirty="0" smtClean="0"/>
              <a:t>ARE</a:t>
            </a:r>
            <a:r>
              <a:rPr sz="3200" spc="-70" dirty="0" smtClean="0"/>
              <a:t> </a:t>
            </a:r>
            <a:r>
              <a:rPr sz="3200" dirty="0" smtClean="0"/>
              <a:t>THE</a:t>
            </a:r>
            <a:r>
              <a:rPr sz="3200" spc="-55" dirty="0" smtClean="0"/>
              <a:t> </a:t>
            </a:r>
            <a:r>
              <a:rPr sz="3200" dirty="0" smtClean="0"/>
              <a:t>END</a:t>
            </a:r>
            <a:r>
              <a:rPr sz="3200" spc="-70" dirty="0" smtClean="0"/>
              <a:t> </a:t>
            </a:r>
            <a:r>
              <a:rPr sz="3200" spc="-10" dirty="0" smtClean="0"/>
              <a:t>USERS?</a:t>
            </a:r>
            <a:r>
              <a:rPr lang="en-US" sz="3200" spc="-10" dirty="0" smtClean="0"/>
              <a:t/>
            </a:r>
            <a:br>
              <a:rPr lang="en-US" sz="3200" spc="-10" dirty="0" smtClean="0"/>
            </a:br>
            <a:r>
              <a:rPr lang="en-US" sz="3200" spc="-10" dirty="0" smtClean="0"/>
              <a:t/>
            </a:r>
            <a:br>
              <a:rPr lang="en-US" sz="3200" spc="-10" dirty="0" smtClean="0"/>
            </a:br>
            <a:r>
              <a:rPr lang="en-US" sz="1600" dirty="0"/>
              <a:t>Naval and Defense Forces</a:t>
            </a:r>
            <a:r>
              <a:rPr lang="en-US" sz="1600" b="0" dirty="0"/>
              <a:t>: Military units responsible for underwater surveillance and mine detection could benefit from the accurate classification of sonar data to identify potential threats such as </a:t>
            </a:r>
            <a:r>
              <a:rPr lang="en-US" sz="1600" b="0" dirty="0" smtClean="0"/>
              <a:t>mines.</a:t>
            </a:r>
            <a:br>
              <a:rPr lang="en-US" sz="1600" b="0" dirty="0" smtClean="0"/>
            </a:br>
            <a:r>
              <a:rPr lang="en-US" sz="1600" b="0" dirty="0"/>
              <a:t/>
            </a:r>
            <a:br>
              <a:rPr lang="en-US" sz="1600" b="0" dirty="0"/>
            </a:br>
            <a:r>
              <a:rPr lang="en-US" sz="1600" dirty="0"/>
              <a:t>Maritime Industry</a:t>
            </a:r>
            <a:r>
              <a:rPr lang="en-US" sz="1600" b="0" dirty="0"/>
              <a:t>: Commercial shipping companies may utilize this technology to enhance safety measures by detecting underwater obstacles like rocks or abandoned mines</a:t>
            </a:r>
            <a:r>
              <a:rPr lang="en-US" sz="1600" b="0" dirty="0" smtClean="0"/>
              <a:t>.</a:t>
            </a:r>
            <a:br>
              <a:rPr lang="en-US" sz="1600" b="0" dirty="0" smtClean="0"/>
            </a:br>
            <a:r>
              <a:rPr lang="en-US" sz="1600" b="0" dirty="0"/>
              <a:t/>
            </a:r>
            <a:br>
              <a:rPr lang="en-US" sz="1600" b="0" dirty="0"/>
            </a:br>
            <a:r>
              <a:rPr lang="en-US" sz="1600" dirty="0"/>
              <a:t>Environmental Agencies</a:t>
            </a:r>
            <a:r>
              <a:rPr lang="en-US" sz="1600" b="0" dirty="0"/>
              <a:t>: Organizations involved in environmental monitoring and conservation efforts may use the model to detect and mitigate potential risks to marine ecosystems posed by underwater hazards</a:t>
            </a:r>
            <a:r>
              <a:rPr lang="en-US" sz="1600" b="0" dirty="0" smtClean="0"/>
              <a:t>.</a:t>
            </a:r>
            <a:br>
              <a:rPr lang="en-US" sz="1600" b="0" dirty="0" smtClean="0"/>
            </a:br>
            <a:r>
              <a:rPr lang="en-US" sz="1600" b="0" dirty="0"/>
              <a:t/>
            </a:r>
            <a:br>
              <a:rPr lang="en-US" sz="1600" b="0" dirty="0"/>
            </a:br>
            <a:r>
              <a:rPr lang="en-US" sz="1600" dirty="0"/>
              <a:t>Research Institutions</a:t>
            </a:r>
            <a:r>
              <a:rPr lang="en-US" sz="1600" b="0" dirty="0"/>
              <a:t>: Academic and research institutions studying underwater acoustics, marine biology, or geology could utilize the model to analyze and interpret sonar data for various scientific purposes</a:t>
            </a:r>
            <a:r>
              <a:rPr lang="en-US" sz="1600" b="0" dirty="0" smtClean="0"/>
              <a:t>.</a:t>
            </a:r>
            <a:br>
              <a:rPr lang="en-US" sz="1600" b="0" dirty="0" smtClean="0"/>
            </a:br>
            <a:r>
              <a:rPr lang="en-US" sz="1600" b="0" dirty="0"/>
              <a:t/>
            </a:r>
            <a:br>
              <a:rPr lang="en-US" sz="1600" b="0" dirty="0"/>
            </a:br>
            <a:r>
              <a:rPr lang="en-US" sz="1600" dirty="0"/>
              <a:t>Engineering Firms</a:t>
            </a:r>
            <a:r>
              <a:rPr lang="en-US" sz="1600" b="0" dirty="0"/>
              <a:t>: Companies engaged in underwater construction or infrastructure development projects may employ the model to assess the safety and feasibility of site locations by identifying potential underwater obstacles.</a:t>
            </a:r>
            <a:r>
              <a:rPr lang="en-US" sz="3200" b="0" dirty="0"/>
              <a:t/>
            </a:r>
            <a:br>
              <a:rPr lang="en-US" sz="3200" b="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 xmlns:a16="http://schemas.microsoft.com/office/drawing/2014/main" id="{C98EB7DB-495F-AE65-817F-085BC95BB037}"/>
              </a:ext>
            </a:extLst>
          </p:cNvPr>
          <p:cNvSpPr txBox="1"/>
          <p:nvPr/>
        </p:nvSpPr>
        <p:spPr>
          <a:xfrm>
            <a:off x="533400" y="1752600"/>
            <a:ext cx="9753600" cy="35830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solution leverages Logistic Regression to analyze SONAR data and classify it into "rock" or "mine" categories. The model is trained on a dataset comprising SONAR signals corresponding to rocks and mines, enabling it to accurately differentiate between the two.</a:t>
            </a:r>
          </a:p>
          <a:p>
            <a:endParaRPr lang="en-US" dirty="0"/>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Accuracy: </a:t>
            </a:r>
            <a:r>
              <a:rPr lang="en-US" sz="1800" dirty="0">
                <a:effectLst/>
                <a:latin typeface="Calibri" panose="020F0502020204030204" pitchFamily="34" charset="0"/>
                <a:ea typeface="Calibri" panose="020F0502020204030204" pitchFamily="34" charset="0"/>
                <a:cs typeface="Times New Roman" panose="02020603050405020304" pitchFamily="18" charset="0"/>
              </a:rPr>
              <a:t>Achieves high accuracy rates in classifying SONAR data into rocks and mines.</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Efficiency: </a:t>
            </a: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Automates the classification process, saving time and resources.</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Applicability: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Applicable across various domains including defense, marine exploration, and commercial shipping.</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Real-time Detection: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real-time analysis, enabling swift responses to potential threats.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134600" y="609600"/>
            <a:ext cx="1685925" cy="2209799"/>
          </a:xfrm>
          <a:prstGeom prst="rect">
            <a:avLst/>
          </a:prstGeom>
        </p:spPr>
      </p:pic>
      <p:sp>
        <p:nvSpPr>
          <p:cNvPr id="7" name="object 7"/>
          <p:cNvSpPr txBox="1">
            <a:spLocks noGrp="1"/>
          </p:cNvSpPr>
          <p:nvPr>
            <p:ph type="title"/>
          </p:nvPr>
        </p:nvSpPr>
        <p:spPr>
          <a:xfrm>
            <a:off x="558165" y="385444"/>
            <a:ext cx="9764395" cy="6049220"/>
          </a:xfrm>
          <a:prstGeom prst="rect">
            <a:avLst/>
          </a:prstGeom>
        </p:spPr>
        <p:txBody>
          <a:bodyPr vert="horz" wrap="square" lIns="0" tIns="286004" rIns="0" bIns="0" rtlCol="0">
            <a:spAutoFit/>
          </a:bodyPr>
          <a:lstStyle/>
          <a:p>
            <a:pPr marL="0" marR="0">
              <a:lnSpc>
                <a:spcPct val="115000"/>
              </a:lnSpc>
              <a:spcBef>
                <a:spcPts val="0"/>
              </a:spcBef>
              <a:spcAft>
                <a:spcPts val="1000"/>
              </a:spcAft>
            </a:pPr>
            <a:r>
              <a:rPr sz="4250" dirty="0"/>
              <a:t>THE</a:t>
            </a:r>
            <a:r>
              <a:rPr sz="4250" spc="20" dirty="0"/>
              <a:t> </a:t>
            </a:r>
            <a:r>
              <a:rPr sz="4250" dirty="0"/>
              <a:t>WOW</a:t>
            </a:r>
            <a:r>
              <a:rPr sz="4250" spc="90" dirty="0"/>
              <a:t> </a:t>
            </a:r>
            <a:r>
              <a:rPr sz="4250" dirty="0"/>
              <a:t>IN YOUR </a:t>
            </a:r>
            <a:r>
              <a:rPr sz="4250" spc="-10" dirty="0" smtClean="0"/>
              <a:t>SOLUTION</a:t>
            </a:r>
            <a:r>
              <a:rPr lang="en-US" sz="4250" spc="-10" dirty="0"/>
              <a:t/>
            </a:r>
            <a:br>
              <a:rPr lang="en-US" sz="4250" spc="-10" dirty="0"/>
            </a:br>
            <a:r>
              <a:rPr lang="en-US" sz="4250" spc="-10" dirty="0"/>
              <a:t/>
            </a:r>
            <a:br>
              <a:rPr lang="en-US" sz="4250" spc="-10"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 Excellence:</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Thorough data preprocessing ensures dataset integrity and enhances model performance, with data split into training and validation sets</a:t>
            </a:r>
            <a: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t>.</a:t>
            </a:r>
            <a:b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Optimization: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Fine-tuning of hyperparameters and regularization techniques optimize model performance and robustness</a:t>
            </a:r>
            <a: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t>.</a:t>
            </a:r>
            <a:b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Scalability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Adaptability:</a:t>
            </a:r>
            <a:r>
              <a:rPr lang="en-US" sz="1800" b="0" dirty="0">
                <a:latin typeface="Calibri" panose="020F0502020204030204" pitchFamily="34" charset="0"/>
                <a:ea typeface="Calibri" panose="020F0502020204030204" pitchFamily="34" charset="0"/>
                <a:cs typeface="Times New Roman" panose="02020603050405020304" pitchFamily="18" charset="0"/>
              </a:rPr>
              <a:t/>
            </a:r>
            <a:br>
              <a:rPr lang="en-US" sz="1800" b="0" dirty="0">
                <a:latin typeface="Calibri" panose="020F0502020204030204" pitchFamily="34" charset="0"/>
                <a:ea typeface="Calibri" panose="020F0502020204030204" pitchFamily="34" charset="0"/>
                <a:cs typeface="Times New Roman" panose="02020603050405020304" pitchFamily="18" charset="0"/>
              </a:rPr>
            </a:br>
            <a: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t>Modular </a:t>
            </a:r>
            <a:r>
              <a:rPr lang="en-US" sz="1800" b="0" dirty="0">
                <a:effectLst/>
                <a:latin typeface="Calibri" panose="020F0502020204030204" pitchFamily="34" charset="0"/>
                <a:ea typeface="Calibri" panose="020F0502020204030204" pitchFamily="34" charset="0"/>
                <a:cs typeface="Times New Roman" panose="02020603050405020304" pitchFamily="18" charset="0"/>
              </a:rPr>
              <a:t>design facilitates easy customization and integration into diverse </a:t>
            </a:r>
            <a: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t>environments</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promising scalability and adaptability.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5112" y="1066800"/>
            <a:ext cx="9991725" cy="5285293"/>
          </a:xfrm>
          <a:prstGeom prst="rect">
            <a:avLst/>
          </a:prstGeom>
        </p:spPr>
        <p:txBody>
          <a:bodyPr vert="horz" wrap="square" lIns="0" tIns="12700" rIns="0" bIns="0" rtlCol="0">
            <a:spAutoFit/>
          </a:bodyPr>
          <a:lstStyle/>
          <a:p>
            <a:pPr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Preparation: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Utilize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of SONAR signals corresponding to rocks and mines.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Preprocess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and split for training/validation.</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Model Architecture: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Implement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model using scikit-learn for classification.</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Training and Evaluation: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Train </a:t>
            </a:r>
            <a:r>
              <a:rPr lang="en-US" sz="1800" dirty="0">
                <a:effectLst/>
                <a:latin typeface="Calibri" panose="020F0502020204030204" pitchFamily="34" charset="0"/>
                <a:ea typeface="Calibri" panose="020F0502020204030204" pitchFamily="34" charset="0"/>
                <a:cs typeface="Times New Roman" panose="02020603050405020304" pitchFamily="18" charset="0"/>
              </a:rPr>
              <a:t>model, evaluate on validation set, visualize performance metrics.</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Predictive System Development: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Develop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 pipeline, implement prediction.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Deploy </a:t>
            </a:r>
            <a:r>
              <a:rPr lang="en-US" sz="1800" dirty="0">
                <a:effectLst/>
                <a:latin typeface="Calibri" panose="020F0502020204030204" pitchFamily="34" charset="0"/>
                <a:ea typeface="Calibri" panose="020F0502020204030204" pitchFamily="34" charset="0"/>
                <a:cs typeface="Times New Roman" panose="02020603050405020304" pitchFamily="18" charset="0"/>
              </a:rPr>
              <a:t>system for real-time rock vs. mine classification.</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Tech stack used:</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Technology used: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Scikit</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-learn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Logistic Regression implementation.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data handling.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Matplotlib</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157</Words>
  <Application>Microsoft Office PowerPoint</Application>
  <PresentationFormat>Custom</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Rock vs Mine Prediction</vt:lpstr>
      <vt:lpstr>AGENDA  This project utilizes sonar data collected from various surface targets to predict whether an object is a rock or a mine. Leveraging machine learning techniques, specifically logistic regression, the model is trained on a dataset comprising 61 features and 209 samples obtained from the UCI Repository. Through data preprocessing and model training, the logistic regression model accurately classifies objects as either rocks or mines, showcasing the efficacy of predictive analytics in sonar-based target detection.      </vt:lpstr>
      <vt:lpstr>PROBLEM STATEMENT   The problem statement for this project is to develop a machine learning model capable of accurately distinguishing between rocks and mines using sonar data. With a dataset comprising 61 features and 209 samples, the objective is to implement logistic regression to predict whether a given object detected by sonar is a rock or a mine. This entails addressing the challenge of identifying relevant features, preprocessing the data for optimal model training, and ultimately achieving high classification accuracy to facilitate effective sonar-based target detection.  </vt:lpstr>
      <vt:lpstr>PROJECT OVERVIEW  This project involves the development of a machine learning model to differentiate between rocks and mines using sonar data. Leveraging logistic regression, the dataset, sourced from the UCI Repository, comprising 61 features and 209 samples, undergoes preprocessing to ensure optimal model training. Following data splitting, the model is trained and evaluated, with performance metrics assessed. Finally, the trained model is employed to predict the classification of new sonar data. The project culminates in a comprehensive presentation detailing the methodology and outcomes.</vt:lpstr>
      <vt:lpstr>WHO ARE THE END USERS?  Naval and Defense Forces: Military units responsible for underwater surveillance and mine detection could benefit from the accurate classification of sonar data to identify potential threats such as mines.  Maritime Industry: Commercial shipping companies may utilize this technology to enhance safety measures by detecting underwater obstacles like rocks or abandoned mines.  Environmental Agencies: Organizations involved in environmental monitoring and conservation efforts may use the model to detect and mitigate potential risks to marine ecosystems posed by underwater hazards.  Research Institutions: Academic and research institutions studying underwater acoustics, marine biology, or geology could utilize the model to analyze and interpret sonar data for various scientific purposes.  Engineering Firms: Companies engaged in underwater construction or infrastructure development projects may employ the model to assess the safety and feasibility of site locations by identifying potential underwater obstacles. </vt:lpstr>
      <vt:lpstr>YOUR SOLUTION AND ITS VALUE PROPOSITION</vt:lpstr>
      <vt:lpstr>THE WOW IN YOUR SOLUTION  Data Preprocessing Excellence: Thorough data preprocessing ensures dataset integrity and enhances model performance, with data split into training and validation sets.  Logistic Regression Optimization: Fine-tuning of hyperparameters and regularization techniques optimize model performance and robustness.  Scalability and Adaptability: Modular design facilitates easy customization and integration into diverse environments, promising scalability and adaptability. </vt:lpstr>
      <vt:lpstr>MODELLING</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Sanjaykumar Vinayagam</cp:lastModifiedBy>
  <cp:revision>4</cp:revision>
  <dcterms:created xsi:type="dcterms:W3CDTF">2024-04-05T08:30:55Z</dcterms:created>
  <dcterms:modified xsi:type="dcterms:W3CDTF">2024-04-29T03:12:29Z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