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4" y="3075303"/>
            <a:ext cx="8610600" cy="2186940"/>
          </a:xfrm>
          <a:prstGeom prst="rect"/>
          <a:noFill/>
        </p:spPr>
        <p:txBody>
          <a:bodyPr rtlCol="0" wrap="square">
            <a:spAutoFit/>
          </a:bodyPr>
          <a:p>
            <a:r>
              <a:rPr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IN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IN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IN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IN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altLang="en-US" sz="32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dirty="0" sz="32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32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ENCE</a:t>
            </a:r>
            <a:endParaRPr dirty="0" sz="32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2024-03-28T17:07:00Z</dcterms:created>
  <dcterms:modified xsi:type="dcterms:W3CDTF">2024-09-12T05:55:20Z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e77cdd191773497192532b3bcd05a9b5</vt:lpwstr>
  </property>
  <property fmtid="{D5CDD505-2E9C-101B-9397-08002B2CF9AE}" pid="5" name="KSOProductBuildVer">
    <vt:lpwstr>1033-12.2.0.17562</vt:lpwstr>
  </property>
</Properties>
</file>