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 val="0.0"/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ANJAY </a:t>
            </a:r>
            <a:r>
              <a:rPr dirty="0" sz="2400" lang="en-US"/>
              <a:t>KUMAR </a:t>
            </a:r>
            <a:r>
              <a:rPr dirty="0" sz="2400" lang="en-US"/>
              <a:t>V 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 B.COM 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ng </a:t>
            </a:r>
            <a:r>
              <a:rPr dirty="0" sz="2400" lang="en-US"/>
              <a:t>and 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nce </a:t>
            </a:r>
            <a:endParaRPr altLang="en-US" lang="zh-CN"/>
          </a:p>
          <a:p>
            <a:r>
              <a:rPr dirty="0" sz="2400" lang="en-US"/>
              <a:t>COLLEGE:  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473957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42827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745105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1"/>
          <p:cNvSpPr txBox="1"/>
          <p:nvPr/>
        </p:nvSpPr>
        <p:spPr>
          <a:xfrm>
            <a:off x="3352800" y="609600"/>
            <a:ext cx="2745105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5029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79615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2024-09-09T07:13:15Z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abefd1e42ac94088850a858c8b024441</vt:lpwstr>
  </property>
</Properties>
</file>