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:B.SANJAY KUMAR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:312214316/1E79A0A02CCBECF95514AB303801F4BE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595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76</cp:revision>
  <dcterms:created xsi:type="dcterms:W3CDTF">2024-03-29T15:07:22Z</dcterms:created>
  <dcterms:modified xsi:type="dcterms:W3CDTF">2024-09-03T09:40:06Z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