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1C98-CB93-45D6-BF75-F8FCCD7E149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018ED-D22E-42E3-AEF4-BA26A3A9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2465-6927-4954-A182-3251AD6F8CA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46C6-6DE4-4D58-9020-1E8DD184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vsan\OneDrive\Desktop\guvi%20website\guvi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 Product or Service Descriptions for </a:t>
            </a:r>
            <a:r>
              <a:rPr lang="en-US" sz="3200" b="1" dirty="0" err="1"/>
              <a:t>Guvi</a:t>
            </a:r>
            <a:r>
              <a:rPr lang="en-US" sz="3200" b="1" dirty="0"/>
              <a:t>: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Zen Class:</a:t>
            </a:r>
            <a:r>
              <a:rPr lang="en-US" dirty="0"/>
              <a:t> Join </a:t>
            </a:r>
            <a:r>
              <a:rPr lang="en-US" dirty="0" err="1"/>
              <a:t>Guvi's</a:t>
            </a:r>
            <a:r>
              <a:rPr lang="en-US" dirty="0"/>
              <a:t> Zen Class and unlock your potential in the world of technology with our comprehensive courses designed to make you industry-ready.</a:t>
            </a:r>
          </a:p>
          <a:p>
            <a:r>
              <a:rPr lang="en-US" b="1" dirty="0"/>
              <a:t>Machine Learning &amp; Artificial Intelligence Course:</a:t>
            </a:r>
            <a:r>
              <a:rPr lang="en-US" dirty="0"/>
              <a:t> Dive deep into the realms of AI and Machine Learning with </a:t>
            </a:r>
            <a:r>
              <a:rPr lang="en-US" dirty="0" err="1"/>
              <a:t>Guvi's</a:t>
            </a:r>
            <a:r>
              <a:rPr lang="en-US" dirty="0"/>
              <a:t> expert-led courses, equipping you with the skills to tackle real-world challenges.</a:t>
            </a:r>
          </a:p>
          <a:p>
            <a:r>
              <a:rPr lang="en-US" b="1" dirty="0"/>
              <a:t>Full Stack Development Course:</a:t>
            </a:r>
            <a:r>
              <a:rPr lang="en-US" dirty="0"/>
              <a:t> Master the art of Full Stack Development with </a:t>
            </a:r>
            <a:r>
              <a:rPr lang="en-US" dirty="0" err="1"/>
              <a:t>Guvi's</a:t>
            </a:r>
            <a:r>
              <a:rPr lang="en-US" dirty="0"/>
              <a:t> hands-on training program, covering everything from front-end to back-end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Platform Identification: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Guvi</a:t>
            </a:r>
            <a:r>
              <a:rPr lang="en-US" dirty="0"/>
              <a:t> website appears to be developed on WordPress.</a:t>
            </a:r>
          </a:p>
        </p:txBody>
      </p:sp>
    </p:spTree>
    <p:extLst>
      <p:ext uri="{BB962C8B-B14F-4D97-AF65-F5344CB8AC3E}">
        <p14:creationId xmlns:p14="http://schemas.microsoft.com/office/powerpoint/2010/main" val="24718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Responsive Design and Mobile Optimization Report: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Report:</a:t>
            </a:r>
          </a:p>
          <a:p>
            <a:r>
              <a:rPr lang="en-US" dirty="0"/>
              <a:t>Homepage: Responsive, well-optimized for mobile.</a:t>
            </a:r>
          </a:p>
          <a:p>
            <a:r>
              <a:rPr lang="en-US" dirty="0"/>
              <a:t>Zen Class Page: Responsive, mobile-friendly.</a:t>
            </a:r>
          </a:p>
          <a:p>
            <a:r>
              <a:rPr lang="en-US" dirty="0"/>
              <a:t>Machine Learning Course Page: Responsive, mobile-friendly.</a:t>
            </a:r>
          </a:p>
          <a:p>
            <a:r>
              <a:rPr lang="en-US" dirty="0"/>
              <a:t>Full Stack Development Course Page: Responsive, mobile-friendly.</a:t>
            </a:r>
          </a:p>
          <a:p>
            <a:r>
              <a:rPr lang="en-US" dirty="0"/>
              <a:t>Contact Us Page: Responsive, mobile-friendly. Overall, the website demonstrates excellent responsiveness and mobile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Common Website Design Mistakes to Avoid: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Cluttered Layouts: Ensure the layout is clean and organized to avoid overwhelming visitors.</a:t>
            </a:r>
          </a:p>
          <a:p>
            <a:r>
              <a:rPr lang="en-US" dirty="0"/>
              <a:t>Slow Loading Times: Optimize images and reduce unnecessary scripts to improve loading speed.</a:t>
            </a:r>
          </a:p>
          <a:p>
            <a:r>
              <a:rPr lang="en-US" dirty="0"/>
              <a:t>Complex Navigation: Keep navigation simple and intuitive for easy exploration.</a:t>
            </a:r>
          </a:p>
          <a:p>
            <a:r>
              <a:rPr lang="en-US" dirty="0"/>
              <a:t>Lack of Mobile Optimization: Prioritize mobile responsiveness for seamless user experience across devices.</a:t>
            </a:r>
          </a:p>
          <a:p>
            <a:r>
              <a:rPr lang="en-US" dirty="0"/>
              <a:t>Inconsistent Branding: Maintain consistency in design elements and branding throughout the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5. Best Practices for Website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User Experience (UX) by focusing on intuitive navigation and clear calls to action.</a:t>
            </a:r>
          </a:p>
          <a:p>
            <a:r>
              <a:rPr lang="en-US" dirty="0"/>
              <a:t>Opt for a clean and visually appealing design with consistent branding elements.</a:t>
            </a:r>
          </a:p>
          <a:p>
            <a:r>
              <a:rPr lang="en-US" dirty="0"/>
              <a:t>Ensure fast loading times through optimization techniques like image compression and </a:t>
            </a:r>
            <a:r>
              <a:rPr lang="en-US" dirty="0" err="1"/>
              <a:t>minification</a:t>
            </a:r>
            <a:r>
              <a:rPr lang="en-US" dirty="0"/>
              <a:t>.</a:t>
            </a:r>
          </a:p>
          <a:p>
            <a:r>
              <a:rPr lang="en-US" dirty="0"/>
              <a:t>Implement responsive design principles to cater to users across various devices.</a:t>
            </a:r>
          </a:p>
          <a:p>
            <a:r>
              <a:rPr lang="en-US" dirty="0"/>
              <a:t>Conduct regular usability testing to identify and address any issues impacting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DESIGN FOR GUVI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C</a:t>
            </a:r>
            <a:r>
              <a:rPr lang="en-US" smtClean="0">
                <a:hlinkClick r:id="rId2" action="ppaction://hlinkfile"/>
              </a:rPr>
              <a:t>:\Users\mvsan\OneDrive\Desktop\guvi </a:t>
            </a:r>
            <a:r>
              <a:rPr lang="en-US" dirty="0" smtClean="0">
                <a:hlinkClick r:id="rId2" action="ppaction://hlinkfile"/>
              </a:rPr>
              <a:t>website\guvi3.html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342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1. Product or Service Descriptions for Guvi:</vt:lpstr>
      <vt:lpstr>2. Platform Identification:</vt:lpstr>
      <vt:lpstr>3. Responsive Design and Mobile Optimization Report:</vt:lpstr>
      <vt:lpstr>4. Common Website Design Mistakes to Avoid:</vt:lpstr>
      <vt:lpstr>5. Best Practices for Website Design:  </vt:lpstr>
      <vt:lpstr>LANDING PAGE DESIGN FOR GUVI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Product or Service Descriptions for Guvi:</dc:title>
  <dc:creator>SANJAY KUMAR</dc:creator>
  <cp:lastModifiedBy>SANJAY KUMAR</cp:lastModifiedBy>
  <cp:revision>3</cp:revision>
  <dcterms:created xsi:type="dcterms:W3CDTF">2024-03-19T07:30:24Z</dcterms:created>
  <dcterms:modified xsi:type="dcterms:W3CDTF">2024-04-27T11:36:03Z</dcterms:modified>
</cp:coreProperties>
</file>