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S SANJAY KUMAR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312215535</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Arts &amp;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thejaajoseph457@gmail.com</cp:lastModifiedBy>
  <cp:revision>1</cp:revision>
  <dcterms:created xsi:type="dcterms:W3CDTF">2024-09-01T02:42:38Z</dcterms:created>
  <dcterms:modified xsi:type="dcterms:W3CDTF">2024-09-11T03:47:50Z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