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8.jpg" ContentType="image/jpeg"/>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70" r:id="rId10"/>
    <p:sldId id="263" r:id="rId11"/>
    <p:sldId id="264" r:id="rId12"/>
    <p:sldId id="271"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employee_data1.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[employee_data1.xlsx]Sheet1!PivotTable2</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 HIGH </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59F5-4BF4-90DC-5E6EDE87D221}"/>
            </c:ext>
          </c:extLst>
        </c:ser>
        <c:ser>
          <c:idx val="1"/>
          <c:order val="1"/>
          <c:tx>
            <c:strRef>
              <c:f>Sheet1!$C$3:$C$4</c:f>
              <c:strCache>
                <c:ptCount val="1"/>
                <c:pt idx="0">
                  <c:v> MED </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4-59F5-4BF4-90DC-5E6EDE87D221}"/>
            </c:ext>
          </c:extLst>
        </c:ser>
        <c:ser>
          <c:idx val="2"/>
          <c:order val="2"/>
          <c:tx>
            <c:strRef>
              <c:f>Sheet1!$D$3:$D$4</c:f>
              <c:strCache>
                <c:ptCount val="1"/>
                <c:pt idx="0">
                  <c:v> VERY HIGH </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5-59F5-4BF4-90DC-5E6EDE87D221}"/>
            </c:ext>
          </c:extLst>
        </c:ser>
        <c:ser>
          <c:idx val="3"/>
          <c:order val="3"/>
          <c:tx>
            <c:strRef>
              <c:f>Sheet1!$E$3:$E$4</c:f>
              <c:strCache>
                <c:ptCount val="1"/>
                <c:pt idx="0">
                  <c:v>LOW</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6-59F5-4BF4-90DC-5E6EDE87D221}"/>
            </c:ext>
          </c:extLst>
        </c:ser>
        <c:dLbls>
          <c:showLegendKey val="0"/>
          <c:showVal val="0"/>
          <c:showCatName val="0"/>
          <c:showSerName val="0"/>
          <c:showPercent val="0"/>
          <c:showBubbleSize val="0"/>
        </c:dLbls>
        <c:gapWidth val="219"/>
        <c:overlap val="-27"/>
        <c:axId val="593855824"/>
        <c:axId val="593854840"/>
      </c:barChart>
      <c:catAx>
        <c:axId val="593855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4840"/>
        <c:crosses val="autoZero"/>
        <c:auto val="1"/>
        <c:lblAlgn val="ctr"/>
        <c:lblOffset val="100"/>
        <c:noMultiLvlLbl val="0"/>
      </c:catAx>
      <c:valAx>
        <c:axId val="593854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58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219200" y="2657111"/>
            <a:ext cx="8610600" cy="2308324"/>
          </a:xfrm>
          <a:prstGeom prst="rect">
            <a:avLst/>
          </a:prstGeom>
          <a:noFill/>
        </p:spPr>
        <p:txBody>
          <a:bodyPr wrap="square" rtlCol="0">
            <a:spAutoFit/>
          </a:bodyPr>
          <a:lstStyle/>
          <a:p>
            <a:r>
              <a:rPr lang="en-US" sz="2400" dirty="0"/>
              <a:t>STUDENT NAME:  </a:t>
            </a:r>
            <a:r>
              <a:rPr lang="en-IN" sz="2400" dirty="0"/>
              <a:t>SANJAY S</a:t>
            </a:r>
            <a:endParaRPr lang="en-US" sz="2400" dirty="0"/>
          </a:p>
          <a:p>
            <a:r>
              <a:rPr lang="en-US" sz="2400" dirty="0"/>
              <a:t>REGISTER NO: </a:t>
            </a:r>
            <a:r>
              <a:rPr lang="en-IN" sz="2400" dirty="0"/>
              <a:t>312208021</a:t>
            </a:r>
          </a:p>
          <a:p>
            <a:r>
              <a:rPr lang="en-US" sz="2400" dirty="0"/>
              <a:t>NAAN MUDHALVAN ID: </a:t>
            </a:r>
            <a:r>
              <a:rPr lang="en-IN" sz="2400" dirty="0"/>
              <a:t>asunm1325312208021</a:t>
            </a:r>
            <a:endParaRPr lang="en-US" sz="2400" dirty="0"/>
          </a:p>
          <a:p>
            <a:r>
              <a:rPr lang="en-US" sz="2400" dirty="0"/>
              <a:t>DEPARTMENT: </a:t>
            </a:r>
            <a:r>
              <a:rPr lang="en-IN" sz="2400" dirty="0"/>
              <a:t>B. Com (</a:t>
            </a:r>
            <a:r>
              <a:rPr lang="en-US" sz="2400" dirty="0"/>
              <a:t>COMMERCE</a:t>
            </a:r>
            <a:r>
              <a:rPr lang="en-IN" sz="2400"/>
              <a:t>) Shift 1</a:t>
            </a:r>
            <a:endParaRPr lang="en-US" sz="2400" dirty="0"/>
          </a:p>
          <a:p>
            <a:r>
              <a:rPr lang="en-US" sz="2400" dirty="0"/>
              <a:t>COLLEGE: SIR THEAGARAYA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143000" y="2217372"/>
            <a:ext cx="7848600" cy="1384995"/>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PERFOEMANCE LEVEL =</a:t>
            </a:r>
            <a:r>
              <a:rPr lang="en-US" sz="2800" dirty="0">
                <a:latin typeface="Bodoni MT" panose="02070603080606020203" pitchFamily="18" charset="0"/>
              </a:rPr>
              <a:t>IFS(Z8&gt;=5,”VER HIGH”,Z8&gt;=4,”HIGH”,Z8&gt;=3,”MED”,TRUE,”LOW”)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637309" y="1066800"/>
            <a:ext cx="7868879" cy="5324535"/>
          </a:xfrm>
          <a:prstGeom prst="rect">
            <a:avLst/>
          </a:prstGeom>
          <a:noFill/>
        </p:spPr>
        <p:txBody>
          <a:bodyPr wrap="square" rtlCol="0">
            <a:spAutoFit/>
          </a:bodyPr>
          <a:lstStyle/>
          <a:p>
            <a:r>
              <a:rPr lang="en-US" sz="2000" u="sng" dirty="0"/>
              <a:t>DATA COLLECTION:</a:t>
            </a:r>
          </a:p>
          <a:p>
            <a:endParaRPr lang="en-US" sz="2000" u="sng" dirty="0"/>
          </a:p>
          <a:p>
            <a:pPr marL="342900" indent="-342900">
              <a:buAutoNum type="arabicParenR"/>
            </a:pPr>
            <a:r>
              <a:rPr lang="en-US" sz="2000" dirty="0"/>
              <a:t>OPEN THE PAGE OF KAGGLE WEB</a:t>
            </a:r>
          </a:p>
          <a:p>
            <a:pPr marL="342900" indent="-342900">
              <a:buAutoNum type="arabicParenR"/>
            </a:pPr>
            <a:r>
              <a:rPr lang="en-US" sz="2000" dirty="0"/>
              <a:t>SEARCH “EMPLOYEE PERFORMANCE DATASET”</a:t>
            </a:r>
          </a:p>
          <a:p>
            <a:pPr marL="342900" indent="-342900">
              <a:buAutoNum type="arabicParenR"/>
            </a:pPr>
            <a:r>
              <a:rPr lang="en-US" sz="2000" dirty="0"/>
              <a:t>DOWNLOAD “EMPLOYEE DATA SET (ALL IN ONE)”.</a:t>
            </a:r>
          </a:p>
          <a:p>
            <a:endParaRPr lang="en-US" sz="2000" dirty="0"/>
          </a:p>
          <a:p>
            <a:r>
              <a:rPr lang="en-US" sz="2000" u="sng" dirty="0"/>
              <a:t>FEATURE COLLECTION:</a:t>
            </a:r>
          </a:p>
          <a:p>
            <a:endParaRPr lang="en-US" sz="2000" u="sng" dirty="0"/>
          </a:p>
          <a:p>
            <a:r>
              <a:rPr lang="en-US" sz="2000" dirty="0"/>
              <a:t>EMPLOYEE ID, FIRST NAME, LAST NAME, BUSINESS UNIT, EMPLOYEE STATUS, EMPLOYEE TYPE, EMPLOYEE CLASSIFICATION TYPE, GENDER, PERFORMANCE SCORE, CURRENT EMPLOYEE RATING.</a:t>
            </a:r>
          </a:p>
          <a:p>
            <a:endParaRPr lang="en-US" sz="2000" dirty="0"/>
          </a:p>
          <a:p>
            <a:r>
              <a:rPr lang="en-US" sz="2000" u="sng" dirty="0"/>
              <a:t>DATA CLEANING:</a:t>
            </a:r>
          </a:p>
          <a:p>
            <a:endParaRPr lang="en-US" sz="2000" u="sng" dirty="0"/>
          </a:p>
          <a:p>
            <a:pPr marL="342900" indent="-342900">
              <a:buAutoNum type="arabicParenR"/>
            </a:pPr>
            <a:r>
              <a:rPr lang="en-US" sz="2000" dirty="0"/>
              <a:t>CONTITIONAL FORMATTING</a:t>
            </a:r>
          </a:p>
          <a:p>
            <a:pPr marL="342900" indent="-342900">
              <a:buAutoNum type="arabicParenR"/>
            </a:pPr>
            <a:r>
              <a:rPr lang="en-US" sz="2000" dirty="0"/>
              <a:t>FILTER</a:t>
            </a:r>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p:cNvSpPr txBox="1"/>
          <p:nvPr/>
        </p:nvSpPr>
        <p:spPr>
          <a:xfrm>
            <a:off x="739775" y="1676400"/>
            <a:ext cx="7947024" cy="2862322"/>
          </a:xfrm>
          <a:prstGeom prst="rect">
            <a:avLst/>
          </a:prstGeom>
          <a:noFill/>
        </p:spPr>
        <p:txBody>
          <a:bodyPr wrap="square" rtlCol="0">
            <a:spAutoFit/>
          </a:bodyPr>
          <a:lstStyle/>
          <a:p>
            <a:r>
              <a:rPr lang="en-US" sz="2000" u="sng" dirty="0"/>
              <a:t>PERFORMANCE LEVEL:</a:t>
            </a:r>
          </a:p>
          <a:p>
            <a:endParaRPr lang="en-US" sz="2000" dirty="0"/>
          </a:p>
          <a:p>
            <a:r>
              <a:rPr lang="en-US" sz="2000" dirty="0"/>
              <a:t>1) GRADING THE EMPLOYEE RATING USING EXCEL FORMULA</a:t>
            </a:r>
          </a:p>
          <a:p>
            <a:pPr fontAlgn="base"/>
            <a:endParaRPr lang="en-US" sz="2000" dirty="0"/>
          </a:p>
          <a:p>
            <a:r>
              <a:rPr lang="en-US" sz="2000" u="sng" dirty="0"/>
              <a:t>SUMMARY</a:t>
            </a:r>
            <a:r>
              <a:rPr lang="en-US" sz="2000" dirty="0"/>
              <a:t>:</a:t>
            </a:r>
          </a:p>
          <a:p>
            <a:r>
              <a:rPr lang="en-US" sz="2000" dirty="0"/>
              <a:t>1)  CREATING A PIVOT TABLE</a:t>
            </a:r>
          </a:p>
          <a:p>
            <a:r>
              <a:rPr lang="en-US" sz="2000" dirty="0"/>
              <a:t>2)  FILTER T</a:t>
            </a:r>
            <a:r>
              <a:rPr lang="en-US" dirty="0">
                <a:latin typeface="Arial" panose="020B0604020202020204" pitchFamily="34" charset="0"/>
              </a:rPr>
              <a:t>HE DATA</a:t>
            </a:r>
            <a:endParaRPr lang="en-US" sz="2000" dirty="0"/>
          </a:p>
          <a:p>
            <a:r>
              <a:rPr lang="en-US" sz="2000" dirty="0"/>
              <a:t>3)  USING THE SLICER</a:t>
            </a:r>
          </a:p>
          <a:p>
            <a:r>
              <a:rPr lang="en-US" sz="2000" dirty="0"/>
              <a:t>4)  INSERT RECOMMENDED C</a:t>
            </a:r>
            <a:r>
              <a:rPr lang="en-US" dirty="0">
                <a:latin typeface="Arial" panose="020B0604020202020204" pitchFamily="34" charset="0"/>
              </a:rPr>
              <a:t>HART</a:t>
            </a:r>
            <a:endParaRPr lang="en-US" sz="2000" dirty="0"/>
          </a:p>
        </p:txBody>
      </p:sp>
    </p:spTree>
    <p:extLst>
      <p:ext uri="{BB962C8B-B14F-4D97-AF65-F5344CB8AC3E}">
        <p14:creationId xmlns:p14="http://schemas.microsoft.com/office/powerpoint/2010/main" val="3681952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3119581580"/>
              </p:ext>
            </p:extLst>
          </p:nvPr>
        </p:nvGraphicFramePr>
        <p:xfrm>
          <a:off x="990600" y="1371599"/>
          <a:ext cx="7239000" cy="470535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685800" y="332919"/>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8" name="Rectangle 4"/>
          <p:cNvSpPr>
            <a:spLocks noChangeArrowheads="1"/>
          </p:cNvSpPr>
          <p:nvPr/>
        </p:nvSpPr>
        <p:spPr bwMode="auto">
          <a:xfrm>
            <a:off x="457200" y="1588532"/>
            <a:ext cx="92964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anose="020B0604020202020204" pitchFamily="34"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5" name="Rectangle 2"/>
          <p:cNvSpPr>
            <a:spLocks noChangeArrowheads="1"/>
          </p:cNvSpPr>
          <p:nvPr/>
        </p:nvSpPr>
        <p:spPr bwMode="auto">
          <a:xfrm>
            <a:off x="533400" y="2019300"/>
            <a:ext cx="7248525"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a:ln>
                <a:noFill/>
              </a:ln>
              <a:solidFill>
                <a:schemeClr val="tx1"/>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57200" y="1930319"/>
            <a:ext cx="7542568" cy="3785652"/>
          </a:xfrm>
          <a:prstGeom prst="rect">
            <a:avLst/>
          </a:prstGeom>
          <a:noFill/>
        </p:spPr>
        <p:txBody>
          <a:bodyPr wrap="square" rtlCol="0">
            <a:spAutoFit/>
          </a:bodyPr>
          <a:lstStyle/>
          <a:p>
            <a:r>
              <a:rPr lang="en-US" sz="2400" dirty="0"/>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695450"/>
            <a:ext cx="8000999" cy="42005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3048000" y="2361723"/>
            <a:ext cx="5105400" cy="1938992"/>
          </a:xfrm>
          <a:prstGeom prst="rect">
            <a:avLst/>
          </a:prstGeom>
          <a:noFill/>
        </p:spPr>
        <p:txBody>
          <a:bodyPr wrap="square" rtlCol="0">
            <a:spAutoFit/>
          </a:bodyPr>
          <a:lstStyle/>
          <a:p>
            <a:r>
              <a:rPr lang="en-US" sz="2400" dirty="0"/>
              <a:t>CONDITIONAL FORMATING - MISSING</a:t>
            </a:r>
          </a:p>
          <a:p>
            <a:r>
              <a:rPr lang="en-US" sz="2400" dirty="0"/>
              <a:t>FILTER - REMOVE</a:t>
            </a:r>
          </a:p>
          <a:p>
            <a:r>
              <a:rPr lang="en-US" sz="2400" dirty="0"/>
              <a:t>FORMULA – PERFORMANCE</a:t>
            </a:r>
          </a:p>
          <a:p>
            <a:r>
              <a:rPr lang="en-US" sz="2400" dirty="0"/>
              <a:t>PIVOT – SUMMARY</a:t>
            </a:r>
          </a:p>
          <a:p>
            <a:r>
              <a:rPr lang="en-US" sz="2400" dirty="0"/>
              <a:t>GRAPH – DATA VISUALISATION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457200" y="1447800"/>
            <a:ext cx="8382000" cy="4893647"/>
          </a:xfrm>
          <a:prstGeom prst="rect">
            <a:avLst/>
          </a:prstGeom>
          <a:noFill/>
        </p:spPr>
        <p:txBody>
          <a:bodyPr wrap="square" rtlCol="0">
            <a:spAutoFit/>
          </a:bodyPr>
          <a:lstStyle/>
          <a:p>
            <a:r>
              <a:rPr lang="en-US" sz="2400" dirty="0"/>
              <a:t>Downloaded the employee dataset from </a:t>
            </a:r>
            <a:r>
              <a:rPr lang="en-US" sz="2400" dirty="0" err="1"/>
              <a:t>kaggle</a:t>
            </a:r>
            <a:r>
              <a:rPr lang="en-US" sz="2400" dirty="0"/>
              <a:t>. They have totally 26 features in it.</a:t>
            </a:r>
          </a:p>
          <a:p>
            <a:r>
              <a:rPr lang="en-US" sz="2400" dirty="0"/>
              <a:t>I get only 9 specified features</a:t>
            </a:r>
          </a:p>
          <a:p>
            <a:pPr marL="285750" indent="-285750" fontAlgn="base">
              <a:buFont typeface="Wingdings" panose="05000000000000000000" pitchFamily="2" charset="2"/>
              <a:buChar char="Ø"/>
            </a:pPr>
            <a:r>
              <a:rPr lang="en-US" sz="2400" b="1" dirty="0"/>
              <a:t>Employee ID:</a:t>
            </a:r>
            <a:r>
              <a:rPr lang="en-US" sz="2400" dirty="0"/>
              <a:t> Unique identifier for each employee in the organization.</a:t>
            </a:r>
          </a:p>
          <a:p>
            <a:pPr marL="285750" indent="-285750" fontAlgn="base">
              <a:buFont typeface="Wingdings" panose="05000000000000000000" pitchFamily="2" charset="2"/>
              <a:buChar char="Ø"/>
            </a:pPr>
            <a:r>
              <a:rPr lang="en-US" sz="2400" b="1" dirty="0"/>
              <a:t>First Name:</a:t>
            </a:r>
            <a:r>
              <a:rPr lang="en-US" sz="2400" dirty="0"/>
              <a:t> The first name of the employee.</a:t>
            </a:r>
          </a:p>
          <a:p>
            <a:pPr marL="285750" indent="-285750" fontAlgn="base">
              <a:buFont typeface="Wingdings" panose="05000000000000000000" pitchFamily="2" charset="2"/>
              <a:buChar char="Ø"/>
            </a:pPr>
            <a:r>
              <a:rPr lang="en-US" sz="2400" b="1" dirty="0"/>
              <a:t>Last Name:</a:t>
            </a:r>
            <a:r>
              <a:rPr lang="en-US" sz="2400" dirty="0"/>
              <a:t> The last name of the employee.</a:t>
            </a:r>
          </a:p>
          <a:p>
            <a:pPr marL="285750" indent="-285750" fontAlgn="base">
              <a:buFont typeface="Wingdings" panose="05000000000000000000" pitchFamily="2" charset="2"/>
              <a:buChar char="Ø"/>
            </a:pPr>
            <a:r>
              <a:rPr lang="en-US" sz="2400" b="1" dirty="0"/>
              <a:t>Business Unit:</a:t>
            </a:r>
            <a:r>
              <a:rPr lang="en-US" sz="2400" dirty="0"/>
              <a:t> The specific business unit or department to which the employee belongs.</a:t>
            </a:r>
          </a:p>
          <a:p>
            <a:pPr marL="285750" indent="-285750" fontAlgn="base">
              <a:buFont typeface="Wingdings" panose="05000000000000000000" pitchFamily="2" charset="2"/>
              <a:buChar char="Ø"/>
            </a:pPr>
            <a:r>
              <a:rPr lang="en-US" sz="2400" b="1" dirty="0"/>
              <a:t>Employee Status:</a:t>
            </a:r>
            <a:r>
              <a:rPr lang="en-US" sz="2400" dirty="0"/>
              <a:t> The current employment status of the employee (e.g., Active, On Leave, Terminated).</a:t>
            </a:r>
          </a:p>
          <a:p>
            <a:pPr marL="285750" indent="-285750" fontAlgn="base">
              <a:buFont typeface="Wingdings" panose="05000000000000000000" pitchFamily="2" charset="2"/>
              <a:buChar char="Ø"/>
            </a:pPr>
            <a:r>
              <a:rPr lang="en-US" sz="2400" b="1" dirty="0"/>
              <a:t>Employee Type:</a:t>
            </a:r>
            <a:r>
              <a:rPr lang="en-US" sz="2400" dirty="0"/>
              <a:t> The type of employment the employee has (e.g., Full-time, Part-time, Contract).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755332" y="1600200"/>
            <a:ext cx="7017068" cy="4524315"/>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a:t>Employee Classification Type:</a:t>
            </a:r>
            <a:r>
              <a:rPr lang="en-US" sz="2400" dirty="0"/>
              <a:t> The classification type of the employee (e.g., Exempt, Non-exempt).</a:t>
            </a:r>
          </a:p>
          <a:p>
            <a:pPr marL="285750" indent="-285750">
              <a:buFont typeface="Wingdings" panose="05000000000000000000" pitchFamily="2" charset="2"/>
              <a:buChar char="Ø"/>
            </a:pPr>
            <a:r>
              <a:rPr lang="en-US" sz="2400" b="1" dirty="0"/>
              <a:t>Gender:</a:t>
            </a:r>
            <a:r>
              <a:rPr lang="en-US" sz="2400" dirty="0"/>
              <a:t> A code representing the gender of the employee (e.g., M for Male, F for Female, N for Non-binary).</a:t>
            </a:r>
          </a:p>
          <a:p>
            <a:pPr marL="285750" indent="-285750" fontAlgn="base">
              <a:buFont typeface="Wingdings" panose="05000000000000000000" pitchFamily="2" charset="2"/>
              <a:buChar char="Ø"/>
            </a:pPr>
            <a:r>
              <a:rPr lang="en-US" sz="2400" b="1" dirty="0"/>
              <a:t>Performance Score:</a:t>
            </a:r>
            <a:r>
              <a:rPr lang="en-US" sz="2400" dirty="0"/>
              <a:t> A score indicating the employee's performance level (e.g., Excellent, Satisfactory, Needs Improvement).</a:t>
            </a:r>
          </a:p>
          <a:p>
            <a:pPr marL="285750" indent="-285750" fontAlgn="base">
              <a:buFont typeface="Wingdings" panose="05000000000000000000" pitchFamily="2" charset="2"/>
              <a:buChar char="Ø"/>
            </a:pPr>
            <a:r>
              <a:rPr lang="en-US" sz="2400" b="1" dirty="0"/>
              <a:t>Current Employee Rating:</a:t>
            </a:r>
            <a:r>
              <a:rPr lang="en-US" sz="2400" dirty="0"/>
              <a:t> The current rating or evaluation of the employee's overall performance.</a:t>
            </a:r>
          </a:p>
          <a:p>
            <a:endParaRPr lang="en-US" sz="2400" dirty="0"/>
          </a:p>
          <a:p>
            <a:endParaRPr lang="en-US" sz="2400" dirty="0"/>
          </a:p>
        </p:txBody>
      </p:sp>
    </p:spTree>
    <p:extLst>
      <p:ext uri="{BB962C8B-B14F-4D97-AF65-F5344CB8AC3E}">
        <p14:creationId xmlns:p14="http://schemas.microsoft.com/office/powerpoint/2010/main" val="1156605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344</TotalTime>
  <Words>494</Words>
  <Application>Microsoft Office PowerPoint</Application>
  <PresentationFormat>Widescreen</PresentationFormat>
  <Paragraphs>90</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Praveen Raj</cp:lastModifiedBy>
  <cp:revision>31</cp:revision>
  <dcterms:created xsi:type="dcterms:W3CDTF">2024-03-29T15:07:22Z</dcterms:created>
  <dcterms:modified xsi:type="dcterms:W3CDTF">2024-08-30T16:58:42Z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