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49-FC46-9492-95697C06B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2-C14F-82E3-017157101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5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725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0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53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 </a:t>
            </a:r>
            <a:r>
              <a:rPr lang="en-IN" sz="2000" dirty="0" err="1">
                <a:latin typeface="Baskerville Old Face" panose="02020602080505020303" pitchFamily="18" charset="0"/>
              </a:rPr>
              <a:t>B.Sanjay</a:t>
            </a:r>
            <a:r>
              <a:rPr lang="en-IN" sz="2000" dirty="0">
                <a:latin typeface="Baskerville Old Face" panose="02020602080505020303" pitchFamily="18" charset="0"/>
              </a:rPr>
              <a:t> </a:t>
            </a:r>
            <a:r>
              <a:rPr lang="en-IN" sz="2000" dirty="0" err="1">
                <a:latin typeface="Baskerville Old Face" panose="02020602080505020303" pitchFamily="18" charset="0"/>
              </a:rPr>
              <a:t>kumar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</a:t>
            </a:r>
            <a:r>
              <a:rPr lang="en-IN" sz="2000" dirty="0">
                <a:latin typeface="Baskerville Old Face" panose="02020602080505020303" pitchFamily="18" charset="0"/>
              </a:rPr>
              <a:t>122202621[asunm1429122202621]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B.COM </a:t>
            </a:r>
            <a:r>
              <a:rPr lang="en-IN" sz="2000" dirty="0">
                <a:latin typeface="Baskerville Old Face" panose="02020602080505020303" pitchFamily="18" charset="0"/>
              </a:rPr>
              <a:t>(CS)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COLLEGE: </a:t>
            </a:r>
            <a:r>
              <a:rPr lang="en-IN" sz="2000" dirty="0">
                <a:latin typeface="Baskerville Old Face" panose="02020602080505020303" pitchFamily="18" charset="0"/>
              </a:rPr>
              <a:t>Alpha Arts and Science college </a:t>
            </a:r>
            <a:endParaRPr lang="en-US" sz="2000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332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sanjay kumar</cp:lastModifiedBy>
  <cp:revision>7</cp:revision>
  <dcterms:created xsi:type="dcterms:W3CDTF">2024-08-29T18:01:34Z</dcterms:created>
  <dcterms:modified xsi:type="dcterms:W3CDTF">2024-09-03T07:02:31Z</dcterms:modified>
</cp:coreProperties>
</file>