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0407A0-8401-4A17-92DD-4A6BFC1259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632111-03D7-48FB-8088-D740AE43FC17}">
      <dgm:prSet/>
      <dgm:spPr/>
      <dgm:t>
        <a:bodyPr/>
        <a:lstStyle/>
        <a:p>
          <a:r>
            <a:rPr lang="en-US"/>
            <a:t>Loss functions play a critical role in training deep learning models.</a:t>
          </a:r>
        </a:p>
      </dgm:t>
    </dgm:pt>
    <dgm:pt modelId="{33459CB5-82ED-4C88-A332-50A140F3F393}" type="parTrans" cxnId="{F0D8B5D9-146F-484E-B6F3-65BFECBCD5DA}">
      <dgm:prSet/>
      <dgm:spPr/>
      <dgm:t>
        <a:bodyPr/>
        <a:lstStyle/>
        <a:p>
          <a:endParaRPr lang="en-US"/>
        </a:p>
      </dgm:t>
    </dgm:pt>
    <dgm:pt modelId="{A9FAD0DF-59B1-4C33-9520-131214A0730B}" type="sibTrans" cxnId="{F0D8B5D9-146F-484E-B6F3-65BFECBCD5DA}">
      <dgm:prSet/>
      <dgm:spPr/>
      <dgm:t>
        <a:bodyPr/>
        <a:lstStyle/>
        <a:p>
          <a:endParaRPr lang="en-US"/>
        </a:p>
      </dgm:t>
    </dgm:pt>
    <dgm:pt modelId="{4B18F4EC-DC14-4298-90C6-3FEC04668F19}">
      <dgm:prSet/>
      <dgm:spPr/>
      <dgm:t>
        <a:bodyPr/>
        <a:lstStyle/>
        <a:p>
          <a:r>
            <a:rPr lang="en-US"/>
            <a:t>Traditional margin-based loss functions (e.g., ArcFace) use fixed margins, but they do not adapt based on input quality.</a:t>
          </a:r>
        </a:p>
      </dgm:t>
    </dgm:pt>
    <dgm:pt modelId="{1A7E78CF-6589-4E7C-AEFD-2A7B7467067B}" type="parTrans" cxnId="{29311825-A3CD-46A1-BCDB-7CE38AF54126}">
      <dgm:prSet/>
      <dgm:spPr/>
      <dgm:t>
        <a:bodyPr/>
        <a:lstStyle/>
        <a:p>
          <a:endParaRPr lang="en-US"/>
        </a:p>
      </dgm:t>
    </dgm:pt>
    <dgm:pt modelId="{15B13DA6-9DFD-4F90-9CC9-312397BE61D6}" type="sibTrans" cxnId="{29311825-A3CD-46A1-BCDB-7CE38AF54126}">
      <dgm:prSet/>
      <dgm:spPr/>
      <dgm:t>
        <a:bodyPr/>
        <a:lstStyle/>
        <a:p>
          <a:endParaRPr lang="en-US"/>
        </a:p>
      </dgm:t>
    </dgm:pt>
    <dgm:pt modelId="{A94BFB3C-217E-4A03-9922-C67E31761026}">
      <dgm:prSet/>
      <dgm:spPr/>
      <dgm:t>
        <a:bodyPr/>
        <a:lstStyle/>
        <a:p>
          <a:r>
            <a:rPr lang="en-US"/>
            <a:t>AdaFace introduces an adaptive margin that adjusts dynamically using feature norms, improving classification performance.</a:t>
          </a:r>
        </a:p>
      </dgm:t>
    </dgm:pt>
    <dgm:pt modelId="{3637BB21-2A1C-413E-8630-31D02042DA79}" type="parTrans" cxnId="{9CEC161B-7190-41AF-A6EC-5798BE1989CA}">
      <dgm:prSet/>
      <dgm:spPr/>
      <dgm:t>
        <a:bodyPr/>
        <a:lstStyle/>
        <a:p>
          <a:endParaRPr lang="en-US"/>
        </a:p>
      </dgm:t>
    </dgm:pt>
    <dgm:pt modelId="{F0061F0E-C29B-41F6-8EEC-2929E6F62C43}" type="sibTrans" cxnId="{9CEC161B-7190-41AF-A6EC-5798BE1989CA}">
      <dgm:prSet/>
      <dgm:spPr/>
      <dgm:t>
        <a:bodyPr/>
        <a:lstStyle/>
        <a:p>
          <a:endParaRPr lang="en-US"/>
        </a:p>
      </dgm:t>
    </dgm:pt>
    <dgm:pt modelId="{2DABAA67-970C-420A-B08F-D791C21C06F5}" type="pres">
      <dgm:prSet presAssocID="{640407A0-8401-4A17-92DD-4A6BFC1259EC}" presName="linear" presStyleCnt="0">
        <dgm:presLayoutVars>
          <dgm:animLvl val="lvl"/>
          <dgm:resizeHandles val="exact"/>
        </dgm:presLayoutVars>
      </dgm:prSet>
      <dgm:spPr/>
    </dgm:pt>
    <dgm:pt modelId="{A3420312-902D-4463-A457-426090CDBCF4}" type="pres">
      <dgm:prSet presAssocID="{A1632111-03D7-48FB-8088-D740AE43FC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9A155C3-8E70-4EAF-A05B-4826BF88EF2B}" type="pres">
      <dgm:prSet presAssocID="{A9FAD0DF-59B1-4C33-9520-131214A0730B}" presName="spacer" presStyleCnt="0"/>
      <dgm:spPr/>
    </dgm:pt>
    <dgm:pt modelId="{2E4621D5-CD8F-46F4-B4A9-060615918006}" type="pres">
      <dgm:prSet presAssocID="{4B18F4EC-DC14-4298-90C6-3FEC04668F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13CE68-A0CF-4C3C-83B1-50A2E2645AB0}" type="pres">
      <dgm:prSet presAssocID="{15B13DA6-9DFD-4F90-9CC9-312397BE61D6}" presName="spacer" presStyleCnt="0"/>
      <dgm:spPr/>
    </dgm:pt>
    <dgm:pt modelId="{05DA6B56-2CC5-45D3-BA45-785C175D59DE}" type="pres">
      <dgm:prSet presAssocID="{A94BFB3C-217E-4A03-9922-C67E317610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EC161B-7190-41AF-A6EC-5798BE1989CA}" srcId="{640407A0-8401-4A17-92DD-4A6BFC1259EC}" destId="{A94BFB3C-217E-4A03-9922-C67E31761026}" srcOrd="2" destOrd="0" parTransId="{3637BB21-2A1C-413E-8630-31D02042DA79}" sibTransId="{F0061F0E-C29B-41F6-8EEC-2929E6F62C43}"/>
    <dgm:cxn modelId="{29311825-A3CD-46A1-BCDB-7CE38AF54126}" srcId="{640407A0-8401-4A17-92DD-4A6BFC1259EC}" destId="{4B18F4EC-DC14-4298-90C6-3FEC04668F19}" srcOrd="1" destOrd="0" parTransId="{1A7E78CF-6589-4E7C-AEFD-2A7B7467067B}" sibTransId="{15B13DA6-9DFD-4F90-9CC9-312397BE61D6}"/>
    <dgm:cxn modelId="{5DF80D2C-976C-4AD4-9DC1-CD79F2272B05}" type="presOf" srcId="{4B18F4EC-DC14-4298-90C6-3FEC04668F19}" destId="{2E4621D5-CD8F-46F4-B4A9-060615918006}" srcOrd="0" destOrd="0" presId="urn:microsoft.com/office/officeart/2005/8/layout/vList2"/>
    <dgm:cxn modelId="{43874931-F4D3-468F-9705-D1141D1697BA}" type="presOf" srcId="{A1632111-03D7-48FB-8088-D740AE43FC17}" destId="{A3420312-902D-4463-A457-426090CDBCF4}" srcOrd="0" destOrd="0" presId="urn:microsoft.com/office/officeart/2005/8/layout/vList2"/>
    <dgm:cxn modelId="{AF432EBC-5A8A-4E44-BD5F-AC851B7BE447}" type="presOf" srcId="{A94BFB3C-217E-4A03-9922-C67E31761026}" destId="{05DA6B56-2CC5-45D3-BA45-785C175D59DE}" srcOrd="0" destOrd="0" presId="urn:microsoft.com/office/officeart/2005/8/layout/vList2"/>
    <dgm:cxn modelId="{F0D8B5D9-146F-484E-B6F3-65BFECBCD5DA}" srcId="{640407A0-8401-4A17-92DD-4A6BFC1259EC}" destId="{A1632111-03D7-48FB-8088-D740AE43FC17}" srcOrd="0" destOrd="0" parTransId="{33459CB5-82ED-4C88-A332-50A140F3F393}" sibTransId="{A9FAD0DF-59B1-4C33-9520-131214A0730B}"/>
    <dgm:cxn modelId="{1048E7F6-35E9-4A0F-87C9-DB740A5870D9}" type="presOf" srcId="{640407A0-8401-4A17-92DD-4A6BFC1259EC}" destId="{2DABAA67-970C-420A-B08F-D791C21C06F5}" srcOrd="0" destOrd="0" presId="urn:microsoft.com/office/officeart/2005/8/layout/vList2"/>
    <dgm:cxn modelId="{446BB6E5-41B5-413A-90E0-3EA7E06CADF0}" type="presParOf" srcId="{2DABAA67-970C-420A-B08F-D791C21C06F5}" destId="{A3420312-902D-4463-A457-426090CDBCF4}" srcOrd="0" destOrd="0" presId="urn:microsoft.com/office/officeart/2005/8/layout/vList2"/>
    <dgm:cxn modelId="{9440F179-05B4-423B-BC69-E770BF52483E}" type="presParOf" srcId="{2DABAA67-970C-420A-B08F-D791C21C06F5}" destId="{19A155C3-8E70-4EAF-A05B-4826BF88EF2B}" srcOrd="1" destOrd="0" presId="urn:microsoft.com/office/officeart/2005/8/layout/vList2"/>
    <dgm:cxn modelId="{7A7F8F4A-D5DD-41B2-9A57-42203A004D05}" type="presParOf" srcId="{2DABAA67-970C-420A-B08F-D791C21C06F5}" destId="{2E4621D5-CD8F-46F4-B4A9-060615918006}" srcOrd="2" destOrd="0" presId="urn:microsoft.com/office/officeart/2005/8/layout/vList2"/>
    <dgm:cxn modelId="{402617CB-E4C6-42CD-9AEF-392E452E1BFB}" type="presParOf" srcId="{2DABAA67-970C-420A-B08F-D791C21C06F5}" destId="{F313CE68-A0CF-4C3C-83B1-50A2E2645AB0}" srcOrd="3" destOrd="0" presId="urn:microsoft.com/office/officeart/2005/8/layout/vList2"/>
    <dgm:cxn modelId="{4B89DC72-CECE-457E-88DC-E25C6D4D1DD9}" type="presParOf" srcId="{2DABAA67-970C-420A-B08F-D791C21C06F5}" destId="{05DA6B56-2CC5-45D3-BA45-785C175D59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3AD41-B1EF-4781-963C-B46D1D9A96F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6314AD-6734-4BB6-97FE-25462A12B83F}">
      <dgm:prSet/>
      <dgm:spPr/>
      <dgm:t>
        <a:bodyPr/>
        <a:lstStyle/>
        <a:p>
          <a:r>
            <a:rPr lang="en-US"/>
            <a:t>ArcFace and similar losses apply a fixed margin to all samples.</a:t>
          </a:r>
        </a:p>
      </dgm:t>
    </dgm:pt>
    <dgm:pt modelId="{58B99793-9F55-4AA6-971A-BD424DC90C30}" type="parTrans" cxnId="{3A73015A-A7BE-482C-839B-5FEAA0E31810}">
      <dgm:prSet/>
      <dgm:spPr/>
      <dgm:t>
        <a:bodyPr/>
        <a:lstStyle/>
        <a:p>
          <a:endParaRPr lang="en-US"/>
        </a:p>
      </dgm:t>
    </dgm:pt>
    <dgm:pt modelId="{AA8AE2B5-919D-4CA8-BB8F-DB3AA90190FB}" type="sibTrans" cxnId="{3A73015A-A7BE-482C-839B-5FEAA0E31810}">
      <dgm:prSet/>
      <dgm:spPr/>
      <dgm:t>
        <a:bodyPr/>
        <a:lstStyle/>
        <a:p>
          <a:endParaRPr lang="en-US"/>
        </a:p>
      </dgm:t>
    </dgm:pt>
    <dgm:pt modelId="{5E09C18D-73BF-4BBF-A89A-9BF9DA060FC8}">
      <dgm:prSet/>
      <dgm:spPr/>
      <dgm:t>
        <a:bodyPr/>
        <a:lstStyle/>
        <a:p>
          <a:r>
            <a:rPr lang="en-US"/>
            <a:t>Real-world data varies in quality—some images are more recognizable than others.</a:t>
          </a:r>
        </a:p>
      </dgm:t>
    </dgm:pt>
    <dgm:pt modelId="{CFC5C184-6774-4C42-9224-DDB37A0650E4}" type="parTrans" cxnId="{5EBEEF6A-A9AB-4928-9F42-100DC5C177E2}">
      <dgm:prSet/>
      <dgm:spPr/>
      <dgm:t>
        <a:bodyPr/>
        <a:lstStyle/>
        <a:p>
          <a:endParaRPr lang="en-US"/>
        </a:p>
      </dgm:t>
    </dgm:pt>
    <dgm:pt modelId="{F575156E-3F56-44B2-B22E-219375F61F05}" type="sibTrans" cxnId="{5EBEEF6A-A9AB-4928-9F42-100DC5C177E2}">
      <dgm:prSet/>
      <dgm:spPr/>
      <dgm:t>
        <a:bodyPr/>
        <a:lstStyle/>
        <a:p>
          <a:endParaRPr lang="en-US"/>
        </a:p>
      </dgm:t>
    </dgm:pt>
    <dgm:pt modelId="{D3330AD3-3F63-4B92-8DEE-E42A030C9B18}">
      <dgm:prSet/>
      <dgm:spPr/>
      <dgm:t>
        <a:bodyPr/>
        <a:lstStyle/>
        <a:p>
          <a:r>
            <a:rPr lang="en-US"/>
            <a:t>Hard samples should be emphasized only if they contain meaningful identity information.</a:t>
          </a:r>
        </a:p>
      </dgm:t>
    </dgm:pt>
    <dgm:pt modelId="{89659175-54CE-4184-9570-1322E6868127}" type="parTrans" cxnId="{9A4A3F93-E5A2-4906-9498-42EB9EC53AC9}">
      <dgm:prSet/>
      <dgm:spPr/>
      <dgm:t>
        <a:bodyPr/>
        <a:lstStyle/>
        <a:p>
          <a:endParaRPr lang="en-US"/>
        </a:p>
      </dgm:t>
    </dgm:pt>
    <dgm:pt modelId="{ACA1838E-04A9-4E1F-A351-7746554BE514}" type="sibTrans" cxnId="{9A4A3F93-E5A2-4906-9498-42EB9EC53AC9}">
      <dgm:prSet/>
      <dgm:spPr/>
      <dgm:t>
        <a:bodyPr/>
        <a:lstStyle/>
        <a:p>
          <a:endParaRPr lang="en-US"/>
        </a:p>
      </dgm:t>
    </dgm:pt>
    <dgm:pt modelId="{75FF1538-E1F7-462A-B11B-D500282F256D}">
      <dgm:prSet/>
      <dgm:spPr/>
      <dgm:t>
        <a:bodyPr/>
        <a:lstStyle/>
        <a:p>
          <a:r>
            <a:rPr lang="en-US"/>
            <a:t>AdaFace solves this by adapting the margin based on feature norms.</a:t>
          </a:r>
        </a:p>
      </dgm:t>
    </dgm:pt>
    <dgm:pt modelId="{92135541-5190-44C8-B5C5-D7D1CEC34ECB}" type="parTrans" cxnId="{0F54B1FA-452E-4DC5-AA17-F0CDEF9CA541}">
      <dgm:prSet/>
      <dgm:spPr/>
      <dgm:t>
        <a:bodyPr/>
        <a:lstStyle/>
        <a:p>
          <a:endParaRPr lang="en-US"/>
        </a:p>
      </dgm:t>
    </dgm:pt>
    <dgm:pt modelId="{62ABEEC8-9633-40FC-9E26-155AA583C15D}" type="sibTrans" cxnId="{0F54B1FA-452E-4DC5-AA17-F0CDEF9CA541}">
      <dgm:prSet/>
      <dgm:spPr/>
      <dgm:t>
        <a:bodyPr/>
        <a:lstStyle/>
        <a:p>
          <a:endParaRPr lang="en-US"/>
        </a:p>
      </dgm:t>
    </dgm:pt>
    <dgm:pt modelId="{33E8CAB5-6E51-441A-A12A-FF970C77EE19}" type="pres">
      <dgm:prSet presAssocID="{9ED3AD41-B1EF-4781-963C-B46D1D9A96F0}" presName="diagram" presStyleCnt="0">
        <dgm:presLayoutVars>
          <dgm:dir/>
          <dgm:resizeHandles val="exact"/>
        </dgm:presLayoutVars>
      </dgm:prSet>
      <dgm:spPr/>
    </dgm:pt>
    <dgm:pt modelId="{DAE64350-E9C0-4C09-9409-C4CEA00D8843}" type="pres">
      <dgm:prSet presAssocID="{EC6314AD-6734-4BB6-97FE-25462A12B83F}" presName="node" presStyleLbl="node1" presStyleIdx="0" presStyleCnt="4">
        <dgm:presLayoutVars>
          <dgm:bulletEnabled val="1"/>
        </dgm:presLayoutVars>
      </dgm:prSet>
      <dgm:spPr/>
    </dgm:pt>
    <dgm:pt modelId="{764F0003-2948-43CB-857B-8FBE5CFA11B0}" type="pres">
      <dgm:prSet presAssocID="{AA8AE2B5-919D-4CA8-BB8F-DB3AA90190FB}" presName="sibTrans" presStyleCnt="0"/>
      <dgm:spPr/>
    </dgm:pt>
    <dgm:pt modelId="{E739522E-C97E-46B7-94B0-725E7A0E7770}" type="pres">
      <dgm:prSet presAssocID="{5E09C18D-73BF-4BBF-A89A-9BF9DA060FC8}" presName="node" presStyleLbl="node1" presStyleIdx="1" presStyleCnt="4">
        <dgm:presLayoutVars>
          <dgm:bulletEnabled val="1"/>
        </dgm:presLayoutVars>
      </dgm:prSet>
      <dgm:spPr/>
    </dgm:pt>
    <dgm:pt modelId="{51EE8AB7-E24B-4750-A39C-AF1A84938F47}" type="pres">
      <dgm:prSet presAssocID="{F575156E-3F56-44B2-B22E-219375F61F05}" presName="sibTrans" presStyleCnt="0"/>
      <dgm:spPr/>
    </dgm:pt>
    <dgm:pt modelId="{0C4C2157-76A7-4F1C-A1AF-5853DBF0CE5B}" type="pres">
      <dgm:prSet presAssocID="{D3330AD3-3F63-4B92-8DEE-E42A030C9B18}" presName="node" presStyleLbl="node1" presStyleIdx="2" presStyleCnt="4">
        <dgm:presLayoutVars>
          <dgm:bulletEnabled val="1"/>
        </dgm:presLayoutVars>
      </dgm:prSet>
      <dgm:spPr/>
    </dgm:pt>
    <dgm:pt modelId="{5265C9AC-D44C-4B7A-87C2-CCC3BF4E39BB}" type="pres">
      <dgm:prSet presAssocID="{ACA1838E-04A9-4E1F-A351-7746554BE514}" presName="sibTrans" presStyleCnt="0"/>
      <dgm:spPr/>
    </dgm:pt>
    <dgm:pt modelId="{489A7F47-E740-4022-887F-D2E6E5B0F340}" type="pres">
      <dgm:prSet presAssocID="{75FF1538-E1F7-462A-B11B-D500282F256D}" presName="node" presStyleLbl="node1" presStyleIdx="3" presStyleCnt="4">
        <dgm:presLayoutVars>
          <dgm:bulletEnabled val="1"/>
        </dgm:presLayoutVars>
      </dgm:prSet>
      <dgm:spPr/>
    </dgm:pt>
  </dgm:ptLst>
  <dgm:cxnLst>
    <dgm:cxn modelId="{F7500609-B1AD-4A75-99A8-F25A1BF8FAAE}" type="presOf" srcId="{EC6314AD-6734-4BB6-97FE-25462A12B83F}" destId="{DAE64350-E9C0-4C09-9409-C4CEA00D8843}" srcOrd="0" destOrd="0" presId="urn:microsoft.com/office/officeart/2005/8/layout/default"/>
    <dgm:cxn modelId="{147B730A-9CC3-4A3A-9F31-F2DCF651E7C7}" type="presOf" srcId="{9ED3AD41-B1EF-4781-963C-B46D1D9A96F0}" destId="{33E8CAB5-6E51-441A-A12A-FF970C77EE19}" srcOrd="0" destOrd="0" presId="urn:microsoft.com/office/officeart/2005/8/layout/default"/>
    <dgm:cxn modelId="{5EBEEF6A-A9AB-4928-9F42-100DC5C177E2}" srcId="{9ED3AD41-B1EF-4781-963C-B46D1D9A96F0}" destId="{5E09C18D-73BF-4BBF-A89A-9BF9DA060FC8}" srcOrd="1" destOrd="0" parTransId="{CFC5C184-6774-4C42-9224-DDB37A0650E4}" sibTransId="{F575156E-3F56-44B2-B22E-219375F61F05}"/>
    <dgm:cxn modelId="{EC231850-80D1-47CC-BA43-4849E55DC19C}" type="presOf" srcId="{D3330AD3-3F63-4B92-8DEE-E42A030C9B18}" destId="{0C4C2157-76A7-4F1C-A1AF-5853DBF0CE5B}" srcOrd="0" destOrd="0" presId="urn:microsoft.com/office/officeart/2005/8/layout/default"/>
    <dgm:cxn modelId="{7A6AEA54-0566-4ABF-A4FE-D7FD9830818E}" type="presOf" srcId="{75FF1538-E1F7-462A-B11B-D500282F256D}" destId="{489A7F47-E740-4022-887F-D2E6E5B0F340}" srcOrd="0" destOrd="0" presId="urn:microsoft.com/office/officeart/2005/8/layout/default"/>
    <dgm:cxn modelId="{3A73015A-A7BE-482C-839B-5FEAA0E31810}" srcId="{9ED3AD41-B1EF-4781-963C-B46D1D9A96F0}" destId="{EC6314AD-6734-4BB6-97FE-25462A12B83F}" srcOrd="0" destOrd="0" parTransId="{58B99793-9F55-4AA6-971A-BD424DC90C30}" sibTransId="{AA8AE2B5-919D-4CA8-BB8F-DB3AA90190FB}"/>
    <dgm:cxn modelId="{9A4A3F93-E5A2-4906-9498-42EB9EC53AC9}" srcId="{9ED3AD41-B1EF-4781-963C-B46D1D9A96F0}" destId="{D3330AD3-3F63-4B92-8DEE-E42A030C9B18}" srcOrd="2" destOrd="0" parTransId="{89659175-54CE-4184-9570-1322E6868127}" sibTransId="{ACA1838E-04A9-4E1F-A351-7746554BE514}"/>
    <dgm:cxn modelId="{432E51EF-77D7-41DC-9EE9-432F55F22A12}" type="presOf" srcId="{5E09C18D-73BF-4BBF-A89A-9BF9DA060FC8}" destId="{E739522E-C97E-46B7-94B0-725E7A0E7770}" srcOrd="0" destOrd="0" presId="urn:microsoft.com/office/officeart/2005/8/layout/default"/>
    <dgm:cxn modelId="{0F54B1FA-452E-4DC5-AA17-F0CDEF9CA541}" srcId="{9ED3AD41-B1EF-4781-963C-B46D1D9A96F0}" destId="{75FF1538-E1F7-462A-B11B-D500282F256D}" srcOrd="3" destOrd="0" parTransId="{92135541-5190-44C8-B5C5-D7D1CEC34ECB}" sibTransId="{62ABEEC8-9633-40FC-9E26-155AA583C15D}"/>
    <dgm:cxn modelId="{41F7AEEA-5403-45E7-B598-5D81E4AFFBAA}" type="presParOf" srcId="{33E8CAB5-6E51-441A-A12A-FF970C77EE19}" destId="{DAE64350-E9C0-4C09-9409-C4CEA00D8843}" srcOrd="0" destOrd="0" presId="urn:microsoft.com/office/officeart/2005/8/layout/default"/>
    <dgm:cxn modelId="{887E0392-8823-49C6-BD0E-10984F12A9A6}" type="presParOf" srcId="{33E8CAB5-6E51-441A-A12A-FF970C77EE19}" destId="{764F0003-2948-43CB-857B-8FBE5CFA11B0}" srcOrd="1" destOrd="0" presId="urn:microsoft.com/office/officeart/2005/8/layout/default"/>
    <dgm:cxn modelId="{DDAD9946-6C3A-4935-8C87-9382FA4CF08E}" type="presParOf" srcId="{33E8CAB5-6E51-441A-A12A-FF970C77EE19}" destId="{E739522E-C97E-46B7-94B0-725E7A0E7770}" srcOrd="2" destOrd="0" presId="urn:microsoft.com/office/officeart/2005/8/layout/default"/>
    <dgm:cxn modelId="{9E4209FE-49AA-4682-87DC-BE06FF6398FB}" type="presParOf" srcId="{33E8CAB5-6E51-441A-A12A-FF970C77EE19}" destId="{51EE8AB7-E24B-4750-A39C-AF1A84938F47}" srcOrd="3" destOrd="0" presId="urn:microsoft.com/office/officeart/2005/8/layout/default"/>
    <dgm:cxn modelId="{3C3F64FB-3C5A-4D86-BE4F-614059FEAE48}" type="presParOf" srcId="{33E8CAB5-6E51-441A-A12A-FF970C77EE19}" destId="{0C4C2157-76A7-4F1C-A1AF-5853DBF0CE5B}" srcOrd="4" destOrd="0" presId="urn:microsoft.com/office/officeart/2005/8/layout/default"/>
    <dgm:cxn modelId="{CF2B9E45-83BF-4666-B6A0-43C4611FA67C}" type="presParOf" srcId="{33E8CAB5-6E51-441A-A12A-FF970C77EE19}" destId="{5265C9AC-D44C-4B7A-87C2-CCC3BF4E39BB}" srcOrd="5" destOrd="0" presId="urn:microsoft.com/office/officeart/2005/8/layout/default"/>
    <dgm:cxn modelId="{197B7FF9-B0F7-429B-AC40-AF1DC3AF9274}" type="presParOf" srcId="{33E8CAB5-6E51-441A-A12A-FF970C77EE19}" destId="{489A7F47-E740-4022-887F-D2E6E5B0F34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BCAB12-B933-46E3-A1D6-2E91C3C4CC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6410C9-A81F-4873-8332-2E20C5E429AF}">
      <dgm:prSet/>
      <dgm:spPr/>
      <dgm:t>
        <a:bodyPr/>
        <a:lstStyle/>
        <a:p>
          <a:r>
            <a:rPr lang="en-US"/>
            <a:t>Uses feature norm as a proxy for image quality.</a:t>
          </a:r>
        </a:p>
      </dgm:t>
    </dgm:pt>
    <dgm:pt modelId="{BC439C85-5F86-4BCB-8B7D-109F687B84BD}" type="parTrans" cxnId="{BB3850E8-F9AB-472A-9928-B48293DDB1CD}">
      <dgm:prSet/>
      <dgm:spPr/>
      <dgm:t>
        <a:bodyPr/>
        <a:lstStyle/>
        <a:p>
          <a:endParaRPr lang="en-US"/>
        </a:p>
      </dgm:t>
    </dgm:pt>
    <dgm:pt modelId="{F8DCB694-AEE3-44BC-A7AC-CC1E035D094A}" type="sibTrans" cxnId="{BB3850E8-F9AB-472A-9928-B48293DDB1CD}">
      <dgm:prSet/>
      <dgm:spPr/>
      <dgm:t>
        <a:bodyPr/>
        <a:lstStyle/>
        <a:p>
          <a:endParaRPr lang="en-US"/>
        </a:p>
      </dgm:t>
    </dgm:pt>
    <dgm:pt modelId="{7F367C15-02BA-4FE0-9D9B-EDF358B8E68E}">
      <dgm:prSet/>
      <dgm:spPr/>
      <dgm:t>
        <a:bodyPr/>
        <a:lstStyle/>
        <a:p>
          <a:r>
            <a:rPr lang="en-US"/>
            <a:t>Assigns different importance to training samples based on quality.</a:t>
          </a:r>
        </a:p>
      </dgm:t>
    </dgm:pt>
    <dgm:pt modelId="{B751B241-8690-403E-938C-085D6B5648C4}" type="parTrans" cxnId="{9C3D11BC-647C-4F85-825B-F917D474E475}">
      <dgm:prSet/>
      <dgm:spPr/>
      <dgm:t>
        <a:bodyPr/>
        <a:lstStyle/>
        <a:p>
          <a:endParaRPr lang="en-US"/>
        </a:p>
      </dgm:t>
    </dgm:pt>
    <dgm:pt modelId="{10505D83-6C01-40FC-B8E0-902E547CDFB5}" type="sibTrans" cxnId="{9C3D11BC-647C-4F85-825B-F917D474E475}">
      <dgm:prSet/>
      <dgm:spPr/>
      <dgm:t>
        <a:bodyPr/>
        <a:lstStyle/>
        <a:p>
          <a:endParaRPr lang="en-US"/>
        </a:p>
      </dgm:t>
    </dgm:pt>
    <dgm:pt modelId="{B043F85C-A9C3-4CC9-9A48-2F85130FB350}">
      <dgm:prSet/>
      <dgm:spPr/>
      <dgm:t>
        <a:bodyPr/>
        <a:lstStyle/>
        <a:p>
          <a:r>
            <a:rPr lang="en-US"/>
            <a:t>High-quality images → Focus on hard samples.</a:t>
          </a:r>
        </a:p>
      </dgm:t>
    </dgm:pt>
    <dgm:pt modelId="{9F731086-70BE-48FA-991C-4821DE36C738}" type="parTrans" cxnId="{BC19A625-DCF2-4E18-9DA2-83DF4070CFF0}">
      <dgm:prSet/>
      <dgm:spPr/>
      <dgm:t>
        <a:bodyPr/>
        <a:lstStyle/>
        <a:p>
          <a:endParaRPr lang="en-US"/>
        </a:p>
      </dgm:t>
    </dgm:pt>
    <dgm:pt modelId="{02E00436-80FC-495D-9F9C-146074520DCC}" type="sibTrans" cxnId="{BC19A625-DCF2-4E18-9DA2-83DF4070CFF0}">
      <dgm:prSet/>
      <dgm:spPr/>
      <dgm:t>
        <a:bodyPr/>
        <a:lstStyle/>
        <a:p>
          <a:endParaRPr lang="en-US"/>
        </a:p>
      </dgm:t>
    </dgm:pt>
    <dgm:pt modelId="{D1E323D3-495A-469C-A0E3-130896090056}">
      <dgm:prSet/>
      <dgm:spPr/>
      <dgm:t>
        <a:bodyPr/>
        <a:lstStyle/>
        <a:p>
          <a:r>
            <a:rPr lang="en-US"/>
            <a:t>Low-quality images → Avoid overfitting on noisy data.</a:t>
          </a:r>
        </a:p>
      </dgm:t>
    </dgm:pt>
    <dgm:pt modelId="{ACC27B4B-253D-4EB0-948E-E6CEEC8B8986}" type="parTrans" cxnId="{8541E48B-3D25-4422-9C43-6669A6B22177}">
      <dgm:prSet/>
      <dgm:spPr/>
      <dgm:t>
        <a:bodyPr/>
        <a:lstStyle/>
        <a:p>
          <a:endParaRPr lang="en-US"/>
        </a:p>
      </dgm:t>
    </dgm:pt>
    <dgm:pt modelId="{4A9E823E-AB46-46F6-BE75-231EB1EE3326}" type="sibTrans" cxnId="{8541E48B-3D25-4422-9C43-6669A6B22177}">
      <dgm:prSet/>
      <dgm:spPr/>
      <dgm:t>
        <a:bodyPr/>
        <a:lstStyle/>
        <a:p>
          <a:endParaRPr lang="en-US"/>
        </a:p>
      </dgm:t>
    </dgm:pt>
    <dgm:pt modelId="{D1E21E26-8980-4001-A56E-36EA3B6C7472}">
      <dgm:prSet/>
      <dgm:spPr/>
      <dgm:t>
        <a:bodyPr/>
        <a:lstStyle/>
        <a:p>
          <a:r>
            <a:rPr lang="en-US"/>
            <a:t>Improves performance on both high- and low-quality datasets.</a:t>
          </a:r>
        </a:p>
      </dgm:t>
    </dgm:pt>
    <dgm:pt modelId="{14CFF703-C904-492B-975D-CBE74821B186}" type="parTrans" cxnId="{BC838D6D-E670-4A98-B4BA-ED2F95AF5F99}">
      <dgm:prSet/>
      <dgm:spPr/>
      <dgm:t>
        <a:bodyPr/>
        <a:lstStyle/>
        <a:p>
          <a:endParaRPr lang="en-US"/>
        </a:p>
      </dgm:t>
    </dgm:pt>
    <dgm:pt modelId="{3CE032B2-1987-464C-B5B0-F3361ECC5827}" type="sibTrans" cxnId="{BC838D6D-E670-4A98-B4BA-ED2F95AF5F99}">
      <dgm:prSet/>
      <dgm:spPr/>
      <dgm:t>
        <a:bodyPr/>
        <a:lstStyle/>
        <a:p>
          <a:endParaRPr lang="en-US"/>
        </a:p>
      </dgm:t>
    </dgm:pt>
    <dgm:pt modelId="{EDAC3F99-ECF8-448E-85B3-8D1D408CE269}" type="pres">
      <dgm:prSet presAssocID="{0ABCAB12-B933-46E3-A1D6-2E91C3C4CCCA}" presName="linear" presStyleCnt="0">
        <dgm:presLayoutVars>
          <dgm:animLvl val="lvl"/>
          <dgm:resizeHandles val="exact"/>
        </dgm:presLayoutVars>
      </dgm:prSet>
      <dgm:spPr/>
    </dgm:pt>
    <dgm:pt modelId="{7F5B8C23-7C35-4E91-B8C6-5A098C13030F}" type="pres">
      <dgm:prSet presAssocID="{F46410C9-A81F-4873-8332-2E20C5E429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395E648-5C57-43D6-93BD-2A4C2E3B5325}" type="pres">
      <dgm:prSet presAssocID="{F8DCB694-AEE3-44BC-A7AC-CC1E035D094A}" presName="spacer" presStyleCnt="0"/>
      <dgm:spPr/>
    </dgm:pt>
    <dgm:pt modelId="{5449EAA8-AC8E-442E-95E9-D245DCC3C40A}" type="pres">
      <dgm:prSet presAssocID="{7F367C15-02BA-4FE0-9D9B-EDF358B8E68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AA7E21-50B2-4999-A25A-F60B5A76F15F}" type="pres">
      <dgm:prSet presAssocID="{10505D83-6C01-40FC-B8E0-902E547CDFB5}" presName="spacer" presStyleCnt="0"/>
      <dgm:spPr/>
    </dgm:pt>
    <dgm:pt modelId="{9DB7FA8A-027A-4087-AB6C-532EEA75DFCB}" type="pres">
      <dgm:prSet presAssocID="{B043F85C-A9C3-4CC9-9A48-2F85130FB35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773D42-5835-43B4-A669-D0A68B2AB376}" type="pres">
      <dgm:prSet presAssocID="{02E00436-80FC-495D-9F9C-146074520DCC}" presName="spacer" presStyleCnt="0"/>
      <dgm:spPr/>
    </dgm:pt>
    <dgm:pt modelId="{B61ECA4C-8375-46E2-ABDE-5E8FA539ABDB}" type="pres">
      <dgm:prSet presAssocID="{D1E323D3-495A-469C-A0E3-13089609005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D85DE47-B82D-433E-A3EA-23C10D8F9B44}" type="pres">
      <dgm:prSet presAssocID="{4A9E823E-AB46-46F6-BE75-231EB1EE3326}" presName="spacer" presStyleCnt="0"/>
      <dgm:spPr/>
    </dgm:pt>
    <dgm:pt modelId="{EDE90EEB-9D5C-458A-AFE5-215882B95970}" type="pres">
      <dgm:prSet presAssocID="{D1E21E26-8980-4001-A56E-36EA3B6C747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9DBF822-29DA-40B6-88DB-8DBC36DCEBAC}" type="presOf" srcId="{7F367C15-02BA-4FE0-9D9B-EDF358B8E68E}" destId="{5449EAA8-AC8E-442E-95E9-D245DCC3C40A}" srcOrd="0" destOrd="0" presId="urn:microsoft.com/office/officeart/2005/8/layout/vList2"/>
    <dgm:cxn modelId="{BC19A625-DCF2-4E18-9DA2-83DF4070CFF0}" srcId="{0ABCAB12-B933-46E3-A1D6-2E91C3C4CCCA}" destId="{B043F85C-A9C3-4CC9-9A48-2F85130FB350}" srcOrd="2" destOrd="0" parTransId="{9F731086-70BE-48FA-991C-4821DE36C738}" sibTransId="{02E00436-80FC-495D-9F9C-146074520DCC}"/>
    <dgm:cxn modelId="{BC838D6D-E670-4A98-B4BA-ED2F95AF5F99}" srcId="{0ABCAB12-B933-46E3-A1D6-2E91C3C4CCCA}" destId="{D1E21E26-8980-4001-A56E-36EA3B6C7472}" srcOrd="4" destOrd="0" parTransId="{14CFF703-C904-492B-975D-CBE74821B186}" sibTransId="{3CE032B2-1987-464C-B5B0-F3361ECC5827}"/>
    <dgm:cxn modelId="{8541E48B-3D25-4422-9C43-6669A6B22177}" srcId="{0ABCAB12-B933-46E3-A1D6-2E91C3C4CCCA}" destId="{D1E323D3-495A-469C-A0E3-130896090056}" srcOrd="3" destOrd="0" parTransId="{ACC27B4B-253D-4EB0-948E-E6CEEC8B8986}" sibTransId="{4A9E823E-AB46-46F6-BE75-231EB1EE3326}"/>
    <dgm:cxn modelId="{3C3BF1A1-F446-48D3-93FE-5D5BFFC5BF37}" type="presOf" srcId="{D1E323D3-495A-469C-A0E3-130896090056}" destId="{B61ECA4C-8375-46E2-ABDE-5E8FA539ABDB}" srcOrd="0" destOrd="0" presId="urn:microsoft.com/office/officeart/2005/8/layout/vList2"/>
    <dgm:cxn modelId="{9C3D11BC-647C-4F85-825B-F917D474E475}" srcId="{0ABCAB12-B933-46E3-A1D6-2E91C3C4CCCA}" destId="{7F367C15-02BA-4FE0-9D9B-EDF358B8E68E}" srcOrd="1" destOrd="0" parTransId="{B751B241-8690-403E-938C-085D6B5648C4}" sibTransId="{10505D83-6C01-40FC-B8E0-902E547CDFB5}"/>
    <dgm:cxn modelId="{48C55CC2-3178-4F6F-86A2-6B7E959B1806}" type="presOf" srcId="{B043F85C-A9C3-4CC9-9A48-2F85130FB350}" destId="{9DB7FA8A-027A-4087-AB6C-532EEA75DFCB}" srcOrd="0" destOrd="0" presId="urn:microsoft.com/office/officeart/2005/8/layout/vList2"/>
    <dgm:cxn modelId="{9AC188DC-CCFB-4E5E-96D9-4C7CF0EB87B2}" type="presOf" srcId="{D1E21E26-8980-4001-A56E-36EA3B6C7472}" destId="{EDE90EEB-9D5C-458A-AFE5-215882B95970}" srcOrd="0" destOrd="0" presId="urn:microsoft.com/office/officeart/2005/8/layout/vList2"/>
    <dgm:cxn modelId="{E482EFE6-58F0-4FED-BB18-B21FD477302B}" type="presOf" srcId="{0ABCAB12-B933-46E3-A1D6-2E91C3C4CCCA}" destId="{EDAC3F99-ECF8-448E-85B3-8D1D408CE269}" srcOrd="0" destOrd="0" presId="urn:microsoft.com/office/officeart/2005/8/layout/vList2"/>
    <dgm:cxn modelId="{BB3850E8-F9AB-472A-9928-B48293DDB1CD}" srcId="{0ABCAB12-B933-46E3-A1D6-2E91C3C4CCCA}" destId="{F46410C9-A81F-4873-8332-2E20C5E429AF}" srcOrd="0" destOrd="0" parTransId="{BC439C85-5F86-4BCB-8B7D-109F687B84BD}" sibTransId="{F8DCB694-AEE3-44BC-A7AC-CC1E035D094A}"/>
    <dgm:cxn modelId="{B35DF4E8-7432-497F-9A6F-72E3548EC900}" type="presOf" srcId="{F46410C9-A81F-4873-8332-2E20C5E429AF}" destId="{7F5B8C23-7C35-4E91-B8C6-5A098C13030F}" srcOrd="0" destOrd="0" presId="urn:microsoft.com/office/officeart/2005/8/layout/vList2"/>
    <dgm:cxn modelId="{51BDE74A-55E2-453A-ACA7-EFEA607FB54D}" type="presParOf" srcId="{EDAC3F99-ECF8-448E-85B3-8D1D408CE269}" destId="{7F5B8C23-7C35-4E91-B8C6-5A098C13030F}" srcOrd="0" destOrd="0" presId="urn:microsoft.com/office/officeart/2005/8/layout/vList2"/>
    <dgm:cxn modelId="{DBF9F6E2-3288-4162-A59A-7A2BB2F1DA95}" type="presParOf" srcId="{EDAC3F99-ECF8-448E-85B3-8D1D408CE269}" destId="{0395E648-5C57-43D6-93BD-2A4C2E3B5325}" srcOrd="1" destOrd="0" presId="urn:microsoft.com/office/officeart/2005/8/layout/vList2"/>
    <dgm:cxn modelId="{E8E706AA-D75B-4C78-93E7-454B36EB3A1C}" type="presParOf" srcId="{EDAC3F99-ECF8-448E-85B3-8D1D408CE269}" destId="{5449EAA8-AC8E-442E-95E9-D245DCC3C40A}" srcOrd="2" destOrd="0" presId="urn:microsoft.com/office/officeart/2005/8/layout/vList2"/>
    <dgm:cxn modelId="{EFF6B880-625E-42AD-AEA4-24B4B81CB10F}" type="presParOf" srcId="{EDAC3F99-ECF8-448E-85B3-8D1D408CE269}" destId="{60AA7E21-50B2-4999-A25A-F60B5A76F15F}" srcOrd="3" destOrd="0" presId="urn:microsoft.com/office/officeart/2005/8/layout/vList2"/>
    <dgm:cxn modelId="{EE68E6B4-4EED-43CB-B358-1AD79334B479}" type="presParOf" srcId="{EDAC3F99-ECF8-448E-85B3-8D1D408CE269}" destId="{9DB7FA8A-027A-4087-AB6C-532EEA75DFCB}" srcOrd="4" destOrd="0" presId="urn:microsoft.com/office/officeart/2005/8/layout/vList2"/>
    <dgm:cxn modelId="{D4C55B15-A6F6-4ECF-B9A1-7EC6D9D517B2}" type="presParOf" srcId="{EDAC3F99-ECF8-448E-85B3-8D1D408CE269}" destId="{22773D42-5835-43B4-A669-D0A68B2AB376}" srcOrd="5" destOrd="0" presId="urn:microsoft.com/office/officeart/2005/8/layout/vList2"/>
    <dgm:cxn modelId="{15D5C1E9-2D08-4FF3-B73D-FE828D8B6856}" type="presParOf" srcId="{EDAC3F99-ECF8-448E-85B3-8D1D408CE269}" destId="{B61ECA4C-8375-46E2-ABDE-5E8FA539ABDB}" srcOrd="6" destOrd="0" presId="urn:microsoft.com/office/officeart/2005/8/layout/vList2"/>
    <dgm:cxn modelId="{DB9D2491-6973-4EDE-BE87-97038DE4FCDF}" type="presParOf" srcId="{EDAC3F99-ECF8-448E-85B3-8D1D408CE269}" destId="{2D85DE47-B82D-433E-A3EA-23C10D8F9B44}" srcOrd="7" destOrd="0" presId="urn:microsoft.com/office/officeart/2005/8/layout/vList2"/>
    <dgm:cxn modelId="{52C6A662-AD59-4643-9EF2-048D604C5098}" type="presParOf" srcId="{EDAC3F99-ECF8-448E-85B3-8D1D408CE269}" destId="{EDE90EEB-9D5C-458A-AFE5-215882B959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84B25C-0D9D-4182-803A-6079971EF00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69EE68-9808-4BB6-A2DB-7FBE3D2B3A0F}">
      <dgm:prSet/>
      <dgm:spPr/>
      <dgm:t>
        <a:bodyPr/>
        <a:lstStyle/>
        <a:p>
          <a:r>
            <a:rPr lang="en-US"/>
            <a:t>Feature norm-based quality indicator:</a:t>
          </a:r>
        </a:p>
      </dgm:t>
    </dgm:pt>
    <dgm:pt modelId="{41A46223-A84F-4067-A986-DF32F8164D90}" type="parTrans" cxnId="{93FF90E6-E384-4A67-B0B9-7DA7102B3E3A}">
      <dgm:prSet/>
      <dgm:spPr/>
      <dgm:t>
        <a:bodyPr/>
        <a:lstStyle/>
        <a:p>
          <a:endParaRPr lang="en-US"/>
        </a:p>
      </dgm:t>
    </dgm:pt>
    <dgm:pt modelId="{A6F43C40-1155-4EBF-B3D1-F75E53876A40}" type="sibTrans" cxnId="{93FF90E6-E384-4A67-B0B9-7DA7102B3E3A}">
      <dgm:prSet/>
      <dgm:spPr/>
      <dgm:t>
        <a:bodyPr/>
        <a:lstStyle/>
        <a:p>
          <a:endParaRPr lang="en-US"/>
        </a:p>
      </dgm:t>
    </dgm:pt>
    <dgm:pt modelId="{03897493-DC2E-474C-AAA3-A93F2DCF010B}">
      <dgm:prSet/>
      <dgm:spPr/>
      <dgm:t>
        <a:bodyPr/>
        <a:lstStyle/>
        <a:p>
          <a:r>
            <a:rPr lang="en-US"/>
            <a:t>ẑᵢ = (||zᵢ|| - μ_z) / (σ_z / h)</a:t>
          </a:r>
        </a:p>
      </dgm:t>
    </dgm:pt>
    <dgm:pt modelId="{B31D6965-61E5-46F5-A9AA-F1A28E02A54D}" type="parTrans" cxnId="{2B91E405-CC18-40A6-9D57-1239354449F5}">
      <dgm:prSet/>
      <dgm:spPr/>
      <dgm:t>
        <a:bodyPr/>
        <a:lstStyle/>
        <a:p>
          <a:endParaRPr lang="en-US"/>
        </a:p>
      </dgm:t>
    </dgm:pt>
    <dgm:pt modelId="{6E8442EC-7B9B-4CB5-9002-DF053D363B16}" type="sibTrans" cxnId="{2B91E405-CC18-40A6-9D57-1239354449F5}">
      <dgm:prSet/>
      <dgm:spPr/>
      <dgm:t>
        <a:bodyPr/>
        <a:lstStyle/>
        <a:p>
          <a:endParaRPr lang="en-US"/>
        </a:p>
      </dgm:t>
    </dgm:pt>
    <dgm:pt modelId="{3431521D-ED37-42D8-9AF2-D9B04172C72C}">
      <dgm:prSet/>
      <dgm:spPr/>
      <dgm:t>
        <a:bodyPr/>
        <a:lstStyle/>
        <a:p>
          <a:r>
            <a:rPr lang="en-US"/>
            <a:t>Adaptive margin functions:</a:t>
          </a:r>
        </a:p>
      </dgm:t>
    </dgm:pt>
    <dgm:pt modelId="{A90C9F53-2FBE-4EA4-80C2-96CB6AC8FF15}" type="parTrans" cxnId="{6AD65437-3576-47D6-8122-E4E1BCB78D77}">
      <dgm:prSet/>
      <dgm:spPr/>
      <dgm:t>
        <a:bodyPr/>
        <a:lstStyle/>
        <a:p>
          <a:endParaRPr lang="en-US"/>
        </a:p>
      </dgm:t>
    </dgm:pt>
    <dgm:pt modelId="{C2993843-BF63-4544-8FD7-4637F5B08806}" type="sibTrans" cxnId="{6AD65437-3576-47D6-8122-E4E1BCB78D77}">
      <dgm:prSet/>
      <dgm:spPr/>
      <dgm:t>
        <a:bodyPr/>
        <a:lstStyle/>
        <a:p>
          <a:endParaRPr lang="en-US"/>
        </a:p>
      </dgm:t>
    </dgm:pt>
    <dgm:pt modelId="{2EB06D4E-56C1-465C-ACAA-55543E4990AC}">
      <dgm:prSet/>
      <dgm:spPr/>
      <dgm:t>
        <a:bodyPr/>
        <a:lstStyle/>
        <a:p>
          <a:r>
            <a:rPr lang="en-US"/>
            <a:t>g_angle = -m * ẑᵢ</a:t>
          </a:r>
        </a:p>
      </dgm:t>
    </dgm:pt>
    <dgm:pt modelId="{26E253DC-AD61-4C16-829B-1F0CEFA359C1}" type="parTrans" cxnId="{36818B75-FA5F-473E-AD00-09F290020366}">
      <dgm:prSet/>
      <dgm:spPr/>
      <dgm:t>
        <a:bodyPr/>
        <a:lstStyle/>
        <a:p>
          <a:endParaRPr lang="en-US"/>
        </a:p>
      </dgm:t>
    </dgm:pt>
    <dgm:pt modelId="{3F47C035-05D5-4014-B2C3-FFEE30F0D7C0}" type="sibTrans" cxnId="{36818B75-FA5F-473E-AD00-09F290020366}">
      <dgm:prSet/>
      <dgm:spPr/>
      <dgm:t>
        <a:bodyPr/>
        <a:lstStyle/>
        <a:p>
          <a:endParaRPr lang="en-US"/>
        </a:p>
      </dgm:t>
    </dgm:pt>
    <dgm:pt modelId="{2EA3CD31-D25D-467C-86D0-82AF8BD6B7C9}">
      <dgm:prSet/>
      <dgm:spPr/>
      <dgm:t>
        <a:bodyPr/>
        <a:lstStyle/>
        <a:p>
          <a:r>
            <a:rPr lang="en-US"/>
            <a:t>g_add = m * ẑᵢ + m</a:t>
          </a:r>
        </a:p>
      </dgm:t>
    </dgm:pt>
    <dgm:pt modelId="{82267191-5572-4183-B244-328067F05260}" type="parTrans" cxnId="{F66B2F30-CCC3-4D49-8E34-CC969C420876}">
      <dgm:prSet/>
      <dgm:spPr/>
      <dgm:t>
        <a:bodyPr/>
        <a:lstStyle/>
        <a:p>
          <a:endParaRPr lang="en-US"/>
        </a:p>
      </dgm:t>
    </dgm:pt>
    <dgm:pt modelId="{1E77455B-9990-407E-B63C-1EFDD1B1774E}" type="sibTrans" cxnId="{F66B2F30-CCC3-4D49-8E34-CC969C420876}">
      <dgm:prSet/>
      <dgm:spPr/>
      <dgm:t>
        <a:bodyPr/>
        <a:lstStyle/>
        <a:p>
          <a:endParaRPr lang="en-US"/>
        </a:p>
      </dgm:t>
    </dgm:pt>
    <dgm:pt modelId="{216B8F59-D7AD-46BD-9E4A-23316215BB74}">
      <dgm:prSet/>
      <dgm:spPr/>
      <dgm:t>
        <a:bodyPr/>
        <a:lstStyle/>
        <a:p>
          <a:r>
            <a:rPr lang="en-US"/>
            <a:t>Final loss modification:</a:t>
          </a:r>
        </a:p>
      </dgm:t>
    </dgm:pt>
    <dgm:pt modelId="{75502F3E-C796-4CD9-AD8C-3E1C0D1FF0BF}" type="parTrans" cxnId="{B8BF2295-0458-43E8-959B-6295B6E891B2}">
      <dgm:prSet/>
      <dgm:spPr/>
      <dgm:t>
        <a:bodyPr/>
        <a:lstStyle/>
        <a:p>
          <a:endParaRPr lang="en-US"/>
        </a:p>
      </dgm:t>
    </dgm:pt>
    <dgm:pt modelId="{909369DC-9119-4B37-AA2F-9AAD1347AF42}" type="sibTrans" cxnId="{B8BF2295-0458-43E8-959B-6295B6E891B2}">
      <dgm:prSet/>
      <dgm:spPr/>
      <dgm:t>
        <a:bodyPr/>
        <a:lstStyle/>
        <a:p>
          <a:endParaRPr lang="en-US"/>
        </a:p>
      </dgm:t>
    </dgm:pt>
    <dgm:pt modelId="{291C8648-9391-489F-A17D-FAF05D9ED62E}">
      <dgm:prSet/>
      <dgm:spPr/>
      <dgm:t>
        <a:bodyPr/>
        <a:lstStyle/>
        <a:p>
          <a:r>
            <a:rPr lang="en-US"/>
            <a:t>f(θ_j, m) = s cos(θ_j + g_angle) - g_add (if j=yᵢ)</a:t>
          </a:r>
        </a:p>
      </dgm:t>
    </dgm:pt>
    <dgm:pt modelId="{35645BB1-9EA9-4B56-BE55-4A34AC839E04}" type="parTrans" cxnId="{2431B9E9-41F1-4D7A-826A-C9D5A3B9D3FF}">
      <dgm:prSet/>
      <dgm:spPr/>
      <dgm:t>
        <a:bodyPr/>
        <a:lstStyle/>
        <a:p>
          <a:endParaRPr lang="en-US"/>
        </a:p>
      </dgm:t>
    </dgm:pt>
    <dgm:pt modelId="{D647AF88-7F03-4512-817E-BBE8F70AB400}" type="sibTrans" cxnId="{2431B9E9-41F1-4D7A-826A-C9D5A3B9D3FF}">
      <dgm:prSet/>
      <dgm:spPr/>
      <dgm:t>
        <a:bodyPr/>
        <a:lstStyle/>
        <a:p>
          <a:endParaRPr lang="en-US"/>
        </a:p>
      </dgm:t>
    </dgm:pt>
    <dgm:pt modelId="{EA32F7DB-CF67-45CA-AD82-79B3183D5B18}" type="pres">
      <dgm:prSet presAssocID="{9684B25C-0D9D-4182-803A-6079971EF007}" presName="Name0" presStyleCnt="0">
        <dgm:presLayoutVars>
          <dgm:dir/>
          <dgm:animLvl val="lvl"/>
          <dgm:resizeHandles val="exact"/>
        </dgm:presLayoutVars>
      </dgm:prSet>
      <dgm:spPr/>
    </dgm:pt>
    <dgm:pt modelId="{F85FE2FF-5D9A-4A7F-B98D-F6512E4E16CB}" type="pres">
      <dgm:prSet presAssocID="{4769EE68-9808-4BB6-A2DB-7FBE3D2B3A0F}" presName="linNode" presStyleCnt="0"/>
      <dgm:spPr/>
    </dgm:pt>
    <dgm:pt modelId="{0B7A4712-D777-4DA6-A30F-942D4FA97A47}" type="pres">
      <dgm:prSet presAssocID="{4769EE68-9808-4BB6-A2DB-7FBE3D2B3A0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DADF9A5-6C36-4820-88B5-154C031BB397}" type="pres">
      <dgm:prSet presAssocID="{4769EE68-9808-4BB6-A2DB-7FBE3D2B3A0F}" presName="descendantText" presStyleLbl="alignAccFollowNode1" presStyleIdx="0" presStyleCnt="3">
        <dgm:presLayoutVars>
          <dgm:bulletEnabled val="1"/>
        </dgm:presLayoutVars>
      </dgm:prSet>
      <dgm:spPr/>
    </dgm:pt>
    <dgm:pt modelId="{86B40682-A536-4E01-A35F-654D0003F363}" type="pres">
      <dgm:prSet presAssocID="{A6F43C40-1155-4EBF-B3D1-F75E53876A40}" presName="sp" presStyleCnt="0"/>
      <dgm:spPr/>
    </dgm:pt>
    <dgm:pt modelId="{CA0AD908-88EF-455B-89F0-F3FC7159E70C}" type="pres">
      <dgm:prSet presAssocID="{3431521D-ED37-42D8-9AF2-D9B04172C72C}" presName="linNode" presStyleCnt="0"/>
      <dgm:spPr/>
    </dgm:pt>
    <dgm:pt modelId="{0E34B77A-77AD-4D2A-A596-EDBFB557130D}" type="pres">
      <dgm:prSet presAssocID="{3431521D-ED37-42D8-9AF2-D9B04172C72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9FF7EEC-73A0-413D-B5CD-71394B1B42B9}" type="pres">
      <dgm:prSet presAssocID="{3431521D-ED37-42D8-9AF2-D9B04172C72C}" presName="descendantText" presStyleLbl="alignAccFollowNode1" presStyleIdx="1" presStyleCnt="3">
        <dgm:presLayoutVars>
          <dgm:bulletEnabled val="1"/>
        </dgm:presLayoutVars>
      </dgm:prSet>
      <dgm:spPr/>
    </dgm:pt>
    <dgm:pt modelId="{3640C259-4EF9-472D-B907-6082FF9E131E}" type="pres">
      <dgm:prSet presAssocID="{C2993843-BF63-4544-8FD7-4637F5B08806}" presName="sp" presStyleCnt="0"/>
      <dgm:spPr/>
    </dgm:pt>
    <dgm:pt modelId="{F6B6E91E-F271-418F-BC28-A2E121BA54A2}" type="pres">
      <dgm:prSet presAssocID="{216B8F59-D7AD-46BD-9E4A-23316215BB74}" presName="linNode" presStyleCnt="0"/>
      <dgm:spPr/>
    </dgm:pt>
    <dgm:pt modelId="{EFEB791E-5C0A-4EC1-B582-8A05D31E8BC8}" type="pres">
      <dgm:prSet presAssocID="{216B8F59-D7AD-46BD-9E4A-23316215BB7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FE17899-D647-4CDA-8DA8-7E6CCB856046}" type="pres">
      <dgm:prSet presAssocID="{216B8F59-D7AD-46BD-9E4A-23316215BB7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4063B02-C7EA-44BB-888B-A56DB5CE0EE7}" type="presOf" srcId="{9684B25C-0D9D-4182-803A-6079971EF007}" destId="{EA32F7DB-CF67-45CA-AD82-79B3183D5B18}" srcOrd="0" destOrd="0" presId="urn:microsoft.com/office/officeart/2005/8/layout/vList5"/>
    <dgm:cxn modelId="{2B91E405-CC18-40A6-9D57-1239354449F5}" srcId="{4769EE68-9808-4BB6-A2DB-7FBE3D2B3A0F}" destId="{03897493-DC2E-474C-AAA3-A93F2DCF010B}" srcOrd="0" destOrd="0" parTransId="{B31D6965-61E5-46F5-A9AA-F1A28E02A54D}" sibTransId="{6E8442EC-7B9B-4CB5-9002-DF053D363B16}"/>
    <dgm:cxn modelId="{136DDF09-D7AF-4049-A09D-C9B1E0718E76}" type="presOf" srcId="{4769EE68-9808-4BB6-A2DB-7FBE3D2B3A0F}" destId="{0B7A4712-D777-4DA6-A30F-942D4FA97A47}" srcOrd="0" destOrd="0" presId="urn:microsoft.com/office/officeart/2005/8/layout/vList5"/>
    <dgm:cxn modelId="{F66B2F30-CCC3-4D49-8E34-CC969C420876}" srcId="{3431521D-ED37-42D8-9AF2-D9B04172C72C}" destId="{2EA3CD31-D25D-467C-86D0-82AF8BD6B7C9}" srcOrd="1" destOrd="0" parTransId="{82267191-5572-4183-B244-328067F05260}" sibTransId="{1E77455B-9990-407E-B63C-1EFDD1B1774E}"/>
    <dgm:cxn modelId="{DCDAD834-BA1D-422A-B7A0-C1CE3018155D}" type="presOf" srcId="{2EA3CD31-D25D-467C-86D0-82AF8BD6B7C9}" destId="{79FF7EEC-73A0-413D-B5CD-71394B1B42B9}" srcOrd="0" destOrd="1" presId="urn:microsoft.com/office/officeart/2005/8/layout/vList5"/>
    <dgm:cxn modelId="{A951B236-84F4-4812-A77D-280B27B7F6DB}" type="presOf" srcId="{291C8648-9391-489F-A17D-FAF05D9ED62E}" destId="{0FE17899-D647-4CDA-8DA8-7E6CCB856046}" srcOrd="0" destOrd="0" presId="urn:microsoft.com/office/officeart/2005/8/layout/vList5"/>
    <dgm:cxn modelId="{6AD65437-3576-47D6-8122-E4E1BCB78D77}" srcId="{9684B25C-0D9D-4182-803A-6079971EF007}" destId="{3431521D-ED37-42D8-9AF2-D9B04172C72C}" srcOrd="1" destOrd="0" parTransId="{A90C9F53-2FBE-4EA4-80C2-96CB6AC8FF15}" sibTransId="{C2993843-BF63-4544-8FD7-4637F5B08806}"/>
    <dgm:cxn modelId="{F72C6046-9597-44FD-971F-9A43A09D853B}" type="presOf" srcId="{2EB06D4E-56C1-465C-ACAA-55543E4990AC}" destId="{79FF7EEC-73A0-413D-B5CD-71394B1B42B9}" srcOrd="0" destOrd="0" presId="urn:microsoft.com/office/officeart/2005/8/layout/vList5"/>
    <dgm:cxn modelId="{092E9469-1766-4513-B47F-DE451A9AC458}" type="presOf" srcId="{216B8F59-D7AD-46BD-9E4A-23316215BB74}" destId="{EFEB791E-5C0A-4EC1-B582-8A05D31E8BC8}" srcOrd="0" destOrd="0" presId="urn:microsoft.com/office/officeart/2005/8/layout/vList5"/>
    <dgm:cxn modelId="{0E975053-BD24-41D9-8FCF-2C663CD6DEDC}" type="presOf" srcId="{03897493-DC2E-474C-AAA3-A93F2DCF010B}" destId="{0DADF9A5-6C36-4820-88B5-154C031BB397}" srcOrd="0" destOrd="0" presId="urn:microsoft.com/office/officeart/2005/8/layout/vList5"/>
    <dgm:cxn modelId="{36818B75-FA5F-473E-AD00-09F290020366}" srcId="{3431521D-ED37-42D8-9AF2-D9B04172C72C}" destId="{2EB06D4E-56C1-465C-ACAA-55543E4990AC}" srcOrd="0" destOrd="0" parTransId="{26E253DC-AD61-4C16-829B-1F0CEFA359C1}" sibTransId="{3F47C035-05D5-4014-B2C3-FFEE30F0D7C0}"/>
    <dgm:cxn modelId="{B8BF2295-0458-43E8-959B-6295B6E891B2}" srcId="{9684B25C-0D9D-4182-803A-6079971EF007}" destId="{216B8F59-D7AD-46BD-9E4A-23316215BB74}" srcOrd="2" destOrd="0" parTransId="{75502F3E-C796-4CD9-AD8C-3E1C0D1FF0BF}" sibTransId="{909369DC-9119-4B37-AA2F-9AAD1347AF42}"/>
    <dgm:cxn modelId="{93FF90E6-E384-4A67-B0B9-7DA7102B3E3A}" srcId="{9684B25C-0D9D-4182-803A-6079971EF007}" destId="{4769EE68-9808-4BB6-A2DB-7FBE3D2B3A0F}" srcOrd="0" destOrd="0" parTransId="{41A46223-A84F-4067-A986-DF32F8164D90}" sibTransId="{A6F43C40-1155-4EBF-B3D1-F75E53876A40}"/>
    <dgm:cxn modelId="{2431B9E9-41F1-4D7A-826A-C9D5A3B9D3FF}" srcId="{216B8F59-D7AD-46BD-9E4A-23316215BB74}" destId="{291C8648-9391-489F-A17D-FAF05D9ED62E}" srcOrd="0" destOrd="0" parTransId="{35645BB1-9EA9-4B56-BE55-4A34AC839E04}" sibTransId="{D647AF88-7F03-4512-817E-BBE8F70AB400}"/>
    <dgm:cxn modelId="{816D22F1-4319-450E-A726-A364FCB2B4A3}" type="presOf" srcId="{3431521D-ED37-42D8-9AF2-D9B04172C72C}" destId="{0E34B77A-77AD-4D2A-A596-EDBFB557130D}" srcOrd="0" destOrd="0" presId="urn:microsoft.com/office/officeart/2005/8/layout/vList5"/>
    <dgm:cxn modelId="{FD80ACFA-5673-4A22-BB3B-2260B8F22EC9}" type="presParOf" srcId="{EA32F7DB-CF67-45CA-AD82-79B3183D5B18}" destId="{F85FE2FF-5D9A-4A7F-B98D-F6512E4E16CB}" srcOrd="0" destOrd="0" presId="urn:microsoft.com/office/officeart/2005/8/layout/vList5"/>
    <dgm:cxn modelId="{3850CE69-F0D4-41BE-9016-2DCF6BB7531D}" type="presParOf" srcId="{F85FE2FF-5D9A-4A7F-B98D-F6512E4E16CB}" destId="{0B7A4712-D777-4DA6-A30F-942D4FA97A47}" srcOrd="0" destOrd="0" presId="urn:microsoft.com/office/officeart/2005/8/layout/vList5"/>
    <dgm:cxn modelId="{37F6EF38-1045-4D52-895D-E6FADBF30D6A}" type="presParOf" srcId="{F85FE2FF-5D9A-4A7F-B98D-F6512E4E16CB}" destId="{0DADF9A5-6C36-4820-88B5-154C031BB397}" srcOrd="1" destOrd="0" presId="urn:microsoft.com/office/officeart/2005/8/layout/vList5"/>
    <dgm:cxn modelId="{45F4F2D0-6621-4DF1-80DD-0681DD8F1EE6}" type="presParOf" srcId="{EA32F7DB-CF67-45CA-AD82-79B3183D5B18}" destId="{86B40682-A536-4E01-A35F-654D0003F363}" srcOrd="1" destOrd="0" presId="urn:microsoft.com/office/officeart/2005/8/layout/vList5"/>
    <dgm:cxn modelId="{C8BBFCE0-338E-4961-89B3-E38E8F9857D3}" type="presParOf" srcId="{EA32F7DB-CF67-45CA-AD82-79B3183D5B18}" destId="{CA0AD908-88EF-455B-89F0-F3FC7159E70C}" srcOrd="2" destOrd="0" presId="urn:microsoft.com/office/officeart/2005/8/layout/vList5"/>
    <dgm:cxn modelId="{8A95E4F3-BF8A-46A7-B2D2-EEF98DC4584F}" type="presParOf" srcId="{CA0AD908-88EF-455B-89F0-F3FC7159E70C}" destId="{0E34B77A-77AD-4D2A-A596-EDBFB557130D}" srcOrd="0" destOrd="0" presId="urn:microsoft.com/office/officeart/2005/8/layout/vList5"/>
    <dgm:cxn modelId="{8FEB7142-AB28-4548-AA44-0D96BBA8C965}" type="presParOf" srcId="{CA0AD908-88EF-455B-89F0-F3FC7159E70C}" destId="{79FF7EEC-73A0-413D-B5CD-71394B1B42B9}" srcOrd="1" destOrd="0" presId="urn:microsoft.com/office/officeart/2005/8/layout/vList5"/>
    <dgm:cxn modelId="{1F3C8CB8-DE93-47FC-A500-3A9CDF9B6BAC}" type="presParOf" srcId="{EA32F7DB-CF67-45CA-AD82-79B3183D5B18}" destId="{3640C259-4EF9-472D-B907-6082FF9E131E}" srcOrd="3" destOrd="0" presId="urn:microsoft.com/office/officeart/2005/8/layout/vList5"/>
    <dgm:cxn modelId="{373828EF-700E-4BF1-BE7C-BF59C9D1A624}" type="presParOf" srcId="{EA32F7DB-CF67-45CA-AD82-79B3183D5B18}" destId="{F6B6E91E-F271-418F-BC28-A2E121BA54A2}" srcOrd="4" destOrd="0" presId="urn:microsoft.com/office/officeart/2005/8/layout/vList5"/>
    <dgm:cxn modelId="{744D778D-1808-49BC-9657-948A89922672}" type="presParOf" srcId="{F6B6E91E-F271-418F-BC28-A2E121BA54A2}" destId="{EFEB791E-5C0A-4EC1-B582-8A05D31E8BC8}" srcOrd="0" destOrd="0" presId="urn:microsoft.com/office/officeart/2005/8/layout/vList5"/>
    <dgm:cxn modelId="{4B571D16-B1C5-4B0B-9A7C-5E0E307FB41B}" type="presParOf" srcId="{F6B6E91E-F271-418F-BC28-A2E121BA54A2}" destId="{0FE17899-D647-4CDA-8DA8-7E6CCB8560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3F7E6-7177-4E26-9348-E616198A70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C38965-CB32-4E59-8017-FE7ECB6C6F55}">
      <dgm:prSet/>
      <dgm:spPr/>
      <dgm:t>
        <a:bodyPr/>
        <a:lstStyle/>
        <a:p>
          <a:r>
            <a:rPr lang="en-US"/>
            <a:t>Built as a PyTorch loss function extending nn.Module.</a:t>
          </a:r>
        </a:p>
      </dgm:t>
    </dgm:pt>
    <dgm:pt modelId="{4D3C0B0E-48FE-41F5-AA0B-65AE3FF1DD40}" type="parTrans" cxnId="{796F24F1-22BC-4511-BC6A-9F92A9A4662D}">
      <dgm:prSet/>
      <dgm:spPr/>
      <dgm:t>
        <a:bodyPr/>
        <a:lstStyle/>
        <a:p>
          <a:endParaRPr lang="en-US"/>
        </a:p>
      </dgm:t>
    </dgm:pt>
    <dgm:pt modelId="{0615719B-891E-4984-8D2C-9F0621F19348}" type="sibTrans" cxnId="{796F24F1-22BC-4511-BC6A-9F92A9A4662D}">
      <dgm:prSet/>
      <dgm:spPr/>
      <dgm:t>
        <a:bodyPr/>
        <a:lstStyle/>
        <a:p>
          <a:endParaRPr lang="en-US"/>
        </a:p>
      </dgm:t>
    </dgm:pt>
    <dgm:pt modelId="{3AB6760C-320B-4FEC-B04A-ED29CA5336C3}">
      <dgm:prSet/>
      <dgm:spPr/>
      <dgm:t>
        <a:bodyPr/>
        <a:lstStyle/>
        <a:p>
          <a:r>
            <a:rPr lang="en-US"/>
            <a:t>Uses batch statistics to normalize feature norms.</a:t>
          </a:r>
        </a:p>
      </dgm:t>
    </dgm:pt>
    <dgm:pt modelId="{E1B030E1-93CA-42C8-AB54-EE8AA3585D0F}" type="parTrans" cxnId="{D164C096-7065-4AD6-86FE-848D942CAD67}">
      <dgm:prSet/>
      <dgm:spPr/>
      <dgm:t>
        <a:bodyPr/>
        <a:lstStyle/>
        <a:p>
          <a:endParaRPr lang="en-US"/>
        </a:p>
      </dgm:t>
    </dgm:pt>
    <dgm:pt modelId="{AA7C62B9-FFB9-4522-ADEF-BCA6C2126DCE}" type="sibTrans" cxnId="{D164C096-7065-4AD6-86FE-848D942CAD67}">
      <dgm:prSet/>
      <dgm:spPr/>
      <dgm:t>
        <a:bodyPr/>
        <a:lstStyle/>
        <a:p>
          <a:endParaRPr lang="en-US"/>
        </a:p>
      </dgm:t>
    </dgm:pt>
    <dgm:pt modelId="{BBEAB176-D7F7-4C3A-A959-BCB311AFF684}">
      <dgm:prSet/>
      <dgm:spPr/>
      <dgm:t>
        <a:bodyPr/>
        <a:lstStyle/>
        <a:p>
          <a:r>
            <a:rPr lang="en-US"/>
            <a:t>Dynamically modifies margin during training.</a:t>
          </a:r>
        </a:p>
      </dgm:t>
    </dgm:pt>
    <dgm:pt modelId="{AAA8FF6B-B102-4C82-BE8E-077518588965}" type="parTrans" cxnId="{8E87BC7D-1274-47BC-BE60-7DC68DB411E0}">
      <dgm:prSet/>
      <dgm:spPr/>
      <dgm:t>
        <a:bodyPr/>
        <a:lstStyle/>
        <a:p>
          <a:endParaRPr lang="en-US"/>
        </a:p>
      </dgm:t>
    </dgm:pt>
    <dgm:pt modelId="{AF44EF0D-3E91-4366-BB98-6854B56A0ADA}" type="sibTrans" cxnId="{8E87BC7D-1274-47BC-BE60-7DC68DB411E0}">
      <dgm:prSet/>
      <dgm:spPr/>
      <dgm:t>
        <a:bodyPr/>
        <a:lstStyle/>
        <a:p>
          <a:endParaRPr lang="en-US"/>
        </a:p>
      </dgm:t>
    </dgm:pt>
    <dgm:pt modelId="{E7CDB926-2789-4E91-A162-484197E7F295}">
      <dgm:prSet/>
      <dgm:spPr/>
      <dgm:t>
        <a:bodyPr/>
        <a:lstStyle/>
        <a:p>
          <a:r>
            <a:rPr lang="en-US"/>
            <a:t>Code snippet is included in the report.</a:t>
          </a:r>
        </a:p>
      </dgm:t>
    </dgm:pt>
    <dgm:pt modelId="{15A94DF8-8F9C-4936-BD38-6FC8C0D415F0}" type="parTrans" cxnId="{BE4DDC09-AB44-4AE4-85DE-DAAE521578E5}">
      <dgm:prSet/>
      <dgm:spPr/>
      <dgm:t>
        <a:bodyPr/>
        <a:lstStyle/>
        <a:p>
          <a:endParaRPr lang="en-US"/>
        </a:p>
      </dgm:t>
    </dgm:pt>
    <dgm:pt modelId="{E46289D4-0E48-48EE-92AD-48AEBC8BB716}" type="sibTrans" cxnId="{BE4DDC09-AB44-4AE4-85DE-DAAE521578E5}">
      <dgm:prSet/>
      <dgm:spPr/>
      <dgm:t>
        <a:bodyPr/>
        <a:lstStyle/>
        <a:p>
          <a:endParaRPr lang="en-US"/>
        </a:p>
      </dgm:t>
    </dgm:pt>
    <dgm:pt modelId="{2A84866D-378D-4D35-89A2-C5E1581EFA28}" type="pres">
      <dgm:prSet presAssocID="{9CE3F7E6-7177-4E26-9348-E616198A70F4}" presName="root" presStyleCnt="0">
        <dgm:presLayoutVars>
          <dgm:dir/>
          <dgm:resizeHandles val="exact"/>
        </dgm:presLayoutVars>
      </dgm:prSet>
      <dgm:spPr/>
    </dgm:pt>
    <dgm:pt modelId="{1894163D-D636-438D-8AF4-BB6C0667D818}" type="pres">
      <dgm:prSet presAssocID="{38C38965-CB32-4E59-8017-FE7ECB6C6F55}" presName="compNode" presStyleCnt="0"/>
      <dgm:spPr/>
    </dgm:pt>
    <dgm:pt modelId="{FD2D68C9-85E5-4621-BD78-5A68B994971B}" type="pres">
      <dgm:prSet presAssocID="{38C38965-CB32-4E59-8017-FE7ECB6C6F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0D624D-0B5D-4E8C-B3A1-1C52BD17E0FE}" type="pres">
      <dgm:prSet presAssocID="{38C38965-CB32-4E59-8017-FE7ECB6C6F55}" presName="spaceRect" presStyleCnt="0"/>
      <dgm:spPr/>
    </dgm:pt>
    <dgm:pt modelId="{AD0B4D55-E0CD-4408-9A95-032F14BDEE77}" type="pres">
      <dgm:prSet presAssocID="{38C38965-CB32-4E59-8017-FE7ECB6C6F55}" presName="textRect" presStyleLbl="revTx" presStyleIdx="0" presStyleCnt="4">
        <dgm:presLayoutVars>
          <dgm:chMax val="1"/>
          <dgm:chPref val="1"/>
        </dgm:presLayoutVars>
      </dgm:prSet>
      <dgm:spPr/>
    </dgm:pt>
    <dgm:pt modelId="{237619FA-B379-4EC5-9189-221C50835243}" type="pres">
      <dgm:prSet presAssocID="{0615719B-891E-4984-8D2C-9F0621F19348}" presName="sibTrans" presStyleCnt="0"/>
      <dgm:spPr/>
    </dgm:pt>
    <dgm:pt modelId="{DC3B1919-1452-4F08-A3B9-C7386491DF94}" type="pres">
      <dgm:prSet presAssocID="{3AB6760C-320B-4FEC-B04A-ED29CA5336C3}" presName="compNode" presStyleCnt="0"/>
      <dgm:spPr/>
    </dgm:pt>
    <dgm:pt modelId="{53071862-191C-460A-96A7-9E851344929E}" type="pres">
      <dgm:prSet presAssocID="{3AB6760C-320B-4FEC-B04A-ED29CA5336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F9F5304-DF1A-4E54-8D5B-875BD1783D71}" type="pres">
      <dgm:prSet presAssocID="{3AB6760C-320B-4FEC-B04A-ED29CA5336C3}" presName="spaceRect" presStyleCnt="0"/>
      <dgm:spPr/>
    </dgm:pt>
    <dgm:pt modelId="{7BD47B53-DC7B-45C2-9DB6-AA068B8A97EC}" type="pres">
      <dgm:prSet presAssocID="{3AB6760C-320B-4FEC-B04A-ED29CA5336C3}" presName="textRect" presStyleLbl="revTx" presStyleIdx="1" presStyleCnt="4">
        <dgm:presLayoutVars>
          <dgm:chMax val="1"/>
          <dgm:chPref val="1"/>
        </dgm:presLayoutVars>
      </dgm:prSet>
      <dgm:spPr/>
    </dgm:pt>
    <dgm:pt modelId="{C9AF7AAA-9C44-4A54-8CF0-AB76AEF4650F}" type="pres">
      <dgm:prSet presAssocID="{AA7C62B9-FFB9-4522-ADEF-BCA6C2126DCE}" presName="sibTrans" presStyleCnt="0"/>
      <dgm:spPr/>
    </dgm:pt>
    <dgm:pt modelId="{8EBBE43D-0617-4E4F-AD7E-5904F621CA06}" type="pres">
      <dgm:prSet presAssocID="{BBEAB176-D7F7-4C3A-A959-BCB311AFF684}" presName="compNode" presStyleCnt="0"/>
      <dgm:spPr/>
    </dgm:pt>
    <dgm:pt modelId="{31676E11-7871-4AEF-B859-50A04DCEDE95}" type="pres">
      <dgm:prSet presAssocID="{BBEAB176-D7F7-4C3A-A959-BCB311AFF6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ler"/>
        </a:ext>
      </dgm:extLst>
    </dgm:pt>
    <dgm:pt modelId="{B4174FC5-17EC-473E-9BC2-FC6168CFEF3C}" type="pres">
      <dgm:prSet presAssocID="{BBEAB176-D7F7-4C3A-A959-BCB311AFF684}" presName="spaceRect" presStyleCnt="0"/>
      <dgm:spPr/>
    </dgm:pt>
    <dgm:pt modelId="{193D78FC-AE59-4A58-9567-7A09CA173E80}" type="pres">
      <dgm:prSet presAssocID="{BBEAB176-D7F7-4C3A-A959-BCB311AFF684}" presName="textRect" presStyleLbl="revTx" presStyleIdx="2" presStyleCnt="4">
        <dgm:presLayoutVars>
          <dgm:chMax val="1"/>
          <dgm:chPref val="1"/>
        </dgm:presLayoutVars>
      </dgm:prSet>
      <dgm:spPr/>
    </dgm:pt>
    <dgm:pt modelId="{5D56686C-B81E-4009-8E81-C495BCB86725}" type="pres">
      <dgm:prSet presAssocID="{AF44EF0D-3E91-4366-BB98-6854B56A0ADA}" presName="sibTrans" presStyleCnt="0"/>
      <dgm:spPr/>
    </dgm:pt>
    <dgm:pt modelId="{5B18FBCA-AE81-4B56-9327-A2C52B9EA12C}" type="pres">
      <dgm:prSet presAssocID="{E7CDB926-2789-4E91-A162-484197E7F295}" presName="compNode" presStyleCnt="0"/>
      <dgm:spPr/>
    </dgm:pt>
    <dgm:pt modelId="{EE498620-B998-4CBA-9092-82699544EB8A}" type="pres">
      <dgm:prSet presAssocID="{E7CDB926-2789-4E91-A162-484197E7F2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62F1B22-10A3-48D6-9A30-535B9F2108EA}" type="pres">
      <dgm:prSet presAssocID="{E7CDB926-2789-4E91-A162-484197E7F295}" presName="spaceRect" presStyleCnt="0"/>
      <dgm:spPr/>
    </dgm:pt>
    <dgm:pt modelId="{3A8E120D-6733-4018-B205-37AC7A8806FA}" type="pres">
      <dgm:prSet presAssocID="{E7CDB926-2789-4E91-A162-484197E7F2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4DDC09-AB44-4AE4-85DE-DAAE521578E5}" srcId="{9CE3F7E6-7177-4E26-9348-E616198A70F4}" destId="{E7CDB926-2789-4E91-A162-484197E7F295}" srcOrd="3" destOrd="0" parTransId="{15A94DF8-8F9C-4936-BD38-6FC8C0D415F0}" sibTransId="{E46289D4-0E48-48EE-92AD-48AEBC8BB716}"/>
    <dgm:cxn modelId="{3E6EE310-68B2-49B7-9F0F-A131F81007DA}" type="presOf" srcId="{BBEAB176-D7F7-4C3A-A959-BCB311AFF684}" destId="{193D78FC-AE59-4A58-9567-7A09CA173E80}" srcOrd="0" destOrd="0" presId="urn:microsoft.com/office/officeart/2018/2/layout/IconLabelList"/>
    <dgm:cxn modelId="{39666732-F352-4B22-89A3-19E945F58646}" type="presOf" srcId="{E7CDB926-2789-4E91-A162-484197E7F295}" destId="{3A8E120D-6733-4018-B205-37AC7A8806FA}" srcOrd="0" destOrd="0" presId="urn:microsoft.com/office/officeart/2018/2/layout/IconLabelList"/>
    <dgm:cxn modelId="{CD8A7578-C764-4E2B-B9EB-DF588ABF7692}" type="presOf" srcId="{3AB6760C-320B-4FEC-B04A-ED29CA5336C3}" destId="{7BD47B53-DC7B-45C2-9DB6-AA068B8A97EC}" srcOrd="0" destOrd="0" presId="urn:microsoft.com/office/officeart/2018/2/layout/IconLabelList"/>
    <dgm:cxn modelId="{8E87BC7D-1274-47BC-BE60-7DC68DB411E0}" srcId="{9CE3F7E6-7177-4E26-9348-E616198A70F4}" destId="{BBEAB176-D7F7-4C3A-A959-BCB311AFF684}" srcOrd="2" destOrd="0" parTransId="{AAA8FF6B-B102-4C82-BE8E-077518588965}" sibTransId="{AF44EF0D-3E91-4366-BB98-6854B56A0ADA}"/>
    <dgm:cxn modelId="{C38F0E8E-4A03-4C59-A6E8-00A6A81F3E5B}" type="presOf" srcId="{38C38965-CB32-4E59-8017-FE7ECB6C6F55}" destId="{AD0B4D55-E0CD-4408-9A95-032F14BDEE77}" srcOrd="0" destOrd="0" presId="urn:microsoft.com/office/officeart/2018/2/layout/IconLabelList"/>
    <dgm:cxn modelId="{D164C096-7065-4AD6-86FE-848D942CAD67}" srcId="{9CE3F7E6-7177-4E26-9348-E616198A70F4}" destId="{3AB6760C-320B-4FEC-B04A-ED29CA5336C3}" srcOrd="1" destOrd="0" parTransId="{E1B030E1-93CA-42C8-AB54-EE8AA3585D0F}" sibTransId="{AA7C62B9-FFB9-4522-ADEF-BCA6C2126DCE}"/>
    <dgm:cxn modelId="{D711219A-571D-4134-A229-0C9510CA174C}" type="presOf" srcId="{9CE3F7E6-7177-4E26-9348-E616198A70F4}" destId="{2A84866D-378D-4D35-89A2-C5E1581EFA28}" srcOrd="0" destOrd="0" presId="urn:microsoft.com/office/officeart/2018/2/layout/IconLabelList"/>
    <dgm:cxn modelId="{796F24F1-22BC-4511-BC6A-9F92A9A4662D}" srcId="{9CE3F7E6-7177-4E26-9348-E616198A70F4}" destId="{38C38965-CB32-4E59-8017-FE7ECB6C6F55}" srcOrd="0" destOrd="0" parTransId="{4D3C0B0E-48FE-41F5-AA0B-65AE3FF1DD40}" sibTransId="{0615719B-891E-4984-8D2C-9F0621F19348}"/>
    <dgm:cxn modelId="{81832EEF-870C-478D-8843-7F325313722F}" type="presParOf" srcId="{2A84866D-378D-4D35-89A2-C5E1581EFA28}" destId="{1894163D-D636-438D-8AF4-BB6C0667D818}" srcOrd="0" destOrd="0" presId="urn:microsoft.com/office/officeart/2018/2/layout/IconLabelList"/>
    <dgm:cxn modelId="{5E8486B6-4866-42A7-9127-AFFBFD2C71A2}" type="presParOf" srcId="{1894163D-D636-438D-8AF4-BB6C0667D818}" destId="{FD2D68C9-85E5-4621-BD78-5A68B994971B}" srcOrd="0" destOrd="0" presId="urn:microsoft.com/office/officeart/2018/2/layout/IconLabelList"/>
    <dgm:cxn modelId="{ECBACF0E-540C-4558-B87E-21A0CDFCD249}" type="presParOf" srcId="{1894163D-D636-438D-8AF4-BB6C0667D818}" destId="{450D624D-0B5D-4E8C-B3A1-1C52BD17E0FE}" srcOrd="1" destOrd="0" presId="urn:microsoft.com/office/officeart/2018/2/layout/IconLabelList"/>
    <dgm:cxn modelId="{188E9C8E-25EE-49B6-97E4-D1E97BA2C0C5}" type="presParOf" srcId="{1894163D-D636-438D-8AF4-BB6C0667D818}" destId="{AD0B4D55-E0CD-4408-9A95-032F14BDEE77}" srcOrd="2" destOrd="0" presId="urn:microsoft.com/office/officeart/2018/2/layout/IconLabelList"/>
    <dgm:cxn modelId="{3BA6BC9E-7FFD-4EC6-A18A-35E437FAC049}" type="presParOf" srcId="{2A84866D-378D-4D35-89A2-C5E1581EFA28}" destId="{237619FA-B379-4EC5-9189-221C50835243}" srcOrd="1" destOrd="0" presId="urn:microsoft.com/office/officeart/2018/2/layout/IconLabelList"/>
    <dgm:cxn modelId="{E1693528-FA3E-4394-A7E1-9177C12CBED0}" type="presParOf" srcId="{2A84866D-378D-4D35-89A2-C5E1581EFA28}" destId="{DC3B1919-1452-4F08-A3B9-C7386491DF94}" srcOrd="2" destOrd="0" presId="urn:microsoft.com/office/officeart/2018/2/layout/IconLabelList"/>
    <dgm:cxn modelId="{4A208F3D-B816-48B0-A160-792586783FC2}" type="presParOf" srcId="{DC3B1919-1452-4F08-A3B9-C7386491DF94}" destId="{53071862-191C-460A-96A7-9E851344929E}" srcOrd="0" destOrd="0" presId="urn:microsoft.com/office/officeart/2018/2/layout/IconLabelList"/>
    <dgm:cxn modelId="{670DD40F-74B5-45A2-9C0C-183DCA99072B}" type="presParOf" srcId="{DC3B1919-1452-4F08-A3B9-C7386491DF94}" destId="{FF9F5304-DF1A-4E54-8D5B-875BD1783D71}" srcOrd="1" destOrd="0" presId="urn:microsoft.com/office/officeart/2018/2/layout/IconLabelList"/>
    <dgm:cxn modelId="{84CC7ADE-3DE1-40D9-9178-338E24AEA64F}" type="presParOf" srcId="{DC3B1919-1452-4F08-A3B9-C7386491DF94}" destId="{7BD47B53-DC7B-45C2-9DB6-AA068B8A97EC}" srcOrd="2" destOrd="0" presId="urn:microsoft.com/office/officeart/2018/2/layout/IconLabelList"/>
    <dgm:cxn modelId="{05167759-7DDD-407C-81E2-B332BBFE62F8}" type="presParOf" srcId="{2A84866D-378D-4D35-89A2-C5E1581EFA28}" destId="{C9AF7AAA-9C44-4A54-8CF0-AB76AEF4650F}" srcOrd="3" destOrd="0" presId="urn:microsoft.com/office/officeart/2018/2/layout/IconLabelList"/>
    <dgm:cxn modelId="{64FB8AF6-0E83-4745-94F3-1FDE452CE804}" type="presParOf" srcId="{2A84866D-378D-4D35-89A2-C5E1581EFA28}" destId="{8EBBE43D-0617-4E4F-AD7E-5904F621CA06}" srcOrd="4" destOrd="0" presId="urn:microsoft.com/office/officeart/2018/2/layout/IconLabelList"/>
    <dgm:cxn modelId="{3A499044-AA31-4B4F-BDE4-6889FA5B8F97}" type="presParOf" srcId="{8EBBE43D-0617-4E4F-AD7E-5904F621CA06}" destId="{31676E11-7871-4AEF-B859-50A04DCEDE95}" srcOrd="0" destOrd="0" presId="urn:microsoft.com/office/officeart/2018/2/layout/IconLabelList"/>
    <dgm:cxn modelId="{25ABB310-7C48-4D8B-978F-AB40789E158A}" type="presParOf" srcId="{8EBBE43D-0617-4E4F-AD7E-5904F621CA06}" destId="{B4174FC5-17EC-473E-9BC2-FC6168CFEF3C}" srcOrd="1" destOrd="0" presId="urn:microsoft.com/office/officeart/2018/2/layout/IconLabelList"/>
    <dgm:cxn modelId="{565F9473-F0CF-4916-B7FD-006F14E8508F}" type="presParOf" srcId="{8EBBE43D-0617-4E4F-AD7E-5904F621CA06}" destId="{193D78FC-AE59-4A58-9567-7A09CA173E80}" srcOrd="2" destOrd="0" presId="urn:microsoft.com/office/officeart/2018/2/layout/IconLabelList"/>
    <dgm:cxn modelId="{66406957-3035-446F-8F82-69413CCFDD4A}" type="presParOf" srcId="{2A84866D-378D-4D35-89A2-C5E1581EFA28}" destId="{5D56686C-B81E-4009-8E81-C495BCB86725}" srcOrd="5" destOrd="0" presId="urn:microsoft.com/office/officeart/2018/2/layout/IconLabelList"/>
    <dgm:cxn modelId="{6B94B4B6-E870-4CD5-BE56-526791BA4709}" type="presParOf" srcId="{2A84866D-378D-4D35-89A2-C5E1581EFA28}" destId="{5B18FBCA-AE81-4B56-9327-A2C52B9EA12C}" srcOrd="6" destOrd="0" presId="urn:microsoft.com/office/officeart/2018/2/layout/IconLabelList"/>
    <dgm:cxn modelId="{9F5E92B5-C696-40F2-9347-D86B5CE9CA4C}" type="presParOf" srcId="{5B18FBCA-AE81-4B56-9327-A2C52B9EA12C}" destId="{EE498620-B998-4CBA-9092-82699544EB8A}" srcOrd="0" destOrd="0" presId="urn:microsoft.com/office/officeart/2018/2/layout/IconLabelList"/>
    <dgm:cxn modelId="{8191A5CD-7CEA-40B9-B616-21A7D64D8FEC}" type="presParOf" srcId="{5B18FBCA-AE81-4B56-9327-A2C52B9EA12C}" destId="{B62F1B22-10A3-48D6-9A30-535B9F2108EA}" srcOrd="1" destOrd="0" presId="urn:microsoft.com/office/officeart/2018/2/layout/IconLabelList"/>
    <dgm:cxn modelId="{2046FE32-57BC-4D8E-948E-53CD2DB7160E}" type="presParOf" srcId="{5B18FBCA-AE81-4B56-9327-A2C52B9EA12C}" destId="{3A8E120D-6733-4018-B205-37AC7A8806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F14ABF-52E2-4502-A9C7-18BF184936F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189CC1-300C-4710-B3F1-FF585922D50B}">
      <dgm:prSet/>
      <dgm:spPr/>
      <dgm:t>
        <a:bodyPr/>
        <a:lstStyle/>
        <a:p>
          <a:r>
            <a:rPr lang="en-US"/>
            <a:t>Datasets: MNIST (digits) and CIFAR-10 (images).</a:t>
          </a:r>
        </a:p>
      </dgm:t>
    </dgm:pt>
    <dgm:pt modelId="{05460136-3F00-4437-A10A-679FCF2171E8}" type="parTrans" cxnId="{A2619A74-E893-4ABB-9DD2-7A70D610BBC5}">
      <dgm:prSet/>
      <dgm:spPr/>
      <dgm:t>
        <a:bodyPr/>
        <a:lstStyle/>
        <a:p>
          <a:endParaRPr lang="en-US"/>
        </a:p>
      </dgm:t>
    </dgm:pt>
    <dgm:pt modelId="{2858B411-EBAB-4FAD-BC6C-ADC165D8E3F2}" type="sibTrans" cxnId="{A2619A74-E893-4ABB-9DD2-7A70D610BBC5}">
      <dgm:prSet/>
      <dgm:spPr/>
      <dgm:t>
        <a:bodyPr/>
        <a:lstStyle/>
        <a:p>
          <a:endParaRPr lang="en-US"/>
        </a:p>
      </dgm:t>
    </dgm:pt>
    <dgm:pt modelId="{61920FD0-B0B4-44A5-A790-08268EF1324A}">
      <dgm:prSet/>
      <dgm:spPr/>
      <dgm:t>
        <a:bodyPr/>
        <a:lstStyle/>
        <a:p>
          <a:r>
            <a:rPr lang="en-US"/>
            <a:t>CNN model with:</a:t>
          </a:r>
        </a:p>
      </dgm:t>
    </dgm:pt>
    <dgm:pt modelId="{27F64E2C-AA06-4BDD-B58C-F54036FE8445}" type="parTrans" cxnId="{51A08E09-C9B5-4131-AA92-05934F91436E}">
      <dgm:prSet/>
      <dgm:spPr/>
      <dgm:t>
        <a:bodyPr/>
        <a:lstStyle/>
        <a:p>
          <a:endParaRPr lang="en-US"/>
        </a:p>
      </dgm:t>
    </dgm:pt>
    <dgm:pt modelId="{6EA85D4E-12E8-44FC-8924-282618F48520}" type="sibTrans" cxnId="{51A08E09-C9B5-4131-AA92-05934F91436E}">
      <dgm:prSet/>
      <dgm:spPr/>
      <dgm:t>
        <a:bodyPr/>
        <a:lstStyle/>
        <a:p>
          <a:endParaRPr lang="en-US"/>
        </a:p>
      </dgm:t>
    </dgm:pt>
    <dgm:pt modelId="{48F5D1A4-3697-4F99-9F53-548B7C73B5AB}">
      <dgm:prSet/>
      <dgm:spPr/>
      <dgm:t>
        <a:bodyPr/>
        <a:lstStyle/>
        <a:p>
          <a:r>
            <a:rPr lang="en-US"/>
            <a:t>- Convolutional layers (ReLU, MaxPooling)</a:t>
          </a:r>
        </a:p>
      </dgm:t>
    </dgm:pt>
    <dgm:pt modelId="{8E5EB2C4-7A01-4DD5-B4B1-7EF5E3A59857}" type="parTrans" cxnId="{DAE7E2A1-9410-4883-8D73-23D4273B0EEE}">
      <dgm:prSet/>
      <dgm:spPr/>
      <dgm:t>
        <a:bodyPr/>
        <a:lstStyle/>
        <a:p>
          <a:endParaRPr lang="en-US"/>
        </a:p>
      </dgm:t>
    </dgm:pt>
    <dgm:pt modelId="{4EA7B921-EFC4-4C67-9656-F7D18A2275F1}" type="sibTrans" cxnId="{DAE7E2A1-9410-4883-8D73-23D4273B0EEE}">
      <dgm:prSet/>
      <dgm:spPr/>
      <dgm:t>
        <a:bodyPr/>
        <a:lstStyle/>
        <a:p>
          <a:endParaRPr lang="en-US"/>
        </a:p>
      </dgm:t>
    </dgm:pt>
    <dgm:pt modelId="{D0D6CFFB-0C8A-4658-8699-9693D9803BA2}">
      <dgm:prSet/>
      <dgm:spPr/>
      <dgm:t>
        <a:bodyPr/>
        <a:lstStyle/>
        <a:p>
          <a:r>
            <a:rPr lang="en-US"/>
            <a:t>- Fully connected layers</a:t>
          </a:r>
        </a:p>
      </dgm:t>
    </dgm:pt>
    <dgm:pt modelId="{BFAE8FCB-06A0-4765-9938-0EDB15516C69}" type="parTrans" cxnId="{9A841989-7E8A-42A7-AC69-6829B44B482F}">
      <dgm:prSet/>
      <dgm:spPr/>
      <dgm:t>
        <a:bodyPr/>
        <a:lstStyle/>
        <a:p>
          <a:endParaRPr lang="en-US"/>
        </a:p>
      </dgm:t>
    </dgm:pt>
    <dgm:pt modelId="{F82457C6-8E4D-498C-9B05-44B403388994}" type="sibTrans" cxnId="{9A841989-7E8A-42A7-AC69-6829B44B482F}">
      <dgm:prSet/>
      <dgm:spPr/>
      <dgm:t>
        <a:bodyPr/>
        <a:lstStyle/>
        <a:p>
          <a:endParaRPr lang="en-US"/>
        </a:p>
      </dgm:t>
    </dgm:pt>
    <dgm:pt modelId="{AE7C96CC-DFE5-4AB4-BEE3-C0A9A322C3A1}">
      <dgm:prSet/>
      <dgm:spPr/>
      <dgm:t>
        <a:bodyPr/>
        <a:lstStyle/>
        <a:p>
          <a:r>
            <a:rPr lang="en-US"/>
            <a:t>- Batch normalization &amp; dropout</a:t>
          </a:r>
        </a:p>
      </dgm:t>
    </dgm:pt>
    <dgm:pt modelId="{68C6A35F-7C74-462A-BD85-9CA72A541347}" type="parTrans" cxnId="{74D6FB88-0BDB-400F-BA4F-5B7DBE29487C}">
      <dgm:prSet/>
      <dgm:spPr/>
      <dgm:t>
        <a:bodyPr/>
        <a:lstStyle/>
        <a:p>
          <a:endParaRPr lang="en-US"/>
        </a:p>
      </dgm:t>
    </dgm:pt>
    <dgm:pt modelId="{E98CE218-DF3D-4AA5-AC80-18702C2FD464}" type="sibTrans" cxnId="{74D6FB88-0BDB-400F-BA4F-5B7DBE29487C}">
      <dgm:prSet/>
      <dgm:spPr/>
      <dgm:t>
        <a:bodyPr/>
        <a:lstStyle/>
        <a:p>
          <a:endParaRPr lang="en-US"/>
        </a:p>
      </dgm:t>
    </dgm:pt>
    <dgm:pt modelId="{82CBB909-50E9-4379-A210-B97174C6E69A}">
      <dgm:prSet/>
      <dgm:spPr/>
      <dgm:t>
        <a:bodyPr/>
        <a:lstStyle/>
        <a:p>
          <a:r>
            <a:rPr lang="en-US"/>
            <a:t>Trained using AdaLoss and compared against ArcLoss.</a:t>
          </a:r>
        </a:p>
      </dgm:t>
    </dgm:pt>
    <dgm:pt modelId="{18E7DB7C-3DB7-4191-BDE3-24B500C7AE66}" type="parTrans" cxnId="{017EC63B-F31C-4D43-B6F7-12E77DE6E90C}">
      <dgm:prSet/>
      <dgm:spPr/>
      <dgm:t>
        <a:bodyPr/>
        <a:lstStyle/>
        <a:p>
          <a:endParaRPr lang="en-US"/>
        </a:p>
      </dgm:t>
    </dgm:pt>
    <dgm:pt modelId="{9B38167C-5884-41D2-94A6-037B39DD3F64}" type="sibTrans" cxnId="{017EC63B-F31C-4D43-B6F7-12E77DE6E90C}">
      <dgm:prSet/>
      <dgm:spPr/>
      <dgm:t>
        <a:bodyPr/>
        <a:lstStyle/>
        <a:p>
          <a:endParaRPr lang="en-US"/>
        </a:p>
      </dgm:t>
    </dgm:pt>
    <dgm:pt modelId="{3A736675-A208-4253-8EB6-82306491C144}" type="pres">
      <dgm:prSet presAssocID="{0AF14ABF-52E2-4502-A9C7-18BF184936F3}" presName="linear" presStyleCnt="0">
        <dgm:presLayoutVars>
          <dgm:dir/>
          <dgm:animLvl val="lvl"/>
          <dgm:resizeHandles val="exact"/>
        </dgm:presLayoutVars>
      </dgm:prSet>
      <dgm:spPr/>
    </dgm:pt>
    <dgm:pt modelId="{9537A3F0-9180-4B5C-8C41-BAB611408C44}" type="pres">
      <dgm:prSet presAssocID="{9D189CC1-300C-4710-B3F1-FF585922D50B}" presName="parentLin" presStyleCnt="0"/>
      <dgm:spPr/>
    </dgm:pt>
    <dgm:pt modelId="{449F4B6C-D44C-4084-B3FE-58973A556B29}" type="pres">
      <dgm:prSet presAssocID="{9D189CC1-300C-4710-B3F1-FF585922D50B}" presName="parentLeftMargin" presStyleLbl="node1" presStyleIdx="0" presStyleCnt="3"/>
      <dgm:spPr/>
    </dgm:pt>
    <dgm:pt modelId="{E78FC26C-ADB0-4EBF-81C1-27FE7A317B05}" type="pres">
      <dgm:prSet presAssocID="{9D189CC1-300C-4710-B3F1-FF585922D5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8DBA9F-03B1-440F-A612-583185680007}" type="pres">
      <dgm:prSet presAssocID="{9D189CC1-300C-4710-B3F1-FF585922D50B}" presName="negativeSpace" presStyleCnt="0"/>
      <dgm:spPr/>
    </dgm:pt>
    <dgm:pt modelId="{9CB2C94C-280C-4E43-A66E-AFBEA5D93E0A}" type="pres">
      <dgm:prSet presAssocID="{9D189CC1-300C-4710-B3F1-FF585922D50B}" presName="childText" presStyleLbl="conFgAcc1" presStyleIdx="0" presStyleCnt="3">
        <dgm:presLayoutVars>
          <dgm:bulletEnabled val="1"/>
        </dgm:presLayoutVars>
      </dgm:prSet>
      <dgm:spPr/>
    </dgm:pt>
    <dgm:pt modelId="{FF5FD248-EBFA-417F-A64F-9E9BA9F990CD}" type="pres">
      <dgm:prSet presAssocID="{2858B411-EBAB-4FAD-BC6C-ADC165D8E3F2}" presName="spaceBetweenRectangles" presStyleCnt="0"/>
      <dgm:spPr/>
    </dgm:pt>
    <dgm:pt modelId="{0D1D53B9-4074-4823-A1B7-54003502175B}" type="pres">
      <dgm:prSet presAssocID="{61920FD0-B0B4-44A5-A790-08268EF1324A}" presName="parentLin" presStyleCnt="0"/>
      <dgm:spPr/>
    </dgm:pt>
    <dgm:pt modelId="{AF834810-A7FF-440F-AC5F-55B30D8BC542}" type="pres">
      <dgm:prSet presAssocID="{61920FD0-B0B4-44A5-A790-08268EF1324A}" presName="parentLeftMargin" presStyleLbl="node1" presStyleIdx="0" presStyleCnt="3"/>
      <dgm:spPr/>
    </dgm:pt>
    <dgm:pt modelId="{3F9770E2-5B65-4EE5-8E6F-D75A6F6F7191}" type="pres">
      <dgm:prSet presAssocID="{61920FD0-B0B4-44A5-A790-08268EF132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017084-C867-47CD-903D-73F3DFCE02C0}" type="pres">
      <dgm:prSet presAssocID="{61920FD0-B0B4-44A5-A790-08268EF1324A}" presName="negativeSpace" presStyleCnt="0"/>
      <dgm:spPr/>
    </dgm:pt>
    <dgm:pt modelId="{1C440F04-5013-421D-A966-0AB2D0DDFE9E}" type="pres">
      <dgm:prSet presAssocID="{61920FD0-B0B4-44A5-A790-08268EF1324A}" presName="childText" presStyleLbl="conFgAcc1" presStyleIdx="1" presStyleCnt="3">
        <dgm:presLayoutVars>
          <dgm:bulletEnabled val="1"/>
        </dgm:presLayoutVars>
      </dgm:prSet>
      <dgm:spPr/>
    </dgm:pt>
    <dgm:pt modelId="{D539B0BF-F028-4F9D-BBC4-182685E79303}" type="pres">
      <dgm:prSet presAssocID="{6EA85D4E-12E8-44FC-8924-282618F48520}" presName="spaceBetweenRectangles" presStyleCnt="0"/>
      <dgm:spPr/>
    </dgm:pt>
    <dgm:pt modelId="{23D6ECD6-B58C-4CCC-8725-E8F992DCB036}" type="pres">
      <dgm:prSet presAssocID="{82CBB909-50E9-4379-A210-B97174C6E69A}" presName="parentLin" presStyleCnt="0"/>
      <dgm:spPr/>
    </dgm:pt>
    <dgm:pt modelId="{9AE994A7-9FDE-43EA-BF75-98D6509C952B}" type="pres">
      <dgm:prSet presAssocID="{82CBB909-50E9-4379-A210-B97174C6E69A}" presName="parentLeftMargin" presStyleLbl="node1" presStyleIdx="1" presStyleCnt="3"/>
      <dgm:spPr/>
    </dgm:pt>
    <dgm:pt modelId="{1A8646B7-47D8-4135-B873-84431C3E46AB}" type="pres">
      <dgm:prSet presAssocID="{82CBB909-50E9-4379-A210-B97174C6E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C0940A-638D-4C7D-9DA6-409B0954F854}" type="pres">
      <dgm:prSet presAssocID="{82CBB909-50E9-4379-A210-B97174C6E69A}" presName="negativeSpace" presStyleCnt="0"/>
      <dgm:spPr/>
    </dgm:pt>
    <dgm:pt modelId="{DF5665F8-32B6-4C29-8589-97F1D1CDDA7A}" type="pres">
      <dgm:prSet presAssocID="{82CBB909-50E9-4379-A210-B97174C6E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1A08E09-C9B5-4131-AA92-05934F91436E}" srcId="{0AF14ABF-52E2-4502-A9C7-18BF184936F3}" destId="{61920FD0-B0B4-44A5-A790-08268EF1324A}" srcOrd="1" destOrd="0" parTransId="{27F64E2C-AA06-4BDD-B58C-F54036FE8445}" sibTransId="{6EA85D4E-12E8-44FC-8924-282618F48520}"/>
    <dgm:cxn modelId="{D787300E-5461-4671-9E92-7DB110F8DBED}" type="presOf" srcId="{61920FD0-B0B4-44A5-A790-08268EF1324A}" destId="{3F9770E2-5B65-4EE5-8E6F-D75A6F6F7191}" srcOrd="1" destOrd="0" presId="urn:microsoft.com/office/officeart/2005/8/layout/list1"/>
    <dgm:cxn modelId="{45C13915-5B27-4767-AF94-717F09CB6939}" type="presOf" srcId="{61920FD0-B0B4-44A5-A790-08268EF1324A}" destId="{AF834810-A7FF-440F-AC5F-55B30D8BC542}" srcOrd="0" destOrd="0" presId="urn:microsoft.com/office/officeart/2005/8/layout/list1"/>
    <dgm:cxn modelId="{017EC63B-F31C-4D43-B6F7-12E77DE6E90C}" srcId="{0AF14ABF-52E2-4502-A9C7-18BF184936F3}" destId="{82CBB909-50E9-4379-A210-B97174C6E69A}" srcOrd="2" destOrd="0" parTransId="{18E7DB7C-3DB7-4191-BDE3-24B500C7AE66}" sibTransId="{9B38167C-5884-41D2-94A6-037B39DD3F64}"/>
    <dgm:cxn modelId="{C378213D-F7FE-4321-88E7-408378E1B44E}" type="presOf" srcId="{9D189CC1-300C-4710-B3F1-FF585922D50B}" destId="{449F4B6C-D44C-4084-B3FE-58973A556B29}" srcOrd="0" destOrd="0" presId="urn:microsoft.com/office/officeart/2005/8/layout/list1"/>
    <dgm:cxn modelId="{3BD43F6B-2982-4CEC-9FD9-EE5AA37FE7A3}" type="presOf" srcId="{82CBB909-50E9-4379-A210-B97174C6E69A}" destId="{1A8646B7-47D8-4135-B873-84431C3E46AB}" srcOrd="1" destOrd="0" presId="urn:microsoft.com/office/officeart/2005/8/layout/list1"/>
    <dgm:cxn modelId="{A2619A74-E893-4ABB-9DD2-7A70D610BBC5}" srcId="{0AF14ABF-52E2-4502-A9C7-18BF184936F3}" destId="{9D189CC1-300C-4710-B3F1-FF585922D50B}" srcOrd="0" destOrd="0" parTransId="{05460136-3F00-4437-A10A-679FCF2171E8}" sibTransId="{2858B411-EBAB-4FAD-BC6C-ADC165D8E3F2}"/>
    <dgm:cxn modelId="{8F0FF681-91F2-47E6-AA23-225C057AE518}" type="presOf" srcId="{82CBB909-50E9-4379-A210-B97174C6E69A}" destId="{9AE994A7-9FDE-43EA-BF75-98D6509C952B}" srcOrd="0" destOrd="0" presId="urn:microsoft.com/office/officeart/2005/8/layout/list1"/>
    <dgm:cxn modelId="{74D6FB88-0BDB-400F-BA4F-5B7DBE29487C}" srcId="{61920FD0-B0B4-44A5-A790-08268EF1324A}" destId="{AE7C96CC-DFE5-4AB4-BEE3-C0A9A322C3A1}" srcOrd="2" destOrd="0" parTransId="{68C6A35F-7C74-462A-BD85-9CA72A541347}" sibTransId="{E98CE218-DF3D-4AA5-AC80-18702C2FD464}"/>
    <dgm:cxn modelId="{9A841989-7E8A-42A7-AC69-6829B44B482F}" srcId="{61920FD0-B0B4-44A5-A790-08268EF1324A}" destId="{D0D6CFFB-0C8A-4658-8699-9693D9803BA2}" srcOrd="1" destOrd="0" parTransId="{BFAE8FCB-06A0-4765-9938-0EDB15516C69}" sibTransId="{F82457C6-8E4D-498C-9B05-44B403388994}"/>
    <dgm:cxn modelId="{49D9BC89-8EF7-47D1-A85B-54F14F9A5260}" type="presOf" srcId="{0AF14ABF-52E2-4502-A9C7-18BF184936F3}" destId="{3A736675-A208-4253-8EB6-82306491C144}" srcOrd="0" destOrd="0" presId="urn:microsoft.com/office/officeart/2005/8/layout/list1"/>
    <dgm:cxn modelId="{A19F08A1-BC77-4670-AFC8-6628A236E5C0}" type="presOf" srcId="{9D189CC1-300C-4710-B3F1-FF585922D50B}" destId="{E78FC26C-ADB0-4EBF-81C1-27FE7A317B05}" srcOrd="1" destOrd="0" presId="urn:microsoft.com/office/officeart/2005/8/layout/list1"/>
    <dgm:cxn modelId="{DAE7E2A1-9410-4883-8D73-23D4273B0EEE}" srcId="{61920FD0-B0B4-44A5-A790-08268EF1324A}" destId="{48F5D1A4-3697-4F99-9F53-548B7C73B5AB}" srcOrd="0" destOrd="0" parTransId="{8E5EB2C4-7A01-4DD5-B4B1-7EF5E3A59857}" sibTransId="{4EA7B921-EFC4-4C67-9656-F7D18A2275F1}"/>
    <dgm:cxn modelId="{E0D99EBC-83BC-4755-B65F-0BD83A88148F}" type="presOf" srcId="{D0D6CFFB-0C8A-4658-8699-9693D9803BA2}" destId="{1C440F04-5013-421D-A966-0AB2D0DDFE9E}" srcOrd="0" destOrd="1" presId="urn:microsoft.com/office/officeart/2005/8/layout/list1"/>
    <dgm:cxn modelId="{C41C9DBF-B487-43A5-AA95-F7BF065C99A6}" type="presOf" srcId="{48F5D1A4-3697-4F99-9F53-548B7C73B5AB}" destId="{1C440F04-5013-421D-A966-0AB2D0DDFE9E}" srcOrd="0" destOrd="0" presId="urn:microsoft.com/office/officeart/2005/8/layout/list1"/>
    <dgm:cxn modelId="{768338FB-65ED-45EC-8F97-ABEDD0F84609}" type="presOf" srcId="{AE7C96CC-DFE5-4AB4-BEE3-C0A9A322C3A1}" destId="{1C440F04-5013-421D-A966-0AB2D0DDFE9E}" srcOrd="0" destOrd="2" presId="urn:microsoft.com/office/officeart/2005/8/layout/list1"/>
    <dgm:cxn modelId="{5EB46620-67A3-4D41-B1AE-6082B9D5A715}" type="presParOf" srcId="{3A736675-A208-4253-8EB6-82306491C144}" destId="{9537A3F0-9180-4B5C-8C41-BAB611408C44}" srcOrd="0" destOrd="0" presId="urn:microsoft.com/office/officeart/2005/8/layout/list1"/>
    <dgm:cxn modelId="{79EAD746-D3C1-4021-B95A-CC5EA98E4537}" type="presParOf" srcId="{9537A3F0-9180-4B5C-8C41-BAB611408C44}" destId="{449F4B6C-D44C-4084-B3FE-58973A556B29}" srcOrd="0" destOrd="0" presId="urn:microsoft.com/office/officeart/2005/8/layout/list1"/>
    <dgm:cxn modelId="{DD626718-8BB7-4735-82A5-AB8A032E5DCB}" type="presParOf" srcId="{9537A3F0-9180-4B5C-8C41-BAB611408C44}" destId="{E78FC26C-ADB0-4EBF-81C1-27FE7A317B05}" srcOrd="1" destOrd="0" presId="urn:microsoft.com/office/officeart/2005/8/layout/list1"/>
    <dgm:cxn modelId="{5EED3DCE-F3D3-4E23-9AFC-BC72890C1936}" type="presParOf" srcId="{3A736675-A208-4253-8EB6-82306491C144}" destId="{3D8DBA9F-03B1-440F-A612-583185680007}" srcOrd="1" destOrd="0" presId="urn:microsoft.com/office/officeart/2005/8/layout/list1"/>
    <dgm:cxn modelId="{59B0CA57-0A8E-4A45-981D-BE02C5D975C6}" type="presParOf" srcId="{3A736675-A208-4253-8EB6-82306491C144}" destId="{9CB2C94C-280C-4E43-A66E-AFBEA5D93E0A}" srcOrd="2" destOrd="0" presId="urn:microsoft.com/office/officeart/2005/8/layout/list1"/>
    <dgm:cxn modelId="{BF7F3465-1D70-4392-B379-FB16D2270AF4}" type="presParOf" srcId="{3A736675-A208-4253-8EB6-82306491C144}" destId="{FF5FD248-EBFA-417F-A64F-9E9BA9F990CD}" srcOrd="3" destOrd="0" presId="urn:microsoft.com/office/officeart/2005/8/layout/list1"/>
    <dgm:cxn modelId="{B30E1AF1-D107-49AE-A370-87C82FF01441}" type="presParOf" srcId="{3A736675-A208-4253-8EB6-82306491C144}" destId="{0D1D53B9-4074-4823-A1B7-54003502175B}" srcOrd="4" destOrd="0" presId="urn:microsoft.com/office/officeart/2005/8/layout/list1"/>
    <dgm:cxn modelId="{C658F25D-CE6C-45F2-84B8-E10F9CAE8EFE}" type="presParOf" srcId="{0D1D53B9-4074-4823-A1B7-54003502175B}" destId="{AF834810-A7FF-440F-AC5F-55B30D8BC542}" srcOrd="0" destOrd="0" presId="urn:microsoft.com/office/officeart/2005/8/layout/list1"/>
    <dgm:cxn modelId="{ACD9D945-5465-447A-9741-6D275369A040}" type="presParOf" srcId="{0D1D53B9-4074-4823-A1B7-54003502175B}" destId="{3F9770E2-5B65-4EE5-8E6F-D75A6F6F7191}" srcOrd="1" destOrd="0" presId="urn:microsoft.com/office/officeart/2005/8/layout/list1"/>
    <dgm:cxn modelId="{A4FB0EB8-18EC-4CF7-B433-4A0EA747B6C1}" type="presParOf" srcId="{3A736675-A208-4253-8EB6-82306491C144}" destId="{8B017084-C867-47CD-903D-73F3DFCE02C0}" srcOrd="5" destOrd="0" presId="urn:microsoft.com/office/officeart/2005/8/layout/list1"/>
    <dgm:cxn modelId="{EB331827-0AB6-4805-9190-72D5D4F88D03}" type="presParOf" srcId="{3A736675-A208-4253-8EB6-82306491C144}" destId="{1C440F04-5013-421D-A966-0AB2D0DDFE9E}" srcOrd="6" destOrd="0" presId="urn:microsoft.com/office/officeart/2005/8/layout/list1"/>
    <dgm:cxn modelId="{7B68FA4B-377A-44F3-9263-1E7299741FF5}" type="presParOf" srcId="{3A736675-A208-4253-8EB6-82306491C144}" destId="{D539B0BF-F028-4F9D-BBC4-182685E79303}" srcOrd="7" destOrd="0" presId="urn:microsoft.com/office/officeart/2005/8/layout/list1"/>
    <dgm:cxn modelId="{5F13B663-1D9F-4CF3-9422-093906E3F661}" type="presParOf" srcId="{3A736675-A208-4253-8EB6-82306491C144}" destId="{23D6ECD6-B58C-4CCC-8725-E8F992DCB036}" srcOrd="8" destOrd="0" presId="urn:microsoft.com/office/officeart/2005/8/layout/list1"/>
    <dgm:cxn modelId="{55B1BF68-3B3F-49E3-8BA5-C427FDC0FC9E}" type="presParOf" srcId="{23D6ECD6-B58C-4CCC-8725-E8F992DCB036}" destId="{9AE994A7-9FDE-43EA-BF75-98D6509C952B}" srcOrd="0" destOrd="0" presId="urn:microsoft.com/office/officeart/2005/8/layout/list1"/>
    <dgm:cxn modelId="{B3C517B8-1F62-4B38-80C9-EDD1B29FBDD7}" type="presParOf" srcId="{23D6ECD6-B58C-4CCC-8725-E8F992DCB036}" destId="{1A8646B7-47D8-4135-B873-84431C3E46AB}" srcOrd="1" destOrd="0" presId="urn:microsoft.com/office/officeart/2005/8/layout/list1"/>
    <dgm:cxn modelId="{44C7B51A-48C6-4608-B769-6C3D8DCDB5C9}" type="presParOf" srcId="{3A736675-A208-4253-8EB6-82306491C144}" destId="{73C0940A-638D-4C7D-9DA6-409B0954F854}" srcOrd="9" destOrd="0" presId="urn:microsoft.com/office/officeart/2005/8/layout/list1"/>
    <dgm:cxn modelId="{32FFDDA3-87D1-4DE0-9E5A-5692E8DEF805}" type="presParOf" srcId="{3A736675-A208-4253-8EB6-82306491C144}" destId="{DF5665F8-32B6-4C29-8589-97F1D1CDDA7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B8EC1C-4DA6-4F7E-9E0F-F843D208A9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C87DBD-B886-432D-981A-7C239EA43159}">
      <dgm:prSet/>
      <dgm:spPr/>
      <dgm:t>
        <a:bodyPr/>
        <a:lstStyle/>
        <a:p>
          <a:r>
            <a:rPr lang="en-US"/>
            <a:t>AdaLoss adapts to image quality, unlike fixed-margin loss functions.</a:t>
          </a:r>
        </a:p>
      </dgm:t>
    </dgm:pt>
    <dgm:pt modelId="{FA321F10-9F0C-4CCE-9A5B-F1EE2DC2FCF3}" type="parTrans" cxnId="{77647416-D159-4594-900D-85AE83F047E7}">
      <dgm:prSet/>
      <dgm:spPr/>
      <dgm:t>
        <a:bodyPr/>
        <a:lstStyle/>
        <a:p>
          <a:endParaRPr lang="en-US"/>
        </a:p>
      </dgm:t>
    </dgm:pt>
    <dgm:pt modelId="{582207EF-9DC3-497F-B232-C966FDA6F6AC}" type="sibTrans" cxnId="{77647416-D159-4594-900D-85AE83F047E7}">
      <dgm:prSet/>
      <dgm:spPr/>
      <dgm:t>
        <a:bodyPr/>
        <a:lstStyle/>
        <a:p>
          <a:endParaRPr lang="en-US"/>
        </a:p>
      </dgm:t>
    </dgm:pt>
    <dgm:pt modelId="{BAE2D75D-7CB4-4F47-847C-9825C8F30C40}">
      <dgm:prSet/>
      <dgm:spPr/>
      <dgm:t>
        <a:bodyPr/>
        <a:lstStyle/>
        <a:p>
          <a:r>
            <a:rPr lang="en-US" dirty="0"/>
            <a:t>Improves classification performance, particularly for complex datasets.</a:t>
          </a:r>
        </a:p>
      </dgm:t>
    </dgm:pt>
    <dgm:pt modelId="{3E57AE12-ADAE-49C7-BCBC-30CCC4CA41E5}" type="parTrans" cxnId="{95C7C68F-AEB8-4A37-AFB8-D04E339E5539}">
      <dgm:prSet/>
      <dgm:spPr/>
      <dgm:t>
        <a:bodyPr/>
        <a:lstStyle/>
        <a:p>
          <a:endParaRPr lang="en-US"/>
        </a:p>
      </dgm:t>
    </dgm:pt>
    <dgm:pt modelId="{51158813-E1ED-404F-B6E7-CA9580280969}" type="sibTrans" cxnId="{95C7C68F-AEB8-4A37-AFB8-D04E339E5539}">
      <dgm:prSet/>
      <dgm:spPr/>
      <dgm:t>
        <a:bodyPr/>
        <a:lstStyle/>
        <a:p>
          <a:endParaRPr lang="en-US"/>
        </a:p>
      </dgm:t>
    </dgm:pt>
    <dgm:pt modelId="{063F1D1C-2F8F-48FA-AAAC-F6EAC9071681}">
      <dgm:prSet/>
      <dgm:spPr/>
      <dgm:t>
        <a:bodyPr/>
        <a:lstStyle/>
        <a:p>
          <a:r>
            <a:rPr lang="en-US"/>
            <a:t>Future work:</a:t>
          </a:r>
        </a:p>
      </dgm:t>
    </dgm:pt>
    <dgm:pt modelId="{B63845FA-A7CB-47C7-B7CB-56D4CCCE0589}" type="parTrans" cxnId="{E2C11A62-BB3B-42C8-A4E0-F77903CF4055}">
      <dgm:prSet/>
      <dgm:spPr/>
      <dgm:t>
        <a:bodyPr/>
        <a:lstStyle/>
        <a:p>
          <a:endParaRPr lang="en-US"/>
        </a:p>
      </dgm:t>
    </dgm:pt>
    <dgm:pt modelId="{5691CAFC-CEAA-40BB-8B38-9DA0F879F087}" type="sibTrans" cxnId="{E2C11A62-BB3B-42C8-A4E0-F77903CF4055}">
      <dgm:prSet/>
      <dgm:spPr/>
      <dgm:t>
        <a:bodyPr/>
        <a:lstStyle/>
        <a:p>
          <a:endParaRPr lang="en-US"/>
        </a:p>
      </dgm:t>
    </dgm:pt>
    <dgm:pt modelId="{DE1277E6-7F51-4E91-90C0-4B7B467171E3}">
      <dgm:prSet/>
      <dgm:spPr/>
      <dgm:t>
        <a:bodyPr/>
        <a:lstStyle/>
        <a:p>
          <a:r>
            <a:rPr lang="en-US"/>
            <a:t>- Extend to larger datasets (ImageNet).</a:t>
          </a:r>
        </a:p>
      </dgm:t>
    </dgm:pt>
    <dgm:pt modelId="{AB142D85-5740-4A34-88D9-0F4019AEB2D4}" type="parTrans" cxnId="{6D805239-57A2-435B-B382-29F22D314580}">
      <dgm:prSet/>
      <dgm:spPr/>
      <dgm:t>
        <a:bodyPr/>
        <a:lstStyle/>
        <a:p>
          <a:endParaRPr lang="en-US"/>
        </a:p>
      </dgm:t>
    </dgm:pt>
    <dgm:pt modelId="{252D7385-46A4-4758-B5B6-9FAEF8687674}" type="sibTrans" cxnId="{6D805239-57A2-435B-B382-29F22D314580}">
      <dgm:prSet/>
      <dgm:spPr/>
      <dgm:t>
        <a:bodyPr/>
        <a:lstStyle/>
        <a:p>
          <a:endParaRPr lang="en-US"/>
        </a:p>
      </dgm:t>
    </dgm:pt>
    <dgm:pt modelId="{581108A2-3FFA-4051-A584-6F933405D7B7}">
      <dgm:prSet/>
      <dgm:spPr/>
      <dgm:t>
        <a:bodyPr/>
        <a:lstStyle/>
        <a:p>
          <a:r>
            <a:rPr lang="en-US"/>
            <a:t>- Test on different neural network architectures.</a:t>
          </a:r>
        </a:p>
      </dgm:t>
    </dgm:pt>
    <dgm:pt modelId="{A2FF5043-076B-4866-AB97-BF7E63E8AAB3}" type="parTrans" cxnId="{8CF816A0-D43F-4503-8A5F-0340032B7A4B}">
      <dgm:prSet/>
      <dgm:spPr/>
      <dgm:t>
        <a:bodyPr/>
        <a:lstStyle/>
        <a:p>
          <a:endParaRPr lang="en-US"/>
        </a:p>
      </dgm:t>
    </dgm:pt>
    <dgm:pt modelId="{CAF243AB-9D1E-45B3-9A60-A3B0300B2AC6}" type="sibTrans" cxnId="{8CF816A0-D43F-4503-8A5F-0340032B7A4B}">
      <dgm:prSet/>
      <dgm:spPr/>
      <dgm:t>
        <a:bodyPr/>
        <a:lstStyle/>
        <a:p>
          <a:endParaRPr lang="en-US"/>
        </a:p>
      </dgm:t>
    </dgm:pt>
    <dgm:pt modelId="{0F7E6BEF-9941-4823-A085-4B3C059B7B7F}">
      <dgm:prSet/>
      <dgm:spPr/>
      <dgm:t>
        <a:bodyPr/>
        <a:lstStyle/>
        <a:p>
          <a:r>
            <a:rPr lang="en-US"/>
            <a:t>- Explore hybrid loss functions combining AdaLoss with contrastive learning.</a:t>
          </a:r>
        </a:p>
      </dgm:t>
    </dgm:pt>
    <dgm:pt modelId="{201AFDD9-97B6-490B-A1D9-16221AA55797}" type="parTrans" cxnId="{487C2E1F-4217-4544-A224-001767B471F8}">
      <dgm:prSet/>
      <dgm:spPr/>
      <dgm:t>
        <a:bodyPr/>
        <a:lstStyle/>
        <a:p>
          <a:endParaRPr lang="en-US"/>
        </a:p>
      </dgm:t>
    </dgm:pt>
    <dgm:pt modelId="{68025AB7-3C32-4169-B1E3-4C8A10FC1DB6}" type="sibTrans" cxnId="{487C2E1F-4217-4544-A224-001767B471F8}">
      <dgm:prSet/>
      <dgm:spPr/>
      <dgm:t>
        <a:bodyPr/>
        <a:lstStyle/>
        <a:p>
          <a:endParaRPr lang="en-US"/>
        </a:p>
      </dgm:t>
    </dgm:pt>
    <dgm:pt modelId="{785CF6D3-65BC-4768-AA8F-8215924DDB30}" type="pres">
      <dgm:prSet presAssocID="{3FB8EC1C-4DA6-4F7E-9E0F-F843D208A900}" presName="root" presStyleCnt="0">
        <dgm:presLayoutVars>
          <dgm:dir/>
          <dgm:resizeHandles val="exact"/>
        </dgm:presLayoutVars>
      </dgm:prSet>
      <dgm:spPr/>
    </dgm:pt>
    <dgm:pt modelId="{F656A918-168E-4BAD-8586-546FC8BBF743}" type="pres">
      <dgm:prSet presAssocID="{6EC87DBD-B886-432D-981A-7C239EA43159}" presName="compNode" presStyleCnt="0"/>
      <dgm:spPr/>
    </dgm:pt>
    <dgm:pt modelId="{9031D26E-A6C7-4682-B9D4-9C41CBC07CBC}" type="pres">
      <dgm:prSet presAssocID="{6EC87DBD-B886-432D-981A-7C239EA43159}" presName="bgRect" presStyleLbl="bgShp" presStyleIdx="0" presStyleCnt="3"/>
      <dgm:spPr/>
    </dgm:pt>
    <dgm:pt modelId="{D065F7D7-9E6E-41EF-8A1B-50DFC556454C}" type="pres">
      <dgm:prSet presAssocID="{6EC87DBD-B886-432D-981A-7C239EA43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D231804-16C1-4738-BBC2-4472ADFE5BBA}" type="pres">
      <dgm:prSet presAssocID="{6EC87DBD-B886-432D-981A-7C239EA43159}" presName="spaceRect" presStyleCnt="0"/>
      <dgm:spPr/>
    </dgm:pt>
    <dgm:pt modelId="{C8B8D2ED-A2FB-4C5D-9C85-E4EC83D0D639}" type="pres">
      <dgm:prSet presAssocID="{6EC87DBD-B886-432D-981A-7C239EA43159}" presName="parTx" presStyleLbl="revTx" presStyleIdx="0" presStyleCnt="4">
        <dgm:presLayoutVars>
          <dgm:chMax val="0"/>
          <dgm:chPref val="0"/>
        </dgm:presLayoutVars>
      </dgm:prSet>
      <dgm:spPr/>
    </dgm:pt>
    <dgm:pt modelId="{687215E2-8FA7-49C4-B55D-746A848C2E68}" type="pres">
      <dgm:prSet presAssocID="{582207EF-9DC3-497F-B232-C966FDA6F6AC}" presName="sibTrans" presStyleCnt="0"/>
      <dgm:spPr/>
    </dgm:pt>
    <dgm:pt modelId="{3BAFBC22-0731-4B33-B592-9E29713FDC36}" type="pres">
      <dgm:prSet presAssocID="{BAE2D75D-7CB4-4F47-847C-9825C8F30C40}" presName="compNode" presStyleCnt="0"/>
      <dgm:spPr/>
    </dgm:pt>
    <dgm:pt modelId="{916213CF-31C8-4477-81D8-634AD651D8CE}" type="pres">
      <dgm:prSet presAssocID="{BAE2D75D-7CB4-4F47-847C-9825C8F30C40}" presName="bgRect" presStyleLbl="bgShp" presStyleIdx="1" presStyleCnt="3"/>
      <dgm:spPr/>
    </dgm:pt>
    <dgm:pt modelId="{7CE90364-D7E0-4526-AB29-F7F56F46752B}" type="pres">
      <dgm:prSet presAssocID="{BAE2D75D-7CB4-4F47-847C-9825C8F30C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F894F94-35DA-4A2E-B14E-6658E23D43D3}" type="pres">
      <dgm:prSet presAssocID="{BAE2D75D-7CB4-4F47-847C-9825C8F30C40}" presName="spaceRect" presStyleCnt="0"/>
      <dgm:spPr/>
    </dgm:pt>
    <dgm:pt modelId="{37ACDF8B-1798-448A-A8BB-02AFF7C81B3F}" type="pres">
      <dgm:prSet presAssocID="{BAE2D75D-7CB4-4F47-847C-9825C8F30C40}" presName="parTx" presStyleLbl="revTx" presStyleIdx="1" presStyleCnt="4">
        <dgm:presLayoutVars>
          <dgm:chMax val="0"/>
          <dgm:chPref val="0"/>
        </dgm:presLayoutVars>
      </dgm:prSet>
      <dgm:spPr/>
    </dgm:pt>
    <dgm:pt modelId="{2CFBD982-26F8-47A7-9002-140F98F1BC04}" type="pres">
      <dgm:prSet presAssocID="{51158813-E1ED-404F-B6E7-CA9580280969}" presName="sibTrans" presStyleCnt="0"/>
      <dgm:spPr/>
    </dgm:pt>
    <dgm:pt modelId="{6AC60F7F-28CF-488E-BB57-5410F4779A50}" type="pres">
      <dgm:prSet presAssocID="{063F1D1C-2F8F-48FA-AAAC-F6EAC9071681}" presName="compNode" presStyleCnt="0"/>
      <dgm:spPr/>
    </dgm:pt>
    <dgm:pt modelId="{E354D2A8-95D6-492D-8AF3-061A94360909}" type="pres">
      <dgm:prSet presAssocID="{063F1D1C-2F8F-48FA-AAAC-F6EAC9071681}" presName="bgRect" presStyleLbl="bgShp" presStyleIdx="2" presStyleCnt="3"/>
      <dgm:spPr/>
    </dgm:pt>
    <dgm:pt modelId="{1E65B2C7-096E-432C-B9E9-03514D5E9BDF}" type="pres">
      <dgm:prSet presAssocID="{063F1D1C-2F8F-48FA-AAAC-F6EAC90716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6304F35-3937-4EB4-928E-5BA40E8AE357}" type="pres">
      <dgm:prSet presAssocID="{063F1D1C-2F8F-48FA-AAAC-F6EAC9071681}" presName="spaceRect" presStyleCnt="0"/>
      <dgm:spPr/>
    </dgm:pt>
    <dgm:pt modelId="{CADDB5FB-E7E3-42A6-AA10-6AA3F3BAD0EB}" type="pres">
      <dgm:prSet presAssocID="{063F1D1C-2F8F-48FA-AAAC-F6EAC9071681}" presName="parTx" presStyleLbl="revTx" presStyleIdx="2" presStyleCnt="4">
        <dgm:presLayoutVars>
          <dgm:chMax val="0"/>
          <dgm:chPref val="0"/>
        </dgm:presLayoutVars>
      </dgm:prSet>
      <dgm:spPr/>
    </dgm:pt>
    <dgm:pt modelId="{A5999719-EB4B-4BEB-88BF-F477AC1778B5}" type="pres">
      <dgm:prSet presAssocID="{063F1D1C-2F8F-48FA-AAAC-F6EAC9071681}" presName="desTx" presStyleLbl="revTx" presStyleIdx="3" presStyleCnt="4">
        <dgm:presLayoutVars/>
      </dgm:prSet>
      <dgm:spPr/>
    </dgm:pt>
  </dgm:ptLst>
  <dgm:cxnLst>
    <dgm:cxn modelId="{586A6E02-408F-49A0-9864-D0258FD7E118}" type="presOf" srcId="{3FB8EC1C-4DA6-4F7E-9E0F-F843D208A900}" destId="{785CF6D3-65BC-4768-AA8F-8215924DDB30}" srcOrd="0" destOrd="0" presId="urn:microsoft.com/office/officeart/2018/2/layout/IconVerticalSolidList"/>
    <dgm:cxn modelId="{EB680610-6105-40BB-9345-E434821E634E}" type="presOf" srcId="{6EC87DBD-B886-432D-981A-7C239EA43159}" destId="{C8B8D2ED-A2FB-4C5D-9C85-E4EC83D0D639}" srcOrd="0" destOrd="0" presId="urn:microsoft.com/office/officeart/2018/2/layout/IconVerticalSolidList"/>
    <dgm:cxn modelId="{5842D515-411D-46C2-84DA-3A291637DB10}" type="presOf" srcId="{DE1277E6-7F51-4E91-90C0-4B7B467171E3}" destId="{A5999719-EB4B-4BEB-88BF-F477AC1778B5}" srcOrd="0" destOrd="0" presId="urn:microsoft.com/office/officeart/2018/2/layout/IconVerticalSolidList"/>
    <dgm:cxn modelId="{77647416-D159-4594-900D-85AE83F047E7}" srcId="{3FB8EC1C-4DA6-4F7E-9E0F-F843D208A900}" destId="{6EC87DBD-B886-432D-981A-7C239EA43159}" srcOrd="0" destOrd="0" parTransId="{FA321F10-9F0C-4CCE-9A5B-F1EE2DC2FCF3}" sibTransId="{582207EF-9DC3-497F-B232-C966FDA6F6AC}"/>
    <dgm:cxn modelId="{487C2E1F-4217-4544-A224-001767B471F8}" srcId="{063F1D1C-2F8F-48FA-AAAC-F6EAC9071681}" destId="{0F7E6BEF-9941-4823-A085-4B3C059B7B7F}" srcOrd="2" destOrd="0" parTransId="{201AFDD9-97B6-490B-A1D9-16221AA55797}" sibTransId="{68025AB7-3C32-4169-B1E3-4C8A10FC1DB6}"/>
    <dgm:cxn modelId="{6D805239-57A2-435B-B382-29F22D314580}" srcId="{063F1D1C-2F8F-48FA-AAAC-F6EAC9071681}" destId="{DE1277E6-7F51-4E91-90C0-4B7B467171E3}" srcOrd="0" destOrd="0" parTransId="{AB142D85-5740-4A34-88D9-0F4019AEB2D4}" sibTransId="{252D7385-46A4-4758-B5B6-9FAEF8687674}"/>
    <dgm:cxn modelId="{2D12EF3E-9F7B-42E6-A241-0D281790AF85}" type="presOf" srcId="{0F7E6BEF-9941-4823-A085-4B3C059B7B7F}" destId="{A5999719-EB4B-4BEB-88BF-F477AC1778B5}" srcOrd="0" destOrd="2" presId="urn:microsoft.com/office/officeart/2018/2/layout/IconVerticalSolidList"/>
    <dgm:cxn modelId="{E2C11A62-BB3B-42C8-A4E0-F77903CF4055}" srcId="{3FB8EC1C-4DA6-4F7E-9E0F-F843D208A900}" destId="{063F1D1C-2F8F-48FA-AAAC-F6EAC9071681}" srcOrd="2" destOrd="0" parTransId="{B63845FA-A7CB-47C7-B7CB-56D4CCCE0589}" sibTransId="{5691CAFC-CEAA-40BB-8B38-9DA0F879F087}"/>
    <dgm:cxn modelId="{A2C8B36F-B7BE-4963-95B4-E231AD50FFD9}" type="presOf" srcId="{BAE2D75D-7CB4-4F47-847C-9825C8F30C40}" destId="{37ACDF8B-1798-448A-A8BB-02AFF7C81B3F}" srcOrd="0" destOrd="0" presId="urn:microsoft.com/office/officeart/2018/2/layout/IconVerticalSolidList"/>
    <dgm:cxn modelId="{92A2848C-852B-42B4-AC0E-78F9014950EF}" type="presOf" srcId="{063F1D1C-2F8F-48FA-AAAC-F6EAC9071681}" destId="{CADDB5FB-E7E3-42A6-AA10-6AA3F3BAD0EB}" srcOrd="0" destOrd="0" presId="urn:microsoft.com/office/officeart/2018/2/layout/IconVerticalSolidList"/>
    <dgm:cxn modelId="{95C7C68F-AEB8-4A37-AFB8-D04E339E5539}" srcId="{3FB8EC1C-4DA6-4F7E-9E0F-F843D208A900}" destId="{BAE2D75D-7CB4-4F47-847C-9825C8F30C40}" srcOrd="1" destOrd="0" parTransId="{3E57AE12-ADAE-49C7-BCBC-30CCC4CA41E5}" sibTransId="{51158813-E1ED-404F-B6E7-CA9580280969}"/>
    <dgm:cxn modelId="{8CF816A0-D43F-4503-8A5F-0340032B7A4B}" srcId="{063F1D1C-2F8F-48FA-AAAC-F6EAC9071681}" destId="{581108A2-3FFA-4051-A584-6F933405D7B7}" srcOrd="1" destOrd="0" parTransId="{A2FF5043-076B-4866-AB97-BF7E63E8AAB3}" sibTransId="{CAF243AB-9D1E-45B3-9A60-A3B0300B2AC6}"/>
    <dgm:cxn modelId="{9C490FBA-6DD4-44B6-9E93-02B75E1C9146}" type="presOf" srcId="{581108A2-3FFA-4051-A584-6F933405D7B7}" destId="{A5999719-EB4B-4BEB-88BF-F477AC1778B5}" srcOrd="0" destOrd="1" presId="urn:microsoft.com/office/officeart/2018/2/layout/IconVerticalSolidList"/>
    <dgm:cxn modelId="{F76C6E45-DF37-4779-A514-5A7C69945F55}" type="presParOf" srcId="{785CF6D3-65BC-4768-AA8F-8215924DDB30}" destId="{F656A918-168E-4BAD-8586-546FC8BBF743}" srcOrd="0" destOrd="0" presId="urn:microsoft.com/office/officeart/2018/2/layout/IconVerticalSolidList"/>
    <dgm:cxn modelId="{F96C8CF1-FFAA-4AAB-83E7-34457C92AECC}" type="presParOf" srcId="{F656A918-168E-4BAD-8586-546FC8BBF743}" destId="{9031D26E-A6C7-4682-B9D4-9C41CBC07CBC}" srcOrd="0" destOrd="0" presId="urn:microsoft.com/office/officeart/2018/2/layout/IconVerticalSolidList"/>
    <dgm:cxn modelId="{818B925E-2D93-4C51-B572-4234C9C3383D}" type="presParOf" srcId="{F656A918-168E-4BAD-8586-546FC8BBF743}" destId="{D065F7D7-9E6E-41EF-8A1B-50DFC556454C}" srcOrd="1" destOrd="0" presId="urn:microsoft.com/office/officeart/2018/2/layout/IconVerticalSolidList"/>
    <dgm:cxn modelId="{7294D284-D819-4342-B313-1DD90AB045BA}" type="presParOf" srcId="{F656A918-168E-4BAD-8586-546FC8BBF743}" destId="{0D231804-16C1-4738-BBC2-4472ADFE5BBA}" srcOrd="2" destOrd="0" presId="urn:microsoft.com/office/officeart/2018/2/layout/IconVerticalSolidList"/>
    <dgm:cxn modelId="{91E434ED-FA88-4471-B748-C2EB30FAB07E}" type="presParOf" srcId="{F656A918-168E-4BAD-8586-546FC8BBF743}" destId="{C8B8D2ED-A2FB-4C5D-9C85-E4EC83D0D639}" srcOrd="3" destOrd="0" presId="urn:microsoft.com/office/officeart/2018/2/layout/IconVerticalSolidList"/>
    <dgm:cxn modelId="{6D6C85DF-BF7A-440F-A8E0-E093A4A9E6C6}" type="presParOf" srcId="{785CF6D3-65BC-4768-AA8F-8215924DDB30}" destId="{687215E2-8FA7-49C4-B55D-746A848C2E68}" srcOrd="1" destOrd="0" presId="urn:microsoft.com/office/officeart/2018/2/layout/IconVerticalSolidList"/>
    <dgm:cxn modelId="{E68CCCB2-882F-46E6-9DF1-E66ED77DD5BB}" type="presParOf" srcId="{785CF6D3-65BC-4768-AA8F-8215924DDB30}" destId="{3BAFBC22-0731-4B33-B592-9E29713FDC36}" srcOrd="2" destOrd="0" presId="urn:microsoft.com/office/officeart/2018/2/layout/IconVerticalSolidList"/>
    <dgm:cxn modelId="{EF0483EB-5B99-44AF-816A-FDAA6FBC6DB2}" type="presParOf" srcId="{3BAFBC22-0731-4B33-B592-9E29713FDC36}" destId="{916213CF-31C8-4477-81D8-634AD651D8CE}" srcOrd="0" destOrd="0" presId="urn:microsoft.com/office/officeart/2018/2/layout/IconVerticalSolidList"/>
    <dgm:cxn modelId="{D7ADD3AB-0127-4947-965E-9DB9B72DD413}" type="presParOf" srcId="{3BAFBC22-0731-4B33-B592-9E29713FDC36}" destId="{7CE90364-D7E0-4526-AB29-F7F56F46752B}" srcOrd="1" destOrd="0" presId="urn:microsoft.com/office/officeart/2018/2/layout/IconVerticalSolidList"/>
    <dgm:cxn modelId="{7FFADE9B-4097-47CD-9EA5-10DC72534FB2}" type="presParOf" srcId="{3BAFBC22-0731-4B33-B592-9E29713FDC36}" destId="{DF894F94-35DA-4A2E-B14E-6658E23D43D3}" srcOrd="2" destOrd="0" presId="urn:microsoft.com/office/officeart/2018/2/layout/IconVerticalSolidList"/>
    <dgm:cxn modelId="{5E662CD1-A4D3-4709-B147-ADB18B1F5508}" type="presParOf" srcId="{3BAFBC22-0731-4B33-B592-9E29713FDC36}" destId="{37ACDF8B-1798-448A-A8BB-02AFF7C81B3F}" srcOrd="3" destOrd="0" presId="urn:microsoft.com/office/officeart/2018/2/layout/IconVerticalSolidList"/>
    <dgm:cxn modelId="{13B8AE74-432C-4D48-BB6E-B598533809B9}" type="presParOf" srcId="{785CF6D3-65BC-4768-AA8F-8215924DDB30}" destId="{2CFBD982-26F8-47A7-9002-140F98F1BC04}" srcOrd="3" destOrd="0" presId="urn:microsoft.com/office/officeart/2018/2/layout/IconVerticalSolidList"/>
    <dgm:cxn modelId="{63AD40FC-7CA8-4908-896F-779E4F32C952}" type="presParOf" srcId="{785CF6D3-65BC-4768-AA8F-8215924DDB30}" destId="{6AC60F7F-28CF-488E-BB57-5410F4779A50}" srcOrd="4" destOrd="0" presId="urn:microsoft.com/office/officeart/2018/2/layout/IconVerticalSolidList"/>
    <dgm:cxn modelId="{221A29BB-867E-49CC-99E9-7CBB1C389740}" type="presParOf" srcId="{6AC60F7F-28CF-488E-BB57-5410F4779A50}" destId="{E354D2A8-95D6-492D-8AF3-061A94360909}" srcOrd="0" destOrd="0" presId="urn:microsoft.com/office/officeart/2018/2/layout/IconVerticalSolidList"/>
    <dgm:cxn modelId="{240EB8B5-CE8C-432E-BD73-6405EB4E72BA}" type="presParOf" srcId="{6AC60F7F-28CF-488E-BB57-5410F4779A50}" destId="{1E65B2C7-096E-432C-B9E9-03514D5E9BDF}" srcOrd="1" destOrd="0" presId="urn:microsoft.com/office/officeart/2018/2/layout/IconVerticalSolidList"/>
    <dgm:cxn modelId="{DBB4EF6D-B9BE-455D-ADEC-7C21CC7685C7}" type="presParOf" srcId="{6AC60F7F-28CF-488E-BB57-5410F4779A50}" destId="{56304F35-3937-4EB4-928E-5BA40E8AE357}" srcOrd="2" destOrd="0" presId="urn:microsoft.com/office/officeart/2018/2/layout/IconVerticalSolidList"/>
    <dgm:cxn modelId="{5E2926AD-5F52-4A3A-AC96-5D43C7366A97}" type="presParOf" srcId="{6AC60F7F-28CF-488E-BB57-5410F4779A50}" destId="{CADDB5FB-E7E3-42A6-AA10-6AA3F3BAD0EB}" srcOrd="3" destOrd="0" presId="urn:microsoft.com/office/officeart/2018/2/layout/IconVerticalSolidList"/>
    <dgm:cxn modelId="{968EA8FC-D7D6-4751-A808-A296CAE21D69}" type="presParOf" srcId="{6AC60F7F-28CF-488E-BB57-5410F4779A50}" destId="{A5999719-EB4B-4BEB-88BF-F477AC1778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20312-902D-4463-A457-426090CDBCF4}">
      <dsp:nvSpPr>
        <dsp:cNvPr id="0" name=""/>
        <dsp:cNvSpPr/>
      </dsp:nvSpPr>
      <dsp:spPr>
        <a:xfrm>
          <a:off x="0" y="38890"/>
          <a:ext cx="5175384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Loss functions play a critical role in training deep learning models.</a:t>
          </a:r>
        </a:p>
      </dsp:txBody>
      <dsp:txXfrm>
        <a:off x="86475" y="125365"/>
        <a:ext cx="5002434" cy="1598503"/>
      </dsp:txXfrm>
    </dsp:sp>
    <dsp:sp modelId="{2E4621D5-CD8F-46F4-B4A9-060615918006}">
      <dsp:nvSpPr>
        <dsp:cNvPr id="0" name=""/>
        <dsp:cNvSpPr/>
      </dsp:nvSpPr>
      <dsp:spPr>
        <a:xfrm>
          <a:off x="0" y="1882343"/>
          <a:ext cx="5175384" cy="177145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margin-based loss functions (e.g., ArcFace) use fixed margins, but they do not adapt based on input quality.</a:t>
          </a:r>
        </a:p>
      </dsp:txBody>
      <dsp:txXfrm>
        <a:off x="86475" y="1968818"/>
        <a:ext cx="5002434" cy="1598503"/>
      </dsp:txXfrm>
    </dsp:sp>
    <dsp:sp modelId="{05DA6B56-2CC5-45D3-BA45-785C175D59DE}">
      <dsp:nvSpPr>
        <dsp:cNvPr id="0" name=""/>
        <dsp:cNvSpPr/>
      </dsp:nvSpPr>
      <dsp:spPr>
        <a:xfrm>
          <a:off x="0" y="3725797"/>
          <a:ext cx="5175384" cy="177145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AdaFace introduces an adaptive margin that adjusts dynamically using feature norms, improving classification performance.</a:t>
          </a:r>
        </a:p>
      </dsp:txBody>
      <dsp:txXfrm>
        <a:off x="86475" y="3812272"/>
        <a:ext cx="5002434" cy="1598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64350-E9C0-4C09-9409-C4CEA00D8843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ArcFace and similar losses apply a fixed margin to all samples.</a:t>
          </a:r>
        </a:p>
      </dsp:txBody>
      <dsp:txXfrm>
        <a:off x="757092" y="1992"/>
        <a:ext cx="3034531" cy="1820718"/>
      </dsp:txXfrm>
    </dsp:sp>
    <dsp:sp modelId="{E739522E-C97E-46B7-94B0-725E7A0E7770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Real-world data varies in quality—some images are more recognizable than others.</a:t>
          </a:r>
        </a:p>
      </dsp:txBody>
      <dsp:txXfrm>
        <a:off x="4095076" y="1992"/>
        <a:ext cx="3034531" cy="1820718"/>
      </dsp:txXfrm>
    </dsp:sp>
    <dsp:sp modelId="{0C4C2157-76A7-4F1C-A1AF-5853DBF0CE5B}">
      <dsp:nvSpPr>
        <dsp:cNvPr id="0" name=""/>
        <dsp:cNvSpPr/>
      </dsp:nvSpPr>
      <dsp:spPr>
        <a:xfrm>
          <a:off x="757092" y="2126164"/>
          <a:ext cx="3034531" cy="182071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Hard samples should be emphasized only if they contain meaningful identity information.</a:t>
          </a:r>
        </a:p>
      </dsp:txBody>
      <dsp:txXfrm>
        <a:off x="757092" y="2126164"/>
        <a:ext cx="3034531" cy="1820718"/>
      </dsp:txXfrm>
    </dsp:sp>
    <dsp:sp modelId="{489A7F47-E740-4022-887F-D2E6E5B0F340}">
      <dsp:nvSpPr>
        <dsp:cNvPr id="0" name=""/>
        <dsp:cNvSpPr/>
      </dsp:nvSpPr>
      <dsp:spPr>
        <a:xfrm>
          <a:off x="4095076" y="2126164"/>
          <a:ext cx="3034531" cy="182071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AdaFace solves this by adapting the margin based on feature norms.</a:t>
          </a:r>
        </a:p>
      </dsp:txBody>
      <dsp:txXfrm>
        <a:off x="4095076" y="2126164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B8C23-7C35-4E91-B8C6-5A098C13030F}">
      <dsp:nvSpPr>
        <dsp:cNvPr id="0" name=""/>
        <dsp:cNvSpPr/>
      </dsp:nvSpPr>
      <dsp:spPr>
        <a:xfrm>
          <a:off x="0" y="528542"/>
          <a:ext cx="788670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Uses feature norm as a proxy for image quality.</a:t>
          </a:r>
        </a:p>
      </dsp:txBody>
      <dsp:txXfrm>
        <a:off x="25759" y="554301"/>
        <a:ext cx="7835182" cy="476152"/>
      </dsp:txXfrm>
    </dsp:sp>
    <dsp:sp modelId="{5449EAA8-AC8E-442E-95E9-D245DCC3C40A}">
      <dsp:nvSpPr>
        <dsp:cNvPr id="0" name=""/>
        <dsp:cNvSpPr/>
      </dsp:nvSpPr>
      <dsp:spPr>
        <a:xfrm>
          <a:off x="0" y="1119573"/>
          <a:ext cx="7886700" cy="52767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Assigns different importance to training samples based on quality.</a:t>
          </a:r>
        </a:p>
      </dsp:txBody>
      <dsp:txXfrm>
        <a:off x="25759" y="1145332"/>
        <a:ext cx="7835182" cy="476152"/>
      </dsp:txXfrm>
    </dsp:sp>
    <dsp:sp modelId="{9DB7FA8A-027A-4087-AB6C-532EEA75DFCB}">
      <dsp:nvSpPr>
        <dsp:cNvPr id="0" name=""/>
        <dsp:cNvSpPr/>
      </dsp:nvSpPr>
      <dsp:spPr>
        <a:xfrm>
          <a:off x="0" y="1710603"/>
          <a:ext cx="7886700" cy="5276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High-quality images → Focus on hard samples.</a:t>
          </a:r>
        </a:p>
      </dsp:txBody>
      <dsp:txXfrm>
        <a:off x="25759" y="1736362"/>
        <a:ext cx="7835182" cy="476152"/>
      </dsp:txXfrm>
    </dsp:sp>
    <dsp:sp modelId="{B61ECA4C-8375-46E2-ABDE-5E8FA539ABDB}">
      <dsp:nvSpPr>
        <dsp:cNvPr id="0" name=""/>
        <dsp:cNvSpPr/>
      </dsp:nvSpPr>
      <dsp:spPr>
        <a:xfrm>
          <a:off x="0" y="2301633"/>
          <a:ext cx="7886700" cy="52767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Low-quality images → Avoid overfitting on noisy data.</a:t>
          </a:r>
        </a:p>
      </dsp:txBody>
      <dsp:txXfrm>
        <a:off x="25759" y="2327392"/>
        <a:ext cx="7835182" cy="476152"/>
      </dsp:txXfrm>
    </dsp:sp>
    <dsp:sp modelId="{EDE90EEB-9D5C-458A-AFE5-215882B95970}">
      <dsp:nvSpPr>
        <dsp:cNvPr id="0" name=""/>
        <dsp:cNvSpPr/>
      </dsp:nvSpPr>
      <dsp:spPr>
        <a:xfrm>
          <a:off x="0" y="2892663"/>
          <a:ext cx="7886700" cy="5276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Improves performance on both high- and low-quality datasets.</a:t>
          </a:r>
        </a:p>
      </dsp:txBody>
      <dsp:txXfrm>
        <a:off x="25759" y="2918422"/>
        <a:ext cx="7835182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DF9A5-6C36-4820-88B5-154C031BB397}">
      <dsp:nvSpPr>
        <dsp:cNvPr id="0" name=""/>
        <dsp:cNvSpPr/>
      </dsp:nvSpPr>
      <dsp:spPr>
        <a:xfrm rot="5400000">
          <a:off x="4853921" y="-1885522"/>
          <a:ext cx="1018069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ẑᵢ = (||zᵢ|| - μ_z) / (σ_z / h)</a:t>
          </a:r>
        </a:p>
      </dsp:txBody>
      <dsp:txXfrm rot="-5400000">
        <a:off x="2839212" y="178885"/>
        <a:ext cx="4997790" cy="918673"/>
      </dsp:txXfrm>
    </dsp:sp>
    <dsp:sp modelId="{0B7A4712-D777-4DA6-A30F-942D4FA97A47}">
      <dsp:nvSpPr>
        <dsp:cNvPr id="0" name=""/>
        <dsp:cNvSpPr/>
      </dsp:nvSpPr>
      <dsp:spPr>
        <a:xfrm>
          <a:off x="0" y="1928"/>
          <a:ext cx="2839212" cy="12725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norm-based quality indicator:</a:t>
          </a:r>
        </a:p>
      </dsp:txBody>
      <dsp:txXfrm>
        <a:off x="62123" y="64051"/>
        <a:ext cx="2714966" cy="1148340"/>
      </dsp:txXfrm>
    </dsp:sp>
    <dsp:sp modelId="{79FF7EEC-73A0-413D-B5CD-71394B1B42B9}">
      <dsp:nvSpPr>
        <dsp:cNvPr id="0" name=""/>
        <dsp:cNvSpPr/>
      </dsp:nvSpPr>
      <dsp:spPr>
        <a:xfrm rot="5400000">
          <a:off x="4853921" y="-549306"/>
          <a:ext cx="1018069" cy="5047488"/>
        </a:xfrm>
        <a:prstGeom prst="round2Same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g_angle = -m * ẑᵢ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g_add = m * ẑᵢ + m</a:t>
          </a:r>
        </a:p>
      </dsp:txBody>
      <dsp:txXfrm rot="-5400000">
        <a:off x="2839212" y="1515101"/>
        <a:ext cx="4997790" cy="918673"/>
      </dsp:txXfrm>
    </dsp:sp>
    <dsp:sp modelId="{0E34B77A-77AD-4D2A-A596-EDBFB557130D}">
      <dsp:nvSpPr>
        <dsp:cNvPr id="0" name=""/>
        <dsp:cNvSpPr/>
      </dsp:nvSpPr>
      <dsp:spPr>
        <a:xfrm>
          <a:off x="0" y="1338144"/>
          <a:ext cx="2839212" cy="1272586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Adaptive margin functions:</a:t>
          </a:r>
        </a:p>
      </dsp:txBody>
      <dsp:txXfrm>
        <a:off x="62123" y="1400267"/>
        <a:ext cx="2714966" cy="1148340"/>
      </dsp:txXfrm>
    </dsp:sp>
    <dsp:sp modelId="{0FE17899-D647-4CDA-8DA8-7E6CCB856046}">
      <dsp:nvSpPr>
        <dsp:cNvPr id="0" name=""/>
        <dsp:cNvSpPr/>
      </dsp:nvSpPr>
      <dsp:spPr>
        <a:xfrm rot="5400000">
          <a:off x="4853921" y="786910"/>
          <a:ext cx="1018069" cy="5047488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f(θ_j, m) = s cos(θ_j + g_angle) - g_add (if j=yᵢ)</a:t>
          </a:r>
        </a:p>
      </dsp:txBody>
      <dsp:txXfrm rot="-5400000">
        <a:off x="2839212" y="2851317"/>
        <a:ext cx="4997790" cy="918673"/>
      </dsp:txXfrm>
    </dsp:sp>
    <dsp:sp modelId="{EFEB791E-5C0A-4EC1-B582-8A05D31E8BC8}">
      <dsp:nvSpPr>
        <dsp:cNvPr id="0" name=""/>
        <dsp:cNvSpPr/>
      </dsp:nvSpPr>
      <dsp:spPr>
        <a:xfrm>
          <a:off x="0" y="2674360"/>
          <a:ext cx="2839212" cy="127258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 loss modification:</a:t>
          </a:r>
        </a:p>
      </dsp:txBody>
      <dsp:txXfrm>
        <a:off x="62123" y="2736483"/>
        <a:ext cx="2714966" cy="11483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D68C9-85E5-4621-BD78-5A68B994971B}">
      <dsp:nvSpPr>
        <dsp:cNvPr id="0" name=""/>
        <dsp:cNvSpPr/>
      </dsp:nvSpPr>
      <dsp:spPr>
        <a:xfrm>
          <a:off x="481140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B4D55-E0CD-4408-9A95-032F14BDEE77}">
      <dsp:nvSpPr>
        <dsp:cNvPr id="0" name=""/>
        <dsp:cNvSpPr/>
      </dsp:nvSpPr>
      <dsp:spPr>
        <a:xfrm>
          <a:off x="2092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Built as a PyTorch loss function extending nn.Module.</a:t>
          </a:r>
        </a:p>
      </dsp:txBody>
      <dsp:txXfrm>
        <a:off x="2092" y="2148717"/>
        <a:ext cx="1741992" cy="696796"/>
      </dsp:txXfrm>
    </dsp:sp>
    <dsp:sp modelId="{53071862-191C-460A-96A7-9E851344929E}">
      <dsp:nvSpPr>
        <dsp:cNvPr id="0" name=""/>
        <dsp:cNvSpPr/>
      </dsp:nvSpPr>
      <dsp:spPr>
        <a:xfrm>
          <a:off x="2527981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47B53-DC7B-45C2-9DB6-AA068B8A97EC}">
      <dsp:nvSpPr>
        <dsp:cNvPr id="0" name=""/>
        <dsp:cNvSpPr/>
      </dsp:nvSpPr>
      <dsp:spPr>
        <a:xfrm>
          <a:off x="2048933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Uses batch statistics to normalize feature norms.</a:t>
          </a:r>
        </a:p>
      </dsp:txBody>
      <dsp:txXfrm>
        <a:off x="2048933" y="2148717"/>
        <a:ext cx="1741992" cy="696796"/>
      </dsp:txXfrm>
    </dsp:sp>
    <dsp:sp modelId="{31676E11-7871-4AEF-B859-50A04DCEDE95}">
      <dsp:nvSpPr>
        <dsp:cNvPr id="0" name=""/>
        <dsp:cNvSpPr/>
      </dsp:nvSpPr>
      <dsp:spPr>
        <a:xfrm>
          <a:off x="457482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D78FC-AE59-4A58-9567-7A09CA173E80}">
      <dsp:nvSpPr>
        <dsp:cNvPr id="0" name=""/>
        <dsp:cNvSpPr/>
      </dsp:nvSpPr>
      <dsp:spPr>
        <a:xfrm>
          <a:off x="4095774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Dynamically modifies margin during training.</a:t>
          </a:r>
        </a:p>
      </dsp:txBody>
      <dsp:txXfrm>
        <a:off x="4095774" y="2148717"/>
        <a:ext cx="1741992" cy="696796"/>
      </dsp:txXfrm>
    </dsp:sp>
    <dsp:sp modelId="{EE498620-B998-4CBA-9092-82699544EB8A}">
      <dsp:nvSpPr>
        <dsp:cNvPr id="0" name=""/>
        <dsp:cNvSpPr/>
      </dsp:nvSpPr>
      <dsp:spPr>
        <a:xfrm>
          <a:off x="6621662" y="1103361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E120D-6733-4018-B205-37AC7A8806FA}">
      <dsp:nvSpPr>
        <dsp:cNvPr id="0" name=""/>
        <dsp:cNvSpPr/>
      </dsp:nvSpPr>
      <dsp:spPr>
        <a:xfrm>
          <a:off x="6142615" y="214871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Code snippet is included in the report.</a:t>
          </a:r>
        </a:p>
      </dsp:txBody>
      <dsp:txXfrm>
        <a:off x="6142615" y="2148717"/>
        <a:ext cx="1741992" cy="696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2C94C-280C-4E43-A66E-AFBEA5D93E0A}">
      <dsp:nvSpPr>
        <dsp:cNvPr id="0" name=""/>
        <dsp:cNvSpPr/>
      </dsp:nvSpPr>
      <dsp:spPr>
        <a:xfrm>
          <a:off x="0" y="610397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FC26C-ADB0-4EBF-81C1-27FE7A317B05}">
      <dsp:nvSpPr>
        <dsp:cNvPr id="0" name=""/>
        <dsp:cNvSpPr/>
      </dsp:nvSpPr>
      <dsp:spPr>
        <a:xfrm>
          <a:off x="394335" y="344717"/>
          <a:ext cx="552069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Datasets: MNIST (digits) and CIFAR-10 (images).</a:t>
          </a:r>
        </a:p>
      </dsp:txBody>
      <dsp:txXfrm>
        <a:off x="420274" y="370656"/>
        <a:ext cx="5468812" cy="479482"/>
      </dsp:txXfrm>
    </dsp:sp>
    <dsp:sp modelId="{1C440F04-5013-421D-A966-0AB2D0DDFE9E}">
      <dsp:nvSpPr>
        <dsp:cNvPr id="0" name=""/>
        <dsp:cNvSpPr/>
      </dsp:nvSpPr>
      <dsp:spPr>
        <a:xfrm>
          <a:off x="0" y="1426877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Convolutional layers (ReLU, MaxPooling)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Fully connected layers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- Batch normalization &amp; dropout</a:t>
          </a:r>
        </a:p>
      </dsp:txBody>
      <dsp:txXfrm>
        <a:off x="0" y="1426877"/>
        <a:ext cx="7886700" cy="1360800"/>
      </dsp:txXfrm>
    </dsp:sp>
    <dsp:sp modelId="{3F9770E2-5B65-4EE5-8E6F-D75A6F6F7191}">
      <dsp:nvSpPr>
        <dsp:cNvPr id="0" name=""/>
        <dsp:cNvSpPr/>
      </dsp:nvSpPr>
      <dsp:spPr>
        <a:xfrm>
          <a:off x="394335" y="1161198"/>
          <a:ext cx="5520690" cy="5313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CNN model with:</a:t>
          </a:r>
        </a:p>
      </dsp:txBody>
      <dsp:txXfrm>
        <a:off x="420274" y="1187137"/>
        <a:ext cx="5468812" cy="479482"/>
      </dsp:txXfrm>
    </dsp:sp>
    <dsp:sp modelId="{DF5665F8-32B6-4C29-8589-97F1D1CDDA7A}">
      <dsp:nvSpPr>
        <dsp:cNvPr id="0" name=""/>
        <dsp:cNvSpPr/>
      </dsp:nvSpPr>
      <dsp:spPr>
        <a:xfrm>
          <a:off x="0" y="3150558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646B7-47D8-4135-B873-84431C3E46AB}">
      <dsp:nvSpPr>
        <dsp:cNvPr id="0" name=""/>
        <dsp:cNvSpPr/>
      </dsp:nvSpPr>
      <dsp:spPr>
        <a:xfrm>
          <a:off x="394335" y="2884878"/>
          <a:ext cx="5520690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Trained using AdaLoss and compared against ArcLoss.</a:t>
          </a:r>
        </a:p>
      </dsp:txBody>
      <dsp:txXfrm>
        <a:off x="420274" y="2910817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1D26E-A6C7-4682-B9D4-9C41CBC07CBC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5F7D7-9E6E-41EF-8A1B-50DFC556454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8D2ED-A2FB-4C5D-9C85-E4EC83D0D639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AdaLoss adapts to image quality, unlike fixed-margin loss functions.</a:t>
          </a:r>
        </a:p>
      </dsp:txBody>
      <dsp:txXfrm>
        <a:off x="1437631" y="531"/>
        <a:ext cx="6449068" cy="1244702"/>
      </dsp:txXfrm>
    </dsp:sp>
    <dsp:sp modelId="{916213CF-31C8-4477-81D8-634AD651D8CE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90364-D7E0-4526-AB29-F7F56F46752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DF8B-1798-448A-A8BB-02AFF7C81B3F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Improves classification performance, particularly for complex datasets.</a:t>
          </a:r>
        </a:p>
      </dsp:txBody>
      <dsp:txXfrm>
        <a:off x="1437631" y="1556410"/>
        <a:ext cx="6449068" cy="1244702"/>
      </dsp:txXfrm>
    </dsp:sp>
    <dsp:sp modelId="{E354D2A8-95D6-492D-8AF3-061A9436090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5B2C7-096E-432C-B9E9-03514D5E9BD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B5FB-E7E3-42A6-AA10-6AA3F3BAD0EB}">
      <dsp:nvSpPr>
        <dsp:cNvPr id="0" name=""/>
        <dsp:cNvSpPr/>
      </dsp:nvSpPr>
      <dsp:spPr>
        <a:xfrm>
          <a:off x="1437631" y="3112289"/>
          <a:ext cx="3549015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work:</a:t>
          </a:r>
        </a:p>
      </dsp:txBody>
      <dsp:txXfrm>
        <a:off x="1437631" y="3112289"/>
        <a:ext cx="3549015" cy="1244702"/>
      </dsp:txXfrm>
    </dsp:sp>
    <dsp:sp modelId="{A5999719-EB4B-4BEB-88BF-F477AC1778B5}">
      <dsp:nvSpPr>
        <dsp:cNvPr id="0" name=""/>
        <dsp:cNvSpPr/>
      </dsp:nvSpPr>
      <dsp:spPr>
        <a:xfrm>
          <a:off x="4986646" y="3112289"/>
          <a:ext cx="2900053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Extend to larger datasets (ImageNet).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Test on different neural network architectures.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Explore hybrid loss functions combining AdaLoss with contrastive learning.</a:t>
          </a:r>
        </a:p>
      </dsp:txBody>
      <dsp:txXfrm>
        <a:off x="4986646" y="3112289"/>
        <a:ext cx="2900053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16-Mar-25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2"/>
            <a:ext cx="4711446" cy="4135437"/>
          </a:xfrm>
        </p:spPr>
        <p:txBody>
          <a:bodyPr>
            <a:normAutofit/>
          </a:bodyPr>
          <a:lstStyle/>
          <a:p>
            <a:pPr algn="l"/>
            <a:r>
              <a:rPr lang="en-US" sz="5300"/>
              <a:t>Project 1: AdaLoss Implementation for Multi-Class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9604" y="1031284"/>
            <a:ext cx="2735746" cy="4436126"/>
          </a:xfrm>
          <a:custGeom>
            <a:avLst/>
            <a:gdLst>
              <a:gd name="connsiteX0" fmla="*/ 0 w 2735746"/>
              <a:gd name="connsiteY0" fmla="*/ 0 h 4436126"/>
              <a:gd name="connsiteX1" fmla="*/ 601864 w 2735746"/>
              <a:gd name="connsiteY1" fmla="*/ 0 h 4436126"/>
              <a:gd name="connsiteX2" fmla="*/ 1203728 w 2735746"/>
              <a:gd name="connsiteY2" fmla="*/ 0 h 4436126"/>
              <a:gd name="connsiteX3" fmla="*/ 1860307 w 2735746"/>
              <a:gd name="connsiteY3" fmla="*/ 0 h 4436126"/>
              <a:gd name="connsiteX4" fmla="*/ 2735746 w 2735746"/>
              <a:gd name="connsiteY4" fmla="*/ 0 h 4436126"/>
              <a:gd name="connsiteX5" fmla="*/ 2735746 w 2735746"/>
              <a:gd name="connsiteY5" fmla="*/ 722455 h 4436126"/>
              <a:gd name="connsiteX6" fmla="*/ 2735746 w 2735746"/>
              <a:gd name="connsiteY6" fmla="*/ 1400548 h 4436126"/>
              <a:gd name="connsiteX7" fmla="*/ 2735746 w 2735746"/>
              <a:gd name="connsiteY7" fmla="*/ 2123003 h 4436126"/>
              <a:gd name="connsiteX8" fmla="*/ 2735746 w 2735746"/>
              <a:gd name="connsiteY8" fmla="*/ 2623652 h 4436126"/>
              <a:gd name="connsiteX9" fmla="*/ 2735746 w 2735746"/>
              <a:gd name="connsiteY9" fmla="*/ 3346106 h 4436126"/>
              <a:gd name="connsiteX10" fmla="*/ 2735746 w 2735746"/>
              <a:gd name="connsiteY10" fmla="*/ 4436126 h 4436126"/>
              <a:gd name="connsiteX11" fmla="*/ 2106524 w 2735746"/>
              <a:gd name="connsiteY11" fmla="*/ 4436126 h 4436126"/>
              <a:gd name="connsiteX12" fmla="*/ 1449945 w 2735746"/>
              <a:gd name="connsiteY12" fmla="*/ 4436126 h 4436126"/>
              <a:gd name="connsiteX13" fmla="*/ 793366 w 2735746"/>
              <a:gd name="connsiteY13" fmla="*/ 4436126 h 4436126"/>
              <a:gd name="connsiteX14" fmla="*/ 0 w 2735746"/>
              <a:gd name="connsiteY14" fmla="*/ 4436126 h 4436126"/>
              <a:gd name="connsiteX15" fmla="*/ 0 w 2735746"/>
              <a:gd name="connsiteY15" fmla="*/ 3713671 h 4436126"/>
              <a:gd name="connsiteX16" fmla="*/ 0 w 2735746"/>
              <a:gd name="connsiteY16" fmla="*/ 3124300 h 4436126"/>
              <a:gd name="connsiteX17" fmla="*/ 0 w 2735746"/>
              <a:gd name="connsiteY17" fmla="*/ 2446207 h 4436126"/>
              <a:gd name="connsiteX18" fmla="*/ 0 w 2735746"/>
              <a:gd name="connsiteY18" fmla="*/ 1856836 h 4436126"/>
              <a:gd name="connsiteX19" fmla="*/ 0 w 2735746"/>
              <a:gd name="connsiteY19" fmla="*/ 1178742 h 4436126"/>
              <a:gd name="connsiteX20" fmla="*/ 0 w 2735746"/>
              <a:gd name="connsiteY20" fmla="*/ 678094 h 4436126"/>
              <a:gd name="connsiteX21" fmla="*/ 0 w 2735746"/>
              <a:gd name="connsiteY21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35746" h="4436126" fill="none" extrusionOk="0">
                <a:moveTo>
                  <a:pt x="0" y="0"/>
                </a:moveTo>
                <a:cubicBezTo>
                  <a:pt x="179540" y="26169"/>
                  <a:pt x="438012" y="23230"/>
                  <a:pt x="601864" y="0"/>
                </a:cubicBezTo>
                <a:cubicBezTo>
                  <a:pt x="765716" y="-23230"/>
                  <a:pt x="955038" y="-5127"/>
                  <a:pt x="1203728" y="0"/>
                </a:cubicBezTo>
                <a:cubicBezTo>
                  <a:pt x="1452418" y="5127"/>
                  <a:pt x="1646417" y="-25974"/>
                  <a:pt x="1860307" y="0"/>
                </a:cubicBezTo>
                <a:cubicBezTo>
                  <a:pt x="2074197" y="25974"/>
                  <a:pt x="2430568" y="-26480"/>
                  <a:pt x="2735746" y="0"/>
                </a:cubicBezTo>
                <a:cubicBezTo>
                  <a:pt x="2706048" y="340749"/>
                  <a:pt x="2740838" y="495871"/>
                  <a:pt x="2735746" y="722455"/>
                </a:cubicBezTo>
                <a:cubicBezTo>
                  <a:pt x="2730654" y="949039"/>
                  <a:pt x="2752433" y="1198388"/>
                  <a:pt x="2735746" y="1400548"/>
                </a:cubicBezTo>
                <a:cubicBezTo>
                  <a:pt x="2719059" y="1602708"/>
                  <a:pt x="2715247" y="1770847"/>
                  <a:pt x="2735746" y="2123003"/>
                </a:cubicBezTo>
                <a:cubicBezTo>
                  <a:pt x="2756245" y="2475160"/>
                  <a:pt x="2751062" y="2522091"/>
                  <a:pt x="2735746" y="2623652"/>
                </a:cubicBezTo>
                <a:cubicBezTo>
                  <a:pt x="2720430" y="2725213"/>
                  <a:pt x="2753604" y="3142493"/>
                  <a:pt x="2735746" y="3346106"/>
                </a:cubicBezTo>
                <a:cubicBezTo>
                  <a:pt x="2717888" y="3549719"/>
                  <a:pt x="2748400" y="4025565"/>
                  <a:pt x="2735746" y="4436126"/>
                </a:cubicBezTo>
                <a:cubicBezTo>
                  <a:pt x="2455834" y="4434463"/>
                  <a:pt x="2336666" y="4425166"/>
                  <a:pt x="2106524" y="4436126"/>
                </a:cubicBezTo>
                <a:cubicBezTo>
                  <a:pt x="1876382" y="4447086"/>
                  <a:pt x="1601121" y="4420147"/>
                  <a:pt x="1449945" y="4436126"/>
                </a:cubicBezTo>
                <a:cubicBezTo>
                  <a:pt x="1298769" y="4452105"/>
                  <a:pt x="950963" y="4404014"/>
                  <a:pt x="793366" y="4436126"/>
                </a:cubicBezTo>
                <a:cubicBezTo>
                  <a:pt x="635769" y="4468238"/>
                  <a:pt x="300146" y="4462205"/>
                  <a:pt x="0" y="4436126"/>
                </a:cubicBezTo>
                <a:cubicBezTo>
                  <a:pt x="25833" y="4232419"/>
                  <a:pt x="3486" y="4019021"/>
                  <a:pt x="0" y="3713671"/>
                </a:cubicBezTo>
                <a:cubicBezTo>
                  <a:pt x="-3486" y="3408322"/>
                  <a:pt x="-27541" y="3277286"/>
                  <a:pt x="0" y="3124300"/>
                </a:cubicBezTo>
                <a:cubicBezTo>
                  <a:pt x="27541" y="2971314"/>
                  <a:pt x="31162" y="2762025"/>
                  <a:pt x="0" y="2446207"/>
                </a:cubicBezTo>
                <a:cubicBezTo>
                  <a:pt x="-31162" y="2130389"/>
                  <a:pt x="9656" y="2027375"/>
                  <a:pt x="0" y="1856836"/>
                </a:cubicBezTo>
                <a:cubicBezTo>
                  <a:pt x="-9656" y="1686297"/>
                  <a:pt x="-14688" y="1512539"/>
                  <a:pt x="0" y="1178742"/>
                </a:cubicBezTo>
                <a:cubicBezTo>
                  <a:pt x="14688" y="844945"/>
                  <a:pt x="2890" y="917816"/>
                  <a:pt x="0" y="678094"/>
                </a:cubicBezTo>
                <a:cubicBezTo>
                  <a:pt x="-2890" y="438372"/>
                  <a:pt x="5448" y="207647"/>
                  <a:pt x="0" y="0"/>
                </a:cubicBezTo>
                <a:close/>
              </a:path>
              <a:path w="2735746" h="4436126" stroke="0" extrusionOk="0">
                <a:moveTo>
                  <a:pt x="0" y="0"/>
                </a:moveTo>
                <a:cubicBezTo>
                  <a:pt x="209894" y="16338"/>
                  <a:pt x="375877" y="-31334"/>
                  <a:pt x="629222" y="0"/>
                </a:cubicBezTo>
                <a:cubicBezTo>
                  <a:pt x="882567" y="31334"/>
                  <a:pt x="997255" y="-29736"/>
                  <a:pt x="1258443" y="0"/>
                </a:cubicBezTo>
                <a:cubicBezTo>
                  <a:pt x="1519631" y="29736"/>
                  <a:pt x="1769008" y="-24969"/>
                  <a:pt x="1942380" y="0"/>
                </a:cubicBezTo>
                <a:cubicBezTo>
                  <a:pt x="2115752" y="24969"/>
                  <a:pt x="2487652" y="32052"/>
                  <a:pt x="2735746" y="0"/>
                </a:cubicBezTo>
                <a:cubicBezTo>
                  <a:pt x="2751518" y="246908"/>
                  <a:pt x="2711283" y="325094"/>
                  <a:pt x="2735746" y="589371"/>
                </a:cubicBezTo>
                <a:cubicBezTo>
                  <a:pt x="2760209" y="853648"/>
                  <a:pt x="2718833" y="972107"/>
                  <a:pt x="2735746" y="1090020"/>
                </a:cubicBezTo>
                <a:cubicBezTo>
                  <a:pt x="2752659" y="1207933"/>
                  <a:pt x="2729992" y="1582062"/>
                  <a:pt x="2735746" y="1812474"/>
                </a:cubicBezTo>
                <a:cubicBezTo>
                  <a:pt x="2741500" y="2042886"/>
                  <a:pt x="2707628" y="2235903"/>
                  <a:pt x="2735746" y="2401845"/>
                </a:cubicBezTo>
                <a:cubicBezTo>
                  <a:pt x="2763864" y="2567787"/>
                  <a:pt x="2758150" y="2913761"/>
                  <a:pt x="2735746" y="3124300"/>
                </a:cubicBezTo>
                <a:cubicBezTo>
                  <a:pt x="2713342" y="3334839"/>
                  <a:pt x="2720989" y="3582863"/>
                  <a:pt x="2735746" y="3758032"/>
                </a:cubicBezTo>
                <a:cubicBezTo>
                  <a:pt x="2750503" y="3933201"/>
                  <a:pt x="2736802" y="4250321"/>
                  <a:pt x="2735746" y="4436126"/>
                </a:cubicBezTo>
                <a:cubicBezTo>
                  <a:pt x="2480396" y="4409468"/>
                  <a:pt x="2193035" y="4433672"/>
                  <a:pt x="2051810" y="4436126"/>
                </a:cubicBezTo>
                <a:cubicBezTo>
                  <a:pt x="1910585" y="4438580"/>
                  <a:pt x="1557696" y="4442846"/>
                  <a:pt x="1422588" y="4436126"/>
                </a:cubicBezTo>
                <a:cubicBezTo>
                  <a:pt x="1287480" y="4429406"/>
                  <a:pt x="1114403" y="4428562"/>
                  <a:pt x="820724" y="4436126"/>
                </a:cubicBezTo>
                <a:cubicBezTo>
                  <a:pt x="527045" y="4443690"/>
                  <a:pt x="375914" y="4447757"/>
                  <a:pt x="0" y="4436126"/>
                </a:cubicBezTo>
                <a:cubicBezTo>
                  <a:pt x="-31538" y="4174476"/>
                  <a:pt x="-31250" y="4099935"/>
                  <a:pt x="0" y="3802394"/>
                </a:cubicBezTo>
                <a:cubicBezTo>
                  <a:pt x="31250" y="3504853"/>
                  <a:pt x="9806" y="3349077"/>
                  <a:pt x="0" y="3213023"/>
                </a:cubicBezTo>
                <a:cubicBezTo>
                  <a:pt x="-9806" y="3076969"/>
                  <a:pt x="-22953" y="2900441"/>
                  <a:pt x="0" y="2712374"/>
                </a:cubicBezTo>
                <a:cubicBezTo>
                  <a:pt x="22953" y="2524307"/>
                  <a:pt x="-35854" y="2231517"/>
                  <a:pt x="0" y="1989919"/>
                </a:cubicBezTo>
                <a:cubicBezTo>
                  <a:pt x="35854" y="1748321"/>
                  <a:pt x="1945" y="1519865"/>
                  <a:pt x="0" y="1400548"/>
                </a:cubicBezTo>
                <a:cubicBezTo>
                  <a:pt x="-1945" y="1281231"/>
                  <a:pt x="-11601" y="971726"/>
                  <a:pt x="0" y="811177"/>
                </a:cubicBezTo>
                <a:cubicBezTo>
                  <a:pt x="11601" y="650628"/>
                  <a:pt x="34125" y="2107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6085" y="1232452"/>
            <a:ext cx="2400300" cy="3850919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MSDA-3100-01 Applied Deep Learning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Clark University | Spring 2024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5439978"/>
            <a:ext cx="4711446" cy="18288"/>
          </a:xfrm>
          <a:custGeom>
            <a:avLst/>
            <a:gdLst>
              <a:gd name="connsiteX0" fmla="*/ 0 w 4711446"/>
              <a:gd name="connsiteY0" fmla="*/ 0 h 18288"/>
              <a:gd name="connsiteX1" fmla="*/ 625949 w 4711446"/>
              <a:gd name="connsiteY1" fmla="*/ 0 h 18288"/>
              <a:gd name="connsiteX2" fmla="*/ 1157670 w 4711446"/>
              <a:gd name="connsiteY2" fmla="*/ 0 h 18288"/>
              <a:gd name="connsiteX3" fmla="*/ 1736504 w 4711446"/>
              <a:gd name="connsiteY3" fmla="*/ 0 h 18288"/>
              <a:gd name="connsiteX4" fmla="*/ 2456683 w 4711446"/>
              <a:gd name="connsiteY4" fmla="*/ 0 h 18288"/>
              <a:gd name="connsiteX5" fmla="*/ 3082632 w 4711446"/>
              <a:gd name="connsiteY5" fmla="*/ 0 h 18288"/>
              <a:gd name="connsiteX6" fmla="*/ 3661467 w 4711446"/>
              <a:gd name="connsiteY6" fmla="*/ 0 h 18288"/>
              <a:gd name="connsiteX7" fmla="*/ 4711446 w 4711446"/>
              <a:gd name="connsiteY7" fmla="*/ 0 h 18288"/>
              <a:gd name="connsiteX8" fmla="*/ 4711446 w 4711446"/>
              <a:gd name="connsiteY8" fmla="*/ 18288 h 18288"/>
              <a:gd name="connsiteX9" fmla="*/ 4038382 w 4711446"/>
              <a:gd name="connsiteY9" fmla="*/ 18288 h 18288"/>
              <a:gd name="connsiteX10" fmla="*/ 3459547 w 4711446"/>
              <a:gd name="connsiteY10" fmla="*/ 18288 h 18288"/>
              <a:gd name="connsiteX11" fmla="*/ 2692255 w 4711446"/>
              <a:gd name="connsiteY11" fmla="*/ 18288 h 18288"/>
              <a:gd name="connsiteX12" fmla="*/ 2066306 w 4711446"/>
              <a:gd name="connsiteY12" fmla="*/ 18288 h 18288"/>
              <a:gd name="connsiteX13" fmla="*/ 1534585 w 4711446"/>
              <a:gd name="connsiteY13" fmla="*/ 18288 h 18288"/>
              <a:gd name="connsiteX14" fmla="*/ 814407 w 4711446"/>
              <a:gd name="connsiteY14" fmla="*/ 18288 h 18288"/>
              <a:gd name="connsiteX15" fmla="*/ 0 w 4711446"/>
              <a:gd name="connsiteY15" fmla="*/ 18288 h 18288"/>
              <a:gd name="connsiteX16" fmla="*/ 0 w 471144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11446" h="18288" fill="none" extrusionOk="0">
                <a:moveTo>
                  <a:pt x="0" y="0"/>
                </a:moveTo>
                <a:cubicBezTo>
                  <a:pt x="275996" y="-6775"/>
                  <a:pt x="430270" y="12128"/>
                  <a:pt x="625949" y="0"/>
                </a:cubicBezTo>
                <a:cubicBezTo>
                  <a:pt x="821628" y="-12128"/>
                  <a:pt x="953153" y="2170"/>
                  <a:pt x="1157670" y="0"/>
                </a:cubicBezTo>
                <a:cubicBezTo>
                  <a:pt x="1362187" y="-2170"/>
                  <a:pt x="1508708" y="24986"/>
                  <a:pt x="1736504" y="0"/>
                </a:cubicBezTo>
                <a:cubicBezTo>
                  <a:pt x="1964300" y="-24986"/>
                  <a:pt x="2114331" y="-14747"/>
                  <a:pt x="2456683" y="0"/>
                </a:cubicBezTo>
                <a:cubicBezTo>
                  <a:pt x="2799035" y="14747"/>
                  <a:pt x="2904885" y="27883"/>
                  <a:pt x="3082632" y="0"/>
                </a:cubicBezTo>
                <a:cubicBezTo>
                  <a:pt x="3260379" y="-27883"/>
                  <a:pt x="3449277" y="21284"/>
                  <a:pt x="3661467" y="0"/>
                </a:cubicBezTo>
                <a:cubicBezTo>
                  <a:pt x="3873658" y="-21284"/>
                  <a:pt x="4403906" y="12447"/>
                  <a:pt x="4711446" y="0"/>
                </a:cubicBezTo>
                <a:cubicBezTo>
                  <a:pt x="4711844" y="7429"/>
                  <a:pt x="4711426" y="10822"/>
                  <a:pt x="4711446" y="18288"/>
                </a:cubicBezTo>
                <a:cubicBezTo>
                  <a:pt x="4441704" y="14143"/>
                  <a:pt x="4312170" y="5146"/>
                  <a:pt x="4038382" y="18288"/>
                </a:cubicBezTo>
                <a:cubicBezTo>
                  <a:pt x="3764594" y="31430"/>
                  <a:pt x="3716634" y="24680"/>
                  <a:pt x="3459547" y="18288"/>
                </a:cubicBezTo>
                <a:cubicBezTo>
                  <a:pt x="3202460" y="11896"/>
                  <a:pt x="2879854" y="19674"/>
                  <a:pt x="2692255" y="18288"/>
                </a:cubicBezTo>
                <a:cubicBezTo>
                  <a:pt x="2504656" y="16902"/>
                  <a:pt x="2223731" y="-2796"/>
                  <a:pt x="2066306" y="18288"/>
                </a:cubicBezTo>
                <a:cubicBezTo>
                  <a:pt x="1908881" y="39372"/>
                  <a:pt x="1781464" y="10855"/>
                  <a:pt x="1534585" y="18288"/>
                </a:cubicBezTo>
                <a:cubicBezTo>
                  <a:pt x="1287706" y="25721"/>
                  <a:pt x="979966" y="-15294"/>
                  <a:pt x="814407" y="18288"/>
                </a:cubicBezTo>
                <a:cubicBezTo>
                  <a:pt x="648848" y="51870"/>
                  <a:pt x="195527" y="13986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711446" h="18288" stroke="0" extrusionOk="0">
                <a:moveTo>
                  <a:pt x="0" y="0"/>
                </a:moveTo>
                <a:cubicBezTo>
                  <a:pt x="225644" y="-29218"/>
                  <a:pt x="321824" y="-13505"/>
                  <a:pt x="625949" y="0"/>
                </a:cubicBezTo>
                <a:cubicBezTo>
                  <a:pt x="930074" y="13505"/>
                  <a:pt x="1040728" y="23682"/>
                  <a:pt x="1157670" y="0"/>
                </a:cubicBezTo>
                <a:cubicBezTo>
                  <a:pt x="1274612" y="-23682"/>
                  <a:pt x="1732715" y="-38127"/>
                  <a:pt x="1924962" y="0"/>
                </a:cubicBezTo>
                <a:cubicBezTo>
                  <a:pt x="2117209" y="38127"/>
                  <a:pt x="2299261" y="17383"/>
                  <a:pt x="2550911" y="0"/>
                </a:cubicBezTo>
                <a:cubicBezTo>
                  <a:pt x="2802561" y="-17383"/>
                  <a:pt x="2873352" y="-24010"/>
                  <a:pt x="3176861" y="0"/>
                </a:cubicBezTo>
                <a:cubicBezTo>
                  <a:pt x="3480370" y="24010"/>
                  <a:pt x="3597961" y="-9070"/>
                  <a:pt x="3944153" y="0"/>
                </a:cubicBezTo>
                <a:cubicBezTo>
                  <a:pt x="4290345" y="9070"/>
                  <a:pt x="4345995" y="26854"/>
                  <a:pt x="4711446" y="0"/>
                </a:cubicBezTo>
                <a:cubicBezTo>
                  <a:pt x="4710560" y="5429"/>
                  <a:pt x="4712267" y="14046"/>
                  <a:pt x="4711446" y="18288"/>
                </a:cubicBezTo>
                <a:cubicBezTo>
                  <a:pt x="4574282" y="23897"/>
                  <a:pt x="4363770" y="43566"/>
                  <a:pt x="4132611" y="18288"/>
                </a:cubicBezTo>
                <a:cubicBezTo>
                  <a:pt x="3901452" y="-6990"/>
                  <a:pt x="3795359" y="-7327"/>
                  <a:pt x="3459547" y="18288"/>
                </a:cubicBezTo>
                <a:cubicBezTo>
                  <a:pt x="3123735" y="43903"/>
                  <a:pt x="3000502" y="-9998"/>
                  <a:pt x="2786484" y="18288"/>
                </a:cubicBezTo>
                <a:cubicBezTo>
                  <a:pt x="2572466" y="46574"/>
                  <a:pt x="2424773" y="17766"/>
                  <a:pt x="2160535" y="18288"/>
                </a:cubicBezTo>
                <a:cubicBezTo>
                  <a:pt x="1896297" y="18810"/>
                  <a:pt x="1673486" y="-6557"/>
                  <a:pt x="1393242" y="18288"/>
                </a:cubicBezTo>
                <a:cubicBezTo>
                  <a:pt x="1112998" y="43133"/>
                  <a:pt x="887393" y="39122"/>
                  <a:pt x="625949" y="18288"/>
                </a:cubicBezTo>
                <a:cubicBezTo>
                  <a:pt x="364505" y="-2546"/>
                  <a:pt x="251092" y="19641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8398E-F9B0-DF76-C4EC-F1DCF200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AdaLoss MNIST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2661751D-955A-B7B6-2863-04E723E5F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393625"/>
            <a:ext cx="5085525" cy="40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1A9A5-AAD2-157C-8E0D-5949A0F3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AdaLoss CIFAR-10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B06560B2-6016-FBDB-42B8-6B8ED5FB8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380911"/>
            <a:ext cx="5085525" cy="40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35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46525-574B-982F-2485-A8995DD8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ArcLoss MNIST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E48AEE32-2D68-9ACD-B5EE-6A09EF765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450837"/>
            <a:ext cx="5085525" cy="39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BB6DE-B637-114C-9507-F23B2649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ArcLoss CIFAR-10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3571CF55-5A57-1F36-0101-818978C5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380911"/>
            <a:ext cx="5085525" cy="40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91D848-E329-9A92-3548-5B839F0C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ArcLoss vs AdaLoss</a:t>
            </a:r>
          </a:p>
        </p:txBody>
      </p:sp>
      <p:pic>
        <p:nvPicPr>
          <p:cNvPr id="7" name="Content Placeholder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5E60002-487C-B2C0-08C3-F6B53C593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9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83E8C4-D072-2440-0F02-AE5C778E7E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27451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/>
              <a:t>Kim, M., Jain, A. K., &amp; Liu, X. (2022). 'AdaFace: Quality Adaptive Margin for Face Recognition'.</a:t>
            </a:r>
          </a:p>
          <a:p>
            <a:r>
              <a:rPr lang="en-US" sz="1900"/>
              <a:t>CVPR 2022, DOI: 10.1109/CVPR52688.2022.01819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41952-30DF-3017-32DD-D8F98A289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08811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Problem Statement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63A1046-52B9-F571-7CE2-E7E9B44C6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93745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AdaFace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F3F96-75F0-BC24-A5D1-C69FF0FEB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71495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Mathematical Formulation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40E8E-7C92-888D-681E-756FE2FF4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0865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Implementation in PyTorch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02DDB0-EA00-1F0A-F4C1-D58951EB5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45463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Experiments: Datasets &amp;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48A4F2-FAB4-6C1A-8E38-95FA500A2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708069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Results: Accuracy &amp; Loss Graphs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AdaLoss achieves higher accuracy on both datasets.</a:t>
            </a:r>
          </a:p>
          <a:p>
            <a:r>
              <a:rPr lang="en-US" sz="1900"/>
              <a:t>More stable loss convergence compared to ArcLoss.</a:t>
            </a:r>
          </a:p>
          <a:p>
            <a:r>
              <a:rPr lang="en-US" sz="1900"/>
              <a:t>Screenshots and graphs are included in the report.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/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r>
              <a:rPr lang="en-US" sz="2400" dirty="0" err="1"/>
              <a:t>AdaLoss</a:t>
            </a:r>
            <a:r>
              <a:rPr lang="en-US" sz="2400" dirty="0"/>
              <a:t> consistently outperforms </a:t>
            </a:r>
            <a:r>
              <a:rPr lang="en-US" sz="2400" dirty="0" err="1"/>
              <a:t>ArcLoss</a:t>
            </a:r>
            <a:r>
              <a:rPr lang="en-US" sz="2400" dirty="0"/>
              <a:t>, especially for CIFAR-10.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8E5CB1-5787-2390-1C88-E7102C45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0428"/>
              </p:ext>
            </p:extLst>
          </p:nvPr>
        </p:nvGraphicFramePr>
        <p:xfrm>
          <a:off x="1247181" y="3248421"/>
          <a:ext cx="6645064" cy="221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260">
                  <a:extLst>
                    <a:ext uri="{9D8B030D-6E8A-4147-A177-3AD203B41FA5}">
                      <a16:colId xmlns:a16="http://schemas.microsoft.com/office/drawing/2014/main" val="3141328916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890770521"/>
                    </a:ext>
                  </a:extLst>
                </a:gridCol>
                <a:gridCol w="2440094">
                  <a:extLst>
                    <a:ext uri="{9D8B030D-6E8A-4147-A177-3AD203B41FA5}">
                      <a16:colId xmlns:a16="http://schemas.microsoft.com/office/drawing/2014/main" val="48893124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Model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MNIST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CIFAR-10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1523859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ArcLoss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97.86%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62.35%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445705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AdaLoss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99.11%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68.13%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495410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Project 1: AdaLoss Implementation for Multi-Class Classification</vt:lpstr>
      <vt:lpstr>Introduction</vt:lpstr>
      <vt:lpstr>Problem Statement</vt:lpstr>
      <vt:lpstr>AdaFace Overview</vt:lpstr>
      <vt:lpstr>Mathematical Formulation</vt:lpstr>
      <vt:lpstr>Implementation in PyTorch</vt:lpstr>
      <vt:lpstr>Experiments: Datasets &amp; Model</vt:lpstr>
      <vt:lpstr>Results: Accuracy &amp; Loss Graphs</vt:lpstr>
      <vt:lpstr>Results Comparison</vt:lpstr>
      <vt:lpstr>AdaLoss MNIST</vt:lpstr>
      <vt:lpstr>AdaLoss CIFAR-10</vt:lpstr>
      <vt:lpstr>ArcLoss MNIST</vt:lpstr>
      <vt:lpstr>ArcLoss CIFAR-10</vt:lpstr>
      <vt:lpstr>ArcLoss vs AdaLoss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𝐃𝐞𝐦𝐨𝐧𝐢𝐜ツ𝐑𝐲𝐧𝐨 ‎</cp:lastModifiedBy>
  <cp:revision>9</cp:revision>
  <dcterms:created xsi:type="dcterms:W3CDTF">2013-01-27T09:14:16Z</dcterms:created>
  <dcterms:modified xsi:type="dcterms:W3CDTF">2025-03-16T22:07:58Z</dcterms:modified>
  <cp:category/>
</cp:coreProperties>
</file>