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530" r:id="rId5"/>
    <p:sldId id="531" r:id="rId6"/>
    <p:sldId id="533" r:id="rId7"/>
    <p:sldId id="534" r:id="rId8"/>
    <p:sldId id="536" r:id="rId9"/>
    <p:sldId id="535" r:id="rId10"/>
    <p:sldId id="537" r:id="rId11"/>
    <p:sldId id="546" r:id="rId12"/>
    <p:sldId id="538" r:id="rId13"/>
    <p:sldId id="539" r:id="rId14"/>
    <p:sldId id="547" r:id="rId15"/>
    <p:sldId id="543" r:id="rId16"/>
    <p:sldId id="548" r:id="rId17"/>
    <p:sldId id="549" r:id="rId18"/>
    <p:sldId id="544" r:id="rId19"/>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55517F-B433-46D9-9796-C1B00C050D09}" v="24" dt="2023-03-17T20:20:45.0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422"/>
  </p:normalViewPr>
  <p:slideViewPr>
    <p:cSldViewPr snapToGrid="0">
      <p:cViewPr varScale="1">
        <p:scale>
          <a:sx n="44" d="100"/>
          <a:sy n="44" d="100"/>
        </p:scale>
        <p:origin x="225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y Ponnambalam" userId="fe0c3581893030a0" providerId="LiveId" clId="{DC55517F-B433-46D9-9796-C1B00C050D09}"/>
    <pc:docChg chg="undo custSel addSld delSld modSld sldOrd">
      <pc:chgData name="Sanjay Ponnambalam" userId="fe0c3581893030a0" providerId="LiveId" clId="{DC55517F-B433-46D9-9796-C1B00C050D09}" dt="2023-03-17T20:24:27.589" v="1842" actId="1076"/>
      <pc:docMkLst>
        <pc:docMk/>
      </pc:docMkLst>
      <pc:sldChg chg="modSp mod">
        <pc:chgData name="Sanjay Ponnambalam" userId="fe0c3581893030a0" providerId="LiveId" clId="{DC55517F-B433-46D9-9796-C1B00C050D09}" dt="2023-03-11T20:20:44.469" v="49" actId="1076"/>
        <pc:sldMkLst>
          <pc:docMk/>
          <pc:sldMk cId="1723491119" sldId="530"/>
        </pc:sldMkLst>
        <pc:spChg chg="mod">
          <ac:chgData name="Sanjay Ponnambalam" userId="fe0c3581893030a0" providerId="LiveId" clId="{DC55517F-B433-46D9-9796-C1B00C050D09}" dt="2023-03-11T20:19:53.727" v="22" actId="20577"/>
          <ac:spMkLst>
            <pc:docMk/>
            <pc:sldMk cId="1723491119" sldId="530"/>
            <ac:spMk id="2" creationId="{DC870DB4-0446-EF22-E8E0-3A5B83923AC0}"/>
          </ac:spMkLst>
        </pc:spChg>
        <pc:spChg chg="mod">
          <ac:chgData name="Sanjay Ponnambalam" userId="fe0c3581893030a0" providerId="LiveId" clId="{DC55517F-B433-46D9-9796-C1B00C050D09}" dt="2023-03-11T20:20:44.469" v="49" actId="1076"/>
          <ac:spMkLst>
            <pc:docMk/>
            <pc:sldMk cId="1723491119" sldId="530"/>
            <ac:spMk id="3" creationId="{696329B1-2D04-0F3A-1081-C5117D8CE122}"/>
          </ac:spMkLst>
        </pc:spChg>
      </pc:sldChg>
      <pc:sldChg chg="delSp modSp mod">
        <pc:chgData name="Sanjay Ponnambalam" userId="fe0c3581893030a0" providerId="LiveId" clId="{DC55517F-B433-46D9-9796-C1B00C050D09}" dt="2023-03-17T19:07:32.090" v="677" actId="20577"/>
        <pc:sldMkLst>
          <pc:docMk/>
          <pc:sldMk cId="3548027083" sldId="531"/>
        </pc:sldMkLst>
        <pc:spChg chg="mod">
          <ac:chgData name="Sanjay Ponnambalam" userId="fe0c3581893030a0" providerId="LiveId" clId="{DC55517F-B433-46D9-9796-C1B00C050D09}" dt="2023-03-11T20:21:12.707" v="51" actId="255"/>
          <ac:spMkLst>
            <pc:docMk/>
            <pc:sldMk cId="3548027083" sldId="531"/>
            <ac:spMk id="2" creationId="{C07F7E09-6A9E-9FCC-7867-895F21ABE716}"/>
          </ac:spMkLst>
        </pc:spChg>
        <pc:spChg chg="mod">
          <ac:chgData name="Sanjay Ponnambalam" userId="fe0c3581893030a0" providerId="LiveId" clId="{DC55517F-B433-46D9-9796-C1B00C050D09}" dt="2023-03-17T19:07:32.090" v="677" actId="20577"/>
          <ac:spMkLst>
            <pc:docMk/>
            <pc:sldMk cId="3548027083" sldId="531"/>
            <ac:spMk id="3" creationId="{199158D4-7B61-0A48-E33F-792278D05724}"/>
          </ac:spMkLst>
        </pc:spChg>
        <pc:spChg chg="del">
          <ac:chgData name="Sanjay Ponnambalam" userId="fe0c3581893030a0" providerId="LiveId" clId="{DC55517F-B433-46D9-9796-C1B00C050D09}" dt="2023-03-11T20:24:18.836" v="149" actId="21"/>
          <ac:spMkLst>
            <pc:docMk/>
            <pc:sldMk cId="3548027083" sldId="531"/>
            <ac:spMk id="4" creationId="{DDD0AE42-75AF-229C-2692-C10ADA4FFA83}"/>
          </ac:spMkLst>
        </pc:spChg>
      </pc:sldChg>
      <pc:sldChg chg="addSp delSp modSp mod">
        <pc:chgData name="Sanjay Ponnambalam" userId="fe0c3581893030a0" providerId="LiveId" clId="{DC55517F-B433-46D9-9796-C1B00C050D09}" dt="2023-03-11T20:29:42.826" v="237" actId="113"/>
        <pc:sldMkLst>
          <pc:docMk/>
          <pc:sldMk cId="3380759881" sldId="533"/>
        </pc:sldMkLst>
        <pc:spChg chg="mod">
          <ac:chgData name="Sanjay Ponnambalam" userId="fe0c3581893030a0" providerId="LiveId" clId="{DC55517F-B433-46D9-9796-C1B00C050D09}" dt="2023-03-11T20:28:30.087" v="232" actId="1076"/>
          <ac:spMkLst>
            <pc:docMk/>
            <pc:sldMk cId="3380759881" sldId="533"/>
            <ac:spMk id="2" creationId="{F41F0E99-07CC-9576-AFD7-C52151AD0EA3}"/>
          </ac:spMkLst>
        </pc:spChg>
        <pc:spChg chg="add del mod">
          <ac:chgData name="Sanjay Ponnambalam" userId="fe0c3581893030a0" providerId="LiveId" clId="{DC55517F-B433-46D9-9796-C1B00C050D09}" dt="2023-03-11T20:29:42.826" v="237" actId="113"/>
          <ac:spMkLst>
            <pc:docMk/>
            <pc:sldMk cId="3380759881" sldId="533"/>
            <ac:spMk id="3" creationId="{5A82A8B0-333F-633E-3FA7-D38DBFB10971}"/>
          </ac:spMkLst>
        </pc:spChg>
        <pc:spChg chg="add del mod">
          <ac:chgData name="Sanjay Ponnambalam" userId="fe0c3581893030a0" providerId="LiveId" clId="{DC55517F-B433-46D9-9796-C1B00C050D09}" dt="2023-03-11T20:27:24.137" v="224"/>
          <ac:spMkLst>
            <pc:docMk/>
            <pc:sldMk cId="3380759881" sldId="533"/>
            <ac:spMk id="4" creationId="{0629F566-2F64-6EA0-6C71-9D55F1985018}"/>
          </ac:spMkLst>
        </pc:spChg>
      </pc:sldChg>
      <pc:sldChg chg="addSp modSp mod">
        <pc:chgData name="Sanjay Ponnambalam" userId="fe0c3581893030a0" providerId="LiveId" clId="{DC55517F-B433-46D9-9796-C1B00C050D09}" dt="2023-03-17T05:04:47.193" v="526" actId="1076"/>
        <pc:sldMkLst>
          <pc:docMk/>
          <pc:sldMk cId="548476299" sldId="534"/>
        </pc:sldMkLst>
        <pc:spChg chg="mod">
          <ac:chgData name="Sanjay Ponnambalam" userId="fe0c3581893030a0" providerId="LiveId" clId="{DC55517F-B433-46D9-9796-C1B00C050D09}" dt="2023-03-14T08:56:30.202" v="412" actId="1076"/>
          <ac:spMkLst>
            <pc:docMk/>
            <pc:sldMk cId="548476299" sldId="534"/>
            <ac:spMk id="2" creationId="{797310B5-D907-A977-7A9C-69F8BEB7BB3F}"/>
          </ac:spMkLst>
        </pc:spChg>
        <pc:spChg chg="mod">
          <ac:chgData name="Sanjay Ponnambalam" userId="fe0c3581893030a0" providerId="LiveId" clId="{DC55517F-B433-46D9-9796-C1B00C050D09}" dt="2023-03-17T05:04:40.586" v="524" actId="255"/>
          <ac:spMkLst>
            <pc:docMk/>
            <pc:sldMk cId="548476299" sldId="534"/>
            <ac:spMk id="3" creationId="{C05FF0B8-5B51-7376-0271-8D849CA3F8A8}"/>
          </ac:spMkLst>
        </pc:spChg>
        <pc:picChg chg="add mod">
          <ac:chgData name="Sanjay Ponnambalam" userId="fe0c3581893030a0" providerId="LiveId" clId="{DC55517F-B433-46D9-9796-C1B00C050D09}" dt="2023-03-17T05:04:47.193" v="526" actId="1076"/>
          <ac:picMkLst>
            <pc:docMk/>
            <pc:sldMk cId="548476299" sldId="534"/>
            <ac:picMk id="5" creationId="{AF0E7BDF-B867-5875-498F-A1669923E7B7}"/>
          </ac:picMkLst>
        </pc:picChg>
      </pc:sldChg>
      <pc:sldChg chg="addSp delSp modSp mod">
        <pc:chgData name="Sanjay Ponnambalam" userId="fe0c3581893030a0" providerId="LiveId" clId="{DC55517F-B433-46D9-9796-C1B00C050D09}" dt="2023-03-17T19:07:33.225" v="679" actId="20577"/>
        <pc:sldMkLst>
          <pc:docMk/>
          <pc:sldMk cId="1372651910" sldId="535"/>
        </pc:sldMkLst>
        <pc:spChg chg="mod">
          <ac:chgData name="Sanjay Ponnambalam" userId="fe0c3581893030a0" providerId="LiveId" clId="{DC55517F-B433-46D9-9796-C1B00C050D09}" dt="2023-03-17T19:07:32.578" v="678" actId="20577"/>
          <ac:spMkLst>
            <pc:docMk/>
            <pc:sldMk cId="1372651910" sldId="535"/>
            <ac:spMk id="2" creationId="{C8152FE8-2F9C-9C12-4EB3-9742EA91D653}"/>
          </ac:spMkLst>
        </pc:spChg>
        <pc:spChg chg="del mod">
          <ac:chgData name="Sanjay Ponnambalam" userId="fe0c3581893030a0" providerId="LiveId" clId="{DC55517F-B433-46D9-9796-C1B00C050D09}" dt="2023-03-14T08:52:38.435" v="401" actId="21"/>
          <ac:spMkLst>
            <pc:docMk/>
            <pc:sldMk cId="1372651910" sldId="535"/>
            <ac:spMk id="3" creationId="{723252A1-51AE-36E1-CE3B-D88466BA8814}"/>
          </ac:spMkLst>
        </pc:spChg>
        <pc:spChg chg="add mod">
          <ac:chgData name="Sanjay Ponnambalam" userId="fe0c3581893030a0" providerId="LiveId" clId="{DC55517F-B433-46D9-9796-C1B00C050D09}" dt="2023-03-17T19:07:33.225" v="679" actId="20577"/>
          <ac:spMkLst>
            <pc:docMk/>
            <pc:sldMk cId="1372651910" sldId="535"/>
            <ac:spMk id="7" creationId="{D45AB908-7316-36D1-D82B-C341A79618F9}"/>
          </ac:spMkLst>
        </pc:spChg>
        <pc:graphicFrameChg chg="del">
          <ac:chgData name="Sanjay Ponnambalam" userId="fe0c3581893030a0" providerId="LiveId" clId="{DC55517F-B433-46D9-9796-C1B00C050D09}" dt="2023-03-11T20:39:25.670" v="271" actId="21"/>
          <ac:graphicFrameMkLst>
            <pc:docMk/>
            <pc:sldMk cId="1372651910" sldId="535"/>
            <ac:graphicFrameMk id="4" creationId="{9F02851F-DB0A-09AB-B52A-BE347DDCBD1D}"/>
          </ac:graphicFrameMkLst>
        </pc:graphicFrameChg>
      </pc:sldChg>
      <pc:sldChg chg="addSp delSp modSp mod ord">
        <pc:chgData name="Sanjay Ponnambalam" userId="fe0c3581893030a0" providerId="LiveId" clId="{DC55517F-B433-46D9-9796-C1B00C050D09}" dt="2023-03-17T18:55:38.676" v="528" actId="1076"/>
        <pc:sldMkLst>
          <pc:docMk/>
          <pc:sldMk cId="1208724409" sldId="536"/>
        </pc:sldMkLst>
        <pc:spChg chg="del">
          <ac:chgData name="Sanjay Ponnambalam" userId="fe0c3581893030a0" providerId="LiveId" clId="{DC55517F-B433-46D9-9796-C1B00C050D09}" dt="2023-03-17T04:52:33.995" v="444" actId="21"/>
          <ac:spMkLst>
            <pc:docMk/>
            <pc:sldMk cId="1208724409" sldId="536"/>
            <ac:spMk id="2" creationId="{EE30DEE9-2DBD-C997-C208-027230B5A3EA}"/>
          </ac:spMkLst>
        </pc:spChg>
        <pc:spChg chg="add mod">
          <ac:chgData name="Sanjay Ponnambalam" userId="fe0c3581893030a0" providerId="LiveId" clId="{DC55517F-B433-46D9-9796-C1B00C050D09}" dt="2023-03-17T18:55:31.689" v="527" actId="1076"/>
          <ac:spMkLst>
            <pc:docMk/>
            <pc:sldMk cId="1208724409" sldId="536"/>
            <ac:spMk id="7" creationId="{DAFFC171-9E73-8031-07C5-8AC33B47ACCB}"/>
          </ac:spMkLst>
        </pc:spChg>
        <pc:spChg chg="add mod">
          <ac:chgData name="Sanjay Ponnambalam" userId="fe0c3581893030a0" providerId="LiveId" clId="{DC55517F-B433-46D9-9796-C1B00C050D09}" dt="2023-03-17T18:55:38.676" v="528" actId="1076"/>
          <ac:spMkLst>
            <pc:docMk/>
            <pc:sldMk cId="1208724409" sldId="536"/>
            <ac:spMk id="9" creationId="{AE67C979-B61F-B21B-5B6F-15CCD6B8C3E3}"/>
          </ac:spMkLst>
        </pc:spChg>
        <pc:graphicFrameChg chg="del">
          <ac:chgData name="Sanjay Ponnambalam" userId="fe0c3581893030a0" providerId="LiveId" clId="{DC55517F-B433-46D9-9796-C1B00C050D09}" dt="2023-03-17T04:52:37.371" v="445" actId="21"/>
          <ac:graphicFrameMkLst>
            <pc:docMk/>
            <pc:sldMk cId="1208724409" sldId="536"/>
            <ac:graphicFrameMk id="4" creationId="{49C20947-A133-32C2-D0F4-654D337A74ED}"/>
          </ac:graphicFrameMkLst>
        </pc:graphicFrameChg>
      </pc:sldChg>
      <pc:sldChg chg="addSp delSp modSp mod">
        <pc:chgData name="Sanjay Ponnambalam" userId="fe0c3581893030a0" providerId="LiveId" clId="{DC55517F-B433-46D9-9796-C1B00C050D09}" dt="2023-03-17T19:18:27.843" v="794" actId="20577"/>
        <pc:sldMkLst>
          <pc:docMk/>
          <pc:sldMk cId="1213210011" sldId="537"/>
        </pc:sldMkLst>
        <pc:spChg chg="del mod">
          <ac:chgData name="Sanjay Ponnambalam" userId="fe0c3581893030a0" providerId="LiveId" clId="{DC55517F-B433-46D9-9796-C1B00C050D09}" dt="2023-03-17T19:07:39.823" v="681" actId="21"/>
          <ac:spMkLst>
            <pc:docMk/>
            <pc:sldMk cId="1213210011" sldId="537"/>
            <ac:spMk id="2" creationId="{D04F090D-C862-CF85-1001-A82E54365597}"/>
          </ac:spMkLst>
        </pc:spChg>
        <pc:spChg chg="del">
          <ac:chgData name="Sanjay Ponnambalam" userId="fe0c3581893030a0" providerId="LiveId" clId="{DC55517F-B433-46D9-9796-C1B00C050D09}" dt="2023-03-17T19:04:16.082" v="644" actId="21"/>
          <ac:spMkLst>
            <pc:docMk/>
            <pc:sldMk cId="1213210011" sldId="537"/>
            <ac:spMk id="3" creationId="{4CE82C04-6445-9E02-B0E8-8D809278C37D}"/>
          </ac:spMkLst>
        </pc:spChg>
        <pc:spChg chg="add del mod">
          <ac:chgData name="Sanjay Ponnambalam" userId="fe0c3581893030a0" providerId="LiveId" clId="{DC55517F-B433-46D9-9796-C1B00C050D09}" dt="2023-03-17T19:18:27.843" v="794" actId="20577"/>
          <ac:spMkLst>
            <pc:docMk/>
            <pc:sldMk cId="1213210011" sldId="537"/>
            <ac:spMk id="5" creationId="{30488B17-9EE9-B48D-7DB2-0C9224A7D16D}"/>
          </ac:spMkLst>
        </pc:spChg>
        <pc:grpChg chg="del">
          <ac:chgData name="Sanjay Ponnambalam" userId="fe0c3581893030a0" providerId="LiveId" clId="{DC55517F-B433-46D9-9796-C1B00C050D09}" dt="2023-03-17T04:46:56.310" v="442" actId="21"/>
          <ac:grpSpMkLst>
            <pc:docMk/>
            <pc:sldMk cId="1213210011" sldId="537"/>
            <ac:grpSpMk id="4" creationId="{B4C44EC9-F730-00B6-E479-530EC276D851}"/>
          </ac:grpSpMkLst>
        </pc:grpChg>
        <pc:grpChg chg="del">
          <ac:chgData name="Sanjay Ponnambalam" userId="fe0c3581893030a0" providerId="LiveId" clId="{DC55517F-B433-46D9-9796-C1B00C050D09}" dt="2023-03-17T04:47:00.303" v="443" actId="21"/>
          <ac:grpSpMkLst>
            <pc:docMk/>
            <pc:sldMk cId="1213210011" sldId="537"/>
            <ac:grpSpMk id="7" creationId="{56B0BED4-B4D2-A8C2-9E8E-FA7D1819E15A}"/>
          </ac:grpSpMkLst>
        </pc:grpChg>
        <pc:picChg chg="add mod">
          <ac:chgData name="Sanjay Ponnambalam" userId="fe0c3581893030a0" providerId="LiveId" clId="{DC55517F-B433-46D9-9796-C1B00C050D09}" dt="2023-03-17T19:10:19.556" v="709" actId="1076"/>
          <ac:picMkLst>
            <pc:docMk/>
            <pc:sldMk cId="1213210011" sldId="537"/>
            <ac:picMk id="6" creationId="{8797D7D9-1A5F-1FBF-F2D1-C3FD6E921B57}"/>
          </ac:picMkLst>
        </pc:picChg>
      </pc:sldChg>
      <pc:sldChg chg="addSp delSp modSp mod">
        <pc:chgData name="Sanjay Ponnambalam" userId="fe0c3581893030a0" providerId="LiveId" clId="{DC55517F-B433-46D9-9796-C1B00C050D09}" dt="2023-03-17T19:35:18.258" v="952" actId="21"/>
        <pc:sldMkLst>
          <pc:docMk/>
          <pc:sldMk cId="765210901" sldId="538"/>
        </pc:sldMkLst>
        <pc:spChg chg="mod">
          <ac:chgData name="Sanjay Ponnambalam" userId="fe0c3581893030a0" providerId="LiveId" clId="{DC55517F-B433-46D9-9796-C1B00C050D09}" dt="2023-03-17T19:26:33.318" v="907" actId="1076"/>
          <ac:spMkLst>
            <pc:docMk/>
            <pc:sldMk cId="765210901" sldId="538"/>
            <ac:spMk id="2" creationId="{D249E45E-D6A7-9780-F652-BAF86DFBCC00}"/>
          </ac:spMkLst>
        </pc:spChg>
        <pc:spChg chg="mod">
          <ac:chgData name="Sanjay Ponnambalam" userId="fe0c3581893030a0" providerId="LiveId" clId="{DC55517F-B433-46D9-9796-C1B00C050D09}" dt="2023-03-17T19:35:18.258" v="952" actId="21"/>
          <ac:spMkLst>
            <pc:docMk/>
            <pc:sldMk cId="765210901" sldId="538"/>
            <ac:spMk id="3" creationId="{C31605EE-24B6-95D8-DE5E-BEC2F03ECECA}"/>
          </ac:spMkLst>
        </pc:spChg>
        <pc:spChg chg="del mod">
          <ac:chgData name="Sanjay Ponnambalam" userId="fe0c3581893030a0" providerId="LiveId" clId="{DC55517F-B433-46D9-9796-C1B00C050D09}" dt="2023-03-17T19:26:05.911" v="899" actId="21"/>
          <ac:spMkLst>
            <pc:docMk/>
            <pc:sldMk cId="765210901" sldId="538"/>
            <ac:spMk id="4" creationId="{BE22F651-7ABC-015D-B5C4-622708A64CB1}"/>
          </ac:spMkLst>
        </pc:spChg>
        <pc:spChg chg="del">
          <ac:chgData name="Sanjay Ponnambalam" userId="fe0c3581893030a0" providerId="LiveId" clId="{DC55517F-B433-46D9-9796-C1B00C050D09}" dt="2023-03-17T19:26:23.208" v="904" actId="21"/>
          <ac:spMkLst>
            <pc:docMk/>
            <pc:sldMk cId="765210901" sldId="538"/>
            <ac:spMk id="5" creationId="{6A1E0F07-3291-4EE2-1286-04C97165BA68}"/>
          </ac:spMkLst>
        </pc:spChg>
        <pc:spChg chg="del">
          <ac:chgData name="Sanjay Ponnambalam" userId="fe0c3581893030a0" providerId="LiveId" clId="{DC55517F-B433-46D9-9796-C1B00C050D09}" dt="2023-03-17T19:26:14.518" v="901" actId="21"/>
          <ac:spMkLst>
            <pc:docMk/>
            <pc:sldMk cId="765210901" sldId="538"/>
            <ac:spMk id="6" creationId="{3DF22CC9-1295-2B21-05A9-68A44E669B8F}"/>
          </ac:spMkLst>
        </pc:spChg>
        <pc:spChg chg="add del mod">
          <ac:chgData name="Sanjay Ponnambalam" userId="fe0c3581893030a0" providerId="LiveId" clId="{DC55517F-B433-46D9-9796-C1B00C050D09}" dt="2023-03-17T19:26:11.836" v="900" actId="21"/>
          <ac:spMkLst>
            <pc:docMk/>
            <pc:sldMk cId="765210901" sldId="538"/>
            <ac:spMk id="10" creationId="{1A2FB951-5570-8256-FD53-27A846D809EC}"/>
          </ac:spMkLst>
        </pc:spChg>
        <pc:spChg chg="add del mod">
          <ac:chgData name="Sanjay Ponnambalam" userId="fe0c3581893030a0" providerId="LiveId" clId="{DC55517F-B433-46D9-9796-C1B00C050D09}" dt="2023-03-17T19:26:18.620" v="902" actId="21"/>
          <ac:spMkLst>
            <pc:docMk/>
            <pc:sldMk cId="765210901" sldId="538"/>
            <ac:spMk id="12" creationId="{39BF8081-E410-326D-05B4-21264277467E}"/>
          </ac:spMkLst>
        </pc:spChg>
        <pc:spChg chg="add del mod">
          <ac:chgData name="Sanjay Ponnambalam" userId="fe0c3581893030a0" providerId="LiveId" clId="{DC55517F-B433-46D9-9796-C1B00C050D09}" dt="2023-03-17T19:26:25.655" v="905" actId="21"/>
          <ac:spMkLst>
            <pc:docMk/>
            <pc:sldMk cId="765210901" sldId="538"/>
            <ac:spMk id="14" creationId="{D1D8A35C-891D-0E2E-6BB6-8B4272C0223D}"/>
          </ac:spMkLst>
        </pc:spChg>
        <pc:picChg chg="add mod">
          <ac:chgData name="Sanjay Ponnambalam" userId="fe0c3581893030a0" providerId="LiveId" clId="{DC55517F-B433-46D9-9796-C1B00C050D09}" dt="2023-03-17T19:33:58.056" v="926" actId="1076"/>
          <ac:picMkLst>
            <pc:docMk/>
            <pc:sldMk cId="765210901" sldId="538"/>
            <ac:picMk id="16" creationId="{C89F0AA7-8228-1CFC-AF3A-2C90A9761EC8}"/>
          </ac:picMkLst>
        </pc:picChg>
        <pc:picChg chg="add del mod">
          <ac:chgData name="Sanjay Ponnambalam" userId="fe0c3581893030a0" providerId="LiveId" clId="{DC55517F-B433-46D9-9796-C1B00C050D09}" dt="2023-03-17T19:29:09.379" v="921" actId="21"/>
          <ac:picMkLst>
            <pc:docMk/>
            <pc:sldMk cId="765210901" sldId="538"/>
            <ac:picMk id="1026" creationId="{F0305F99-2B16-094A-0E00-6F4609D24DA0}"/>
          </ac:picMkLst>
        </pc:picChg>
      </pc:sldChg>
      <pc:sldChg chg="addSp delSp modSp mod">
        <pc:chgData name="Sanjay Ponnambalam" userId="fe0c3581893030a0" providerId="LiveId" clId="{DC55517F-B433-46D9-9796-C1B00C050D09}" dt="2023-03-17T20:24:27.589" v="1842" actId="1076"/>
        <pc:sldMkLst>
          <pc:docMk/>
          <pc:sldMk cId="1877080978" sldId="539"/>
        </pc:sldMkLst>
        <pc:spChg chg="del mod">
          <ac:chgData name="Sanjay Ponnambalam" userId="fe0c3581893030a0" providerId="LiveId" clId="{DC55517F-B433-46D9-9796-C1B00C050D09}" dt="2023-03-17T19:35:30.876" v="954" actId="21"/>
          <ac:spMkLst>
            <pc:docMk/>
            <pc:sldMk cId="1877080978" sldId="539"/>
            <ac:spMk id="2" creationId="{189E73D4-535B-6DCC-2268-43A5E9E12C45}"/>
          </ac:spMkLst>
        </pc:spChg>
        <pc:spChg chg="del">
          <ac:chgData name="Sanjay Ponnambalam" userId="fe0c3581893030a0" providerId="LiveId" clId="{DC55517F-B433-46D9-9796-C1B00C050D09}" dt="2023-03-17T19:35:39.888" v="956" actId="21"/>
          <ac:spMkLst>
            <pc:docMk/>
            <pc:sldMk cId="1877080978" sldId="539"/>
            <ac:spMk id="3" creationId="{5830852F-3FB7-6D2E-F6AC-1F6B9CAD2158}"/>
          </ac:spMkLst>
        </pc:spChg>
        <pc:spChg chg="mod">
          <ac:chgData name="Sanjay Ponnambalam" userId="fe0c3581893030a0" providerId="LiveId" clId="{DC55517F-B433-46D9-9796-C1B00C050D09}" dt="2023-03-17T19:37:33.453" v="976" actId="1076"/>
          <ac:spMkLst>
            <pc:docMk/>
            <pc:sldMk cId="1877080978" sldId="539"/>
            <ac:spMk id="5" creationId="{BE5F7BD8-DA37-58AB-1F45-D0F045DF4B7B}"/>
          </ac:spMkLst>
        </pc:spChg>
        <pc:spChg chg="add del mod">
          <ac:chgData name="Sanjay Ponnambalam" userId="fe0c3581893030a0" providerId="LiveId" clId="{DC55517F-B433-46D9-9796-C1B00C050D09}" dt="2023-03-17T19:35:36.784" v="955" actId="21"/>
          <ac:spMkLst>
            <pc:docMk/>
            <pc:sldMk cId="1877080978" sldId="539"/>
            <ac:spMk id="8" creationId="{69438BD2-D976-36C6-7741-42307DE5B0B9}"/>
          </ac:spMkLst>
        </pc:spChg>
        <pc:spChg chg="del">
          <ac:chgData name="Sanjay Ponnambalam" userId="fe0c3581893030a0" providerId="LiveId" clId="{DC55517F-B433-46D9-9796-C1B00C050D09}" dt="2023-03-17T19:35:57.405" v="959" actId="21"/>
          <ac:spMkLst>
            <pc:docMk/>
            <pc:sldMk cId="1877080978" sldId="539"/>
            <ac:spMk id="10" creationId="{E135D3F1-0C33-3404-5D49-E70C9D100F2A}"/>
          </ac:spMkLst>
        </pc:spChg>
        <pc:spChg chg="del">
          <ac:chgData name="Sanjay Ponnambalam" userId="fe0c3581893030a0" providerId="LiveId" clId="{DC55517F-B433-46D9-9796-C1B00C050D09}" dt="2023-03-17T19:36:05.906" v="961" actId="21"/>
          <ac:spMkLst>
            <pc:docMk/>
            <pc:sldMk cId="1877080978" sldId="539"/>
            <ac:spMk id="11" creationId="{724F2AAC-B18D-1D49-15F1-2D69101664AA}"/>
          </ac:spMkLst>
        </pc:spChg>
        <pc:spChg chg="del">
          <ac:chgData name="Sanjay Ponnambalam" userId="fe0c3581893030a0" providerId="LiveId" clId="{DC55517F-B433-46D9-9796-C1B00C050D09}" dt="2023-03-17T19:36:18.261" v="965" actId="21"/>
          <ac:spMkLst>
            <pc:docMk/>
            <pc:sldMk cId="1877080978" sldId="539"/>
            <ac:spMk id="12" creationId="{5E68EFF0-69C3-F9AE-1107-E08A22BCF938}"/>
          </ac:spMkLst>
        </pc:spChg>
        <pc:spChg chg="del">
          <ac:chgData name="Sanjay Ponnambalam" userId="fe0c3581893030a0" providerId="LiveId" clId="{DC55517F-B433-46D9-9796-C1B00C050D09}" dt="2023-03-17T19:36:11.920" v="963" actId="21"/>
          <ac:spMkLst>
            <pc:docMk/>
            <pc:sldMk cId="1877080978" sldId="539"/>
            <ac:spMk id="13" creationId="{4D6980BD-0225-0DD6-3D62-B0B1E983AB52}"/>
          </ac:spMkLst>
        </pc:spChg>
        <pc:spChg chg="add del mod">
          <ac:chgData name="Sanjay Ponnambalam" userId="fe0c3581893030a0" providerId="LiveId" clId="{DC55517F-B433-46D9-9796-C1B00C050D09}" dt="2023-03-17T19:35:47.161" v="958" actId="21"/>
          <ac:spMkLst>
            <pc:docMk/>
            <pc:sldMk cId="1877080978" sldId="539"/>
            <ac:spMk id="14" creationId="{21A07E46-1705-E5C9-9CC5-BB6B3387F7E2}"/>
          </ac:spMkLst>
        </pc:spChg>
        <pc:spChg chg="add del mod">
          <ac:chgData name="Sanjay Ponnambalam" userId="fe0c3581893030a0" providerId="LiveId" clId="{DC55517F-B433-46D9-9796-C1B00C050D09}" dt="2023-03-17T19:36:02.548" v="960" actId="21"/>
          <ac:spMkLst>
            <pc:docMk/>
            <pc:sldMk cId="1877080978" sldId="539"/>
            <ac:spMk id="16" creationId="{7206BD32-6EB4-06BB-A01C-7D9CC49F9F5D}"/>
          </ac:spMkLst>
        </pc:spChg>
        <pc:spChg chg="add del mod">
          <ac:chgData name="Sanjay Ponnambalam" userId="fe0c3581893030a0" providerId="LiveId" clId="{DC55517F-B433-46D9-9796-C1B00C050D09}" dt="2023-03-17T19:36:08.677" v="962" actId="21"/>
          <ac:spMkLst>
            <pc:docMk/>
            <pc:sldMk cId="1877080978" sldId="539"/>
            <ac:spMk id="18" creationId="{68366DD8-B0BF-F50B-60CD-4214B292F06F}"/>
          </ac:spMkLst>
        </pc:spChg>
        <pc:spChg chg="add del mod">
          <ac:chgData name="Sanjay Ponnambalam" userId="fe0c3581893030a0" providerId="LiveId" clId="{DC55517F-B433-46D9-9796-C1B00C050D09}" dt="2023-03-17T19:36:14.517" v="964" actId="21"/>
          <ac:spMkLst>
            <pc:docMk/>
            <pc:sldMk cId="1877080978" sldId="539"/>
            <ac:spMk id="20" creationId="{99E978C6-7708-5D0C-F4B1-FCB9659EAA87}"/>
          </ac:spMkLst>
        </pc:spChg>
        <pc:spChg chg="add del mod">
          <ac:chgData name="Sanjay Ponnambalam" userId="fe0c3581893030a0" providerId="LiveId" clId="{DC55517F-B433-46D9-9796-C1B00C050D09}" dt="2023-03-17T19:36:20.993" v="966" actId="21"/>
          <ac:spMkLst>
            <pc:docMk/>
            <pc:sldMk cId="1877080978" sldId="539"/>
            <ac:spMk id="22" creationId="{62762B39-4926-85CE-14C6-F267E8A6E888}"/>
          </ac:spMkLst>
        </pc:spChg>
        <pc:picChg chg="add mod">
          <ac:chgData name="Sanjay Ponnambalam" userId="fe0c3581893030a0" providerId="LiveId" clId="{DC55517F-B433-46D9-9796-C1B00C050D09}" dt="2023-03-17T20:24:27.589" v="1842" actId="1076"/>
          <ac:picMkLst>
            <pc:docMk/>
            <pc:sldMk cId="1877080978" sldId="539"/>
            <ac:picMk id="24" creationId="{E19D8FA9-1156-A235-A143-11786A083F29}"/>
          </ac:picMkLst>
        </pc:picChg>
      </pc:sldChg>
      <pc:sldChg chg="del">
        <pc:chgData name="Sanjay Ponnambalam" userId="fe0c3581893030a0" providerId="LiveId" clId="{DC55517F-B433-46D9-9796-C1B00C050D09}" dt="2023-03-14T08:59:10.656" v="429" actId="2696"/>
        <pc:sldMkLst>
          <pc:docMk/>
          <pc:sldMk cId="1579562137" sldId="540"/>
        </pc:sldMkLst>
      </pc:sldChg>
      <pc:sldChg chg="addSp delSp modSp del mod">
        <pc:chgData name="Sanjay Ponnambalam" userId="fe0c3581893030a0" providerId="LiveId" clId="{DC55517F-B433-46D9-9796-C1B00C050D09}" dt="2023-03-14T08:59:03.507" v="428" actId="2696"/>
        <pc:sldMkLst>
          <pc:docMk/>
          <pc:sldMk cId="840605972" sldId="541"/>
        </pc:sldMkLst>
        <pc:spChg chg="del mod">
          <ac:chgData name="Sanjay Ponnambalam" userId="fe0c3581893030a0" providerId="LiveId" clId="{DC55517F-B433-46D9-9796-C1B00C050D09}" dt="2023-03-14T08:58:40.005" v="425" actId="21"/>
          <ac:spMkLst>
            <pc:docMk/>
            <pc:sldMk cId="840605972" sldId="541"/>
            <ac:spMk id="3" creationId="{CFC225EB-9239-A8F4-48C2-D2E44A245C26}"/>
          </ac:spMkLst>
        </pc:spChg>
        <pc:spChg chg="del mod">
          <ac:chgData name="Sanjay Ponnambalam" userId="fe0c3581893030a0" providerId="LiveId" clId="{DC55517F-B433-46D9-9796-C1B00C050D09}" dt="2023-03-14T08:58:40.005" v="425" actId="21"/>
          <ac:spMkLst>
            <pc:docMk/>
            <pc:sldMk cId="840605972" sldId="541"/>
            <ac:spMk id="4" creationId="{BF63BCC4-AF80-8D3B-413B-3F80C74503EE}"/>
          </ac:spMkLst>
        </pc:spChg>
        <pc:spChg chg="del mod">
          <ac:chgData name="Sanjay Ponnambalam" userId="fe0c3581893030a0" providerId="LiveId" clId="{DC55517F-B433-46D9-9796-C1B00C050D09}" dt="2023-03-14T08:58:40.005" v="425" actId="21"/>
          <ac:spMkLst>
            <pc:docMk/>
            <pc:sldMk cId="840605972" sldId="541"/>
            <ac:spMk id="5" creationId="{664EAAE3-47A6-DF8C-088B-8353E312893A}"/>
          </ac:spMkLst>
        </pc:spChg>
        <pc:spChg chg="del mod">
          <ac:chgData name="Sanjay Ponnambalam" userId="fe0c3581893030a0" providerId="LiveId" clId="{DC55517F-B433-46D9-9796-C1B00C050D09}" dt="2023-03-14T08:58:40.005" v="425" actId="21"/>
          <ac:spMkLst>
            <pc:docMk/>
            <pc:sldMk cId="840605972" sldId="541"/>
            <ac:spMk id="6" creationId="{8E956031-A8E2-FF88-2769-10FEB7B754A7}"/>
          </ac:spMkLst>
        </pc:spChg>
        <pc:spChg chg="del mod">
          <ac:chgData name="Sanjay Ponnambalam" userId="fe0c3581893030a0" providerId="LiveId" clId="{DC55517F-B433-46D9-9796-C1B00C050D09}" dt="2023-03-14T08:58:40.005" v="425" actId="21"/>
          <ac:spMkLst>
            <pc:docMk/>
            <pc:sldMk cId="840605972" sldId="541"/>
            <ac:spMk id="7" creationId="{24AD9EB9-CF0D-0D70-D541-05E1A813D00F}"/>
          </ac:spMkLst>
        </pc:spChg>
        <pc:spChg chg="del mod">
          <ac:chgData name="Sanjay Ponnambalam" userId="fe0c3581893030a0" providerId="LiveId" clId="{DC55517F-B433-46D9-9796-C1B00C050D09}" dt="2023-03-14T08:58:40.005" v="425" actId="21"/>
          <ac:spMkLst>
            <pc:docMk/>
            <pc:sldMk cId="840605972" sldId="541"/>
            <ac:spMk id="8" creationId="{869DE758-CE4B-6136-04AE-85B544CA6F5B}"/>
          </ac:spMkLst>
        </pc:spChg>
        <pc:spChg chg="del mod">
          <ac:chgData name="Sanjay Ponnambalam" userId="fe0c3581893030a0" providerId="LiveId" clId="{DC55517F-B433-46D9-9796-C1B00C050D09}" dt="2023-03-14T08:58:40.005" v="425" actId="21"/>
          <ac:spMkLst>
            <pc:docMk/>
            <pc:sldMk cId="840605972" sldId="541"/>
            <ac:spMk id="9" creationId="{22A99FBE-9850-5F5D-04D9-E3A83DEEA928}"/>
          </ac:spMkLst>
        </pc:spChg>
        <pc:spChg chg="del mod">
          <ac:chgData name="Sanjay Ponnambalam" userId="fe0c3581893030a0" providerId="LiveId" clId="{DC55517F-B433-46D9-9796-C1B00C050D09}" dt="2023-03-14T08:58:40.005" v="425" actId="21"/>
          <ac:spMkLst>
            <pc:docMk/>
            <pc:sldMk cId="840605972" sldId="541"/>
            <ac:spMk id="10" creationId="{19AAB49A-6730-B2CF-9537-FF9551D4EB80}"/>
          </ac:spMkLst>
        </pc:spChg>
        <pc:spChg chg="add del mod">
          <ac:chgData name="Sanjay Ponnambalam" userId="fe0c3581893030a0" providerId="LiveId" clId="{DC55517F-B433-46D9-9796-C1B00C050D09}" dt="2023-03-14T08:58:56.567" v="427" actId="21"/>
          <ac:spMkLst>
            <pc:docMk/>
            <pc:sldMk cId="840605972" sldId="541"/>
            <ac:spMk id="13" creationId="{41D73704-5D81-B396-4C36-91CCA413B277}"/>
          </ac:spMkLst>
        </pc:spChg>
        <pc:spChg chg="add mod">
          <ac:chgData name="Sanjay Ponnambalam" userId="fe0c3581893030a0" providerId="LiveId" clId="{DC55517F-B433-46D9-9796-C1B00C050D09}" dt="2023-03-14T08:58:40.005" v="425" actId="21"/>
          <ac:spMkLst>
            <pc:docMk/>
            <pc:sldMk cId="840605972" sldId="541"/>
            <ac:spMk id="15" creationId="{0E8CE0A6-75C5-99D9-E964-4CD9F84F907A}"/>
          </ac:spMkLst>
        </pc:spChg>
        <pc:spChg chg="add mod">
          <ac:chgData name="Sanjay Ponnambalam" userId="fe0c3581893030a0" providerId="LiveId" clId="{DC55517F-B433-46D9-9796-C1B00C050D09}" dt="2023-03-14T08:58:40.005" v="425" actId="21"/>
          <ac:spMkLst>
            <pc:docMk/>
            <pc:sldMk cId="840605972" sldId="541"/>
            <ac:spMk id="21" creationId="{B9B877D8-5BFD-27FE-DD1A-E89706929EE1}"/>
          </ac:spMkLst>
        </pc:spChg>
        <pc:spChg chg="add del mod">
          <ac:chgData name="Sanjay Ponnambalam" userId="fe0c3581893030a0" providerId="LiveId" clId="{DC55517F-B433-46D9-9796-C1B00C050D09}" dt="2023-03-14T08:58:56.567" v="427" actId="21"/>
          <ac:spMkLst>
            <pc:docMk/>
            <pc:sldMk cId="840605972" sldId="541"/>
            <ac:spMk id="23" creationId="{D167DCD1-DBFB-F4B5-3FED-1BF6D4C8045F}"/>
          </ac:spMkLst>
        </pc:spChg>
        <pc:spChg chg="add mod">
          <ac:chgData name="Sanjay Ponnambalam" userId="fe0c3581893030a0" providerId="LiveId" clId="{DC55517F-B433-46D9-9796-C1B00C050D09}" dt="2023-03-14T08:58:40.005" v="425" actId="21"/>
          <ac:spMkLst>
            <pc:docMk/>
            <pc:sldMk cId="840605972" sldId="541"/>
            <ac:spMk id="25" creationId="{F2206F94-289E-0076-E66C-0DBA5715814E}"/>
          </ac:spMkLst>
        </pc:spChg>
        <pc:spChg chg="add mod">
          <ac:chgData name="Sanjay Ponnambalam" userId="fe0c3581893030a0" providerId="LiveId" clId="{DC55517F-B433-46D9-9796-C1B00C050D09}" dt="2023-03-14T08:58:40.005" v="425" actId="21"/>
          <ac:spMkLst>
            <pc:docMk/>
            <pc:sldMk cId="840605972" sldId="541"/>
            <ac:spMk id="27" creationId="{A57BDAA1-3F78-CB59-46A2-D7ED73959EDC}"/>
          </ac:spMkLst>
        </pc:spChg>
        <pc:spChg chg="add del mod">
          <ac:chgData name="Sanjay Ponnambalam" userId="fe0c3581893030a0" providerId="LiveId" clId="{DC55517F-B433-46D9-9796-C1B00C050D09}" dt="2023-03-14T08:58:56.567" v="427" actId="21"/>
          <ac:spMkLst>
            <pc:docMk/>
            <pc:sldMk cId="840605972" sldId="541"/>
            <ac:spMk id="29" creationId="{5AFE9317-AB0C-1EF6-2211-C835CCCE6A16}"/>
          </ac:spMkLst>
        </pc:spChg>
        <pc:spChg chg="add del mod">
          <ac:chgData name="Sanjay Ponnambalam" userId="fe0c3581893030a0" providerId="LiveId" clId="{DC55517F-B433-46D9-9796-C1B00C050D09}" dt="2023-03-14T08:58:56.567" v="427" actId="21"/>
          <ac:spMkLst>
            <pc:docMk/>
            <pc:sldMk cId="840605972" sldId="541"/>
            <ac:spMk id="31" creationId="{CF35C54A-424E-8444-7985-03D421F50DC7}"/>
          </ac:spMkLst>
        </pc:spChg>
        <pc:spChg chg="add del mod">
          <ac:chgData name="Sanjay Ponnambalam" userId="fe0c3581893030a0" providerId="LiveId" clId="{DC55517F-B433-46D9-9796-C1B00C050D09}" dt="2023-03-14T08:58:56.567" v="427" actId="21"/>
          <ac:spMkLst>
            <pc:docMk/>
            <pc:sldMk cId="840605972" sldId="541"/>
            <ac:spMk id="34" creationId="{CE56198D-DE75-E584-DDE6-878F13D4A502}"/>
          </ac:spMkLst>
        </pc:spChg>
        <pc:spChg chg="add del mod">
          <ac:chgData name="Sanjay Ponnambalam" userId="fe0c3581893030a0" providerId="LiveId" clId="{DC55517F-B433-46D9-9796-C1B00C050D09}" dt="2023-03-14T08:58:56.567" v="427" actId="21"/>
          <ac:spMkLst>
            <pc:docMk/>
            <pc:sldMk cId="840605972" sldId="541"/>
            <ac:spMk id="36" creationId="{0BF0189E-C885-9629-FD47-661B68CAA381}"/>
          </ac:spMkLst>
        </pc:spChg>
        <pc:spChg chg="add del mod">
          <ac:chgData name="Sanjay Ponnambalam" userId="fe0c3581893030a0" providerId="LiveId" clId="{DC55517F-B433-46D9-9796-C1B00C050D09}" dt="2023-03-14T08:58:56.567" v="427" actId="21"/>
          <ac:spMkLst>
            <pc:docMk/>
            <pc:sldMk cId="840605972" sldId="541"/>
            <ac:spMk id="38" creationId="{DB331801-7406-6676-4F55-8D6A90A47A2F}"/>
          </ac:spMkLst>
        </pc:spChg>
        <pc:spChg chg="add del mod">
          <ac:chgData name="Sanjay Ponnambalam" userId="fe0c3581893030a0" providerId="LiveId" clId="{DC55517F-B433-46D9-9796-C1B00C050D09}" dt="2023-03-14T08:58:56.567" v="427" actId="21"/>
          <ac:spMkLst>
            <pc:docMk/>
            <pc:sldMk cId="840605972" sldId="541"/>
            <ac:spMk id="40" creationId="{EF45056C-9112-D7F8-B8CB-0F107936E937}"/>
          </ac:spMkLst>
        </pc:spChg>
        <pc:spChg chg="add del mod">
          <ac:chgData name="Sanjay Ponnambalam" userId="fe0c3581893030a0" providerId="LiveId" clId="{DC55517F-B433-46D9-9796-C1B00C050D09}" dt="2023-03-14T08:58:56.567" v="427" actId="21"/>
          <ac:spMkLst>
            <pc:docMk/>
            <pc:sldMk cId="840605972" sldId="541"/>
            <ac:spMk id="42" creationId="{D4E96DEC-3B59-2B24-3B8E-ED7489AF9B20}"/>
          </ac:spMkLst>
        </pc:spChg>
        <pc:spChg chg="add del mod">
          <ac:chgData name="Sanjay Ponnambalam" userId="fe0c3581893030a0" providerId="LiveId" clId="{DC55517F-B433-46D9-9796-C1B00C050D09}" dt="2023-03-14T08:58:56.567" v="427" actId="21"/>
          <ac:spMkLst>
            <pc:docMk/>
            <pc:sldMk cId="840605972" sldId="541"/>
            <ac:spMk id="44" creationId="{EFCB81E3-44BC-4F42-5191-5E61E1C32917}"/>
          </ac:spMkLst>
        </pc:spChg>
        <pc:spChg chg="add del mod">
          <ac:chgData name="Sanjay Ponnambalam" userId="fe0c3581893030a0" providerId="LiveId" clId="{DC55517F-B433-46D9-9796-C1B00C050D09}" dt="2023-03-14T08:58:56.567" v="427" actId="21"/>
          <ac:spMkLst>
            <pc:docMk/>
            <pc:sldMk cId="840605972" sldId="541"/>
            <ac:spMk id="46" creationId="{39636568-6210-C07B-E3C3-B4C94DB04AF9}"/>
          </ac:spMkLst>
        </pc:spChg>
        <pc:spChg chg="add del mod">
          <ac:chgData name="Sanjay Ponnambalam" userId="fe0c3581893030a0" providerId="LiveId" clId="{DC55517F-B433-46D9-9796-C1B00C050D09}" dt="2023-03-14T08:58:56.567" v="427" actId="21"/>
          <ac:spMkLst>
            <pc:docMk/>
            <pc:sldMk cId="840605972" sldId="541"/>
            <ac:spMk id="48" creationId="{FCB32CFC-30F0-D766-4D2C-54E1A7F51DE7}"/>
          </ac:spMkLst>
        </pc:spChg>
        <pc:spChg chg="add del mod">
          <ac:chgData name="Sanjay Ponnambalam" userId="fe0c3581893030a0" providerId="LiveId" clId="{DC55517F-B433-46D9-9796-C1B00C050D09}" dt="2023-03-14T08:58:56.567" v="427" actId="21"/>
          <ac:spMkLst>
            <pc:docMk/>
            <pc:sldMk cId="840605972" sldId="541"/>
            <ac:spMk id="50" creationId="{1437D09C-14D2-18BA-A7C4-57CC5E9391A8}"/>
          </ac:spMkLst>
        </pc:spChg>
        <pc:spChg chg="add del mod">
          <ac:chgData name="Sanjay Ponnambalam" userId="fe0c3581893030a0" providerId="LiveId" clId="{DC55517F-B433-46D9-9796-C1B00C050D09}" dt="2023-03-14T08:58:56.567" v="427" actId="21"/>
          <ac:spMkLst>
            <pc:docMk/>
            <pc:sldMk cId="840605972" sldId="541"/>
            <ac:spMk id="52" creationId="{E6F86835-84CC-D67F-47A9-E53C2D619A95}"/>
          </ac:spMkLst>
        </pc:spChg>
        <pc:spChg chg="add del mod">
          <ac:chgData name="Sanjay Ponnambalam" userId="fe0c3581893030a0" providerId="LiveId" clId="{DC55517F-B433-46D9-9796-C1B00C050D09}" dt="2023-03-14T08:58:56.567" v="427" actId="21"/>
          <ac:spMkLst>
            <pc:docMk/>
            <pc:sldMk cId="840605972" sldId="541"/>
            <ac:spMk id="54" creationId="{3C58671E-2D73-EBE9-9E35-8FDFF3A8D3F2}"/>
          </ac:spMkLst>
        </pc:spChg>
        <pc:spChg chg="add mod">
          <ac:chgData name="Sanjay Ponnambalam" userId="fe0c3581893030a0" providerId="LiveId" clId="{DC55517F-B433-46D9-9796-C1B00C050D09}" dt="2023-03-14T08:58:40.005" v="425" actId="21"/>
          <ac:spMkLst>
            <pc:docMk/>
            <pc:sldMk cId="840605972" sldId="541"/>
            <ac:spMk id="56" creationId="{0708F4ED-34AB-04EF-B51A-594D4462707E}"/>
          </ac:spMkLst>
        </pc:spChg>
        <pc:spChg chg="add mod">
          <ac:chgData name="Sanjay Ponnambalam" userId="fe0c3581893030a0" providerId="LiveId" clId="{DC55517F-B433-46D9-9796-C1B00C050D09}" dt="2023-03-14T08:58:40.005" v="425" actId="21"/>
          <ac:spMkLst>
            <pc:docMk/>
            <pc:sldMk cId="840605972" sldId="541"/>
            <ac:spMk id="58" creationId="{1797C1D2-B238-B1C6-9F06-6F3884CF8431}"/>
          </ac:spMkLst>
        </pc:spChg>
        <pc:spChg chg="add del mod">
          <ac:chgData name="Sanjay Ponnambalam" userId="fe0c3581893030a0" providerId="LiveId" clId="{DC55517F-B433-46D9-9796-C1B00C050D09}" dt="2023-03-14T08:58:56.567" v="427" actId="21"/>
          <ac:spMkLst>
            <pc:docMk/>
            <pc:sldMk cId="840605972" sldId="541"/>
            <ac:spMk id="60" creationId="{72C3ACF1-80FC-61A9-9F30-C7E79B21049C}"/>
          </ac:spMkLst>
        </pc:spChg>
        <pc:spChg chg="add mod">
          <ac:chgData name="Sanjay Ponnambalam" userId="fe0c3581893030a0" providerId="LiveId" clId="{DC55517F-B433-46D9-9796-C1B00C050D09}" dt="2023-03-14T08:58:40.005" v="425" actId="21"/>
          <ac:spMkLst>
            <pc:docMk/>
            <pc:sldMk cId="840605972" sldId="541"/>
            <ac:spMk id="62" creationId="{9513395C-3EF3-35EA-204E-F679319CE81E}"/>
          </ac:spMkLst>
        </pc:spChg>
        <pc:spChg chg="add mod">
          <ac:chgData name="Sanjay Ponnambalam" userId="fe0c3581893030a0" providerId="LiveId" clId="{DC55517F-B433-46D9-9796-C1B00C050D09}" dt="2023-03-14T08:58:40.005" v="425" actId="21"/>
          <ac:spMkLst>
            <pc:docMk/>
            <pc:sldMk cId="840605972" sldId="541"/>
            <ac:spMk id="128" creationId="{CF2BBCBD-4664-9B00-7731-F818C32B1FDE}"/>
          </ac:spMkLst>
        </pc:spChg>
        <pc:spChg chg="del mod">
          <ac:chgData name="Sanjay Ponnambalam" userId="fe0c3581893030a0" providerId="LiveId" clId="{DC55517F-B433-46D9-9796-C1B00C050D09}" dt="2023-03-14T08:58:40.005" v="425" actId="21"/>
          <ac:spMkLst>
            <pc:docMk/>
            <pc:sldMk cId="840605972" sldId="541"/>
            <ac:spMk id="131" creationId="{29B0FDD4-0C9D-9FEE-0CB5-5341E9A67D6A}"/>
          </ac:spMkLst>
        </pc:spChg>
        <pc:spChg chg="del mod">
          <ac:chgData name="Sanjay Ponnambalam" userId="fe0c3581893030a0" providerId="LiveId" clId="{DC55517F-B433-46D9-9796-C1B00C050D09}" dt="2023-03-14T08:58:40.005" v="425" actId="21"/>
          <ac:spMkLst>
            <pc:docMk/>
            <pc:sldMk cId="840605972" sldId="541"/>
            <ac:spMk id="132" creationId="{0E6B790C-A9A2-BF33-11DC-2AA2B45ADDDE}"/>
          </ac:spMkLst>
        </pc:spChg>
        <pc:spChg chg="del mod">
          <ac:chgData name="Sanjay Ponnambalam" userId="fe0c3581893030a0" providerId="LiveId" clId="{DC55517F-B433-46D9-9796-C1B00C050D09}" dt="2023-03-14T08:58:40.005" v="425" actId="21"/>
          <ac:spMkLst>
            <pc:docMk/>
            <pc:sldMk cId="840605972" sldId="541"/>
            <ac:spMk id="133" creationId="{F73428BF-556B-39B3-A2E1-A3479B7A4368}"/>
          </ac:spMkLst>
        </pc:spChg>
        <pc:spChg chg="del mod">
          <ac:chgData name="Sanjay Ponnambalam" userId="fe0c3581893030a0" providerId="LiveId" clId="{DC55517F-B433-46D9-9796-C1B00C050D09}" dt="2023-03-14T08:58:40.005" v="425" actId="21"/>
          <ac:spMkLst>
            <pc:docMk/>
            <pc:sldMk cId="840605972" sldId="541"/>
            <ac:spMk id="134" creationId="{3519B91A-73EE-B2B8-4875-2C6A0113D333}"/>
          </ac:spMkLst>
        </pc:spChg>
        <pc:spChg chg="del mod">
          <ac:chgData name="Sanjay Ponnambalam" userId="fe0c3581893030a0" providerId="LiveId" clId="{DC55517F-B433-46D9-9796-C1B00C050D09}" dt="2023-03-14T08:58:40.005" v="425" actId="21"/>
          <ac:spMkLst>
            <pc:docMk/>
            <pc:sldMk cId="840605972" sldId="541"/>
            <ac:spMk id="135" creationId="{747BF9B3-DF8F-789C-9AF6-94771E1AF5FE}"/>
          </ac:spMkLst>
        </pc:spChg>
        <pc:spChg chg="del mod">
          <ac:chgData name="Sanjay Ponnambalam" userId="fe0c3581893030a0" providerId="LiveId" clId="{DC55517F-B433-46D9-9796-C1B00C050D09}" dt="2023-03-14T08:58:40.005" v="425" actId="21"/>
          <ac:spMkLst>
            <pc:docMk/>
            <pc:sldMk cId="840605972" sldId="541"/>
            <ac:spMk id="136" creationId="{A2297428-B6BC-F5B5-C82D-3BC4408EC576}"/>
          </ac:spMkLst>
        </pc:spChg>
        <pc:spChg chg="del mod">
          <ac:chgData name="Sanjay Ponnambalam" userId="fe0c3581893030a0" providerId="LiveId" clId="{DC55517F-B433-46D9-9796-C1B00C050D09}" dt="2023-03-14T08:58:40.005" v="425" actId="21"/>
          <ac:spMkLst>
            <pc:docMk/>
            <pc:sldMk cId="840605972" sldId="541"/>
            <ac:spMk id="137" creationId="{651B92A3-1DB6-8A7F-09B7-C7969D53FB3A}"/>
          </ac:spMkLst>
        </pc:spChg>
        <pc:spChg chg="del mod">
          <ac:chgData name="Sanjay Ponnambalam" userId="fe0c3581893030a0" providerId="LiveId" clId="{DC55517F-B433-46D9-9796-C1B00C050D09}" dt="2023-03-14T08:58:40.005" v="425" actId="21"/>
          <ac:spMkLst>
            <pc:docMk/>
            <pc:sldMk cId="840605972" sldId="541"/>
            <ac:spMk id="138" creationId="{462B07C6-5B4D-AB97-3376-C4F8BFC2C143}"/>
          </ac:spMkLst>
        </pc:spChg>
        <pc:picChg chg="del mod">
          <ac:chgData name="Sanjay Ponnambalam" userId="fe0c3581893030a0" providerId="LiveId" clId="{DC55517F-B433-46D9-9796-C1B00C050D09}" dt="2023-03-14T08:58:40.005" v="425" actId="21"/>
          <ac:picMkLst>
            <pc:docMk/>
            <pc:sldMk cId="840605972" sldId="541"/>
            <ac:picMk id="16" creationId="{675FEA7C-5201-0219-EAA4-51C8A3B8185E}"/>
          </ac:picMkLst>
        </pc:picChg>
        <pc:picChg chg="del mod">
          <ac:chgData name="Sanjay Ponnambalam" userId="fe0c3581893030a0" providerId="LiveId" clId="{DC55517F-B433-46D9-9796-C1B00C050D09}" dt="2023-03-14T08:58:40.005" v="425" actId="21"/>
          <ac:picMkLst>
            <pc:docMk/>
            <pc:sldMk cId="840605972" sldId="541"/>
            <ac:picMk id="17" creationId="{8B1E138F-E5F8-7188-0E7F-C61CC315F3CA}"/>
          </ac:picMkLst>
        </pc:picChg>
        <pc:picChg chg="del mod">
          <ac:chgData name="Sanjay Ponnambalam" userId="fe0c3581893030a0" providerId="LiveId" clId="{DC55517F-B433-46D9-9796-C1B00C050D09}" dt="2023-03-14T08:58:40.005" v="425" actId="21"/>
          <ac:picMkLst>
            <pc:docMk/>
            <pc:sldMk cId="840605972" sldId="541"/>
            <ac:picMk id="18" creationId="{F4608F53-148D-4D2F-6672-8A90E230C68A}"/>
          </ac:picMkLst>
        </pc:picChg>
        <pc:picChg chg="del mod">
          <ac:chgData name="Sanjay Ponnambalam" userId="fe0c3581893030a0" providerId="LiveId" clId="{DC55517F-B433-46D9-9796-C1B00C050D09}" dt="2023-03-14T08:58:40.005" v="425" actId="21"/>
          <ac:picMkLst>
            <pc:docMk/>
            <pc:sldMk cId="840605972" sldId="541"/>
            <ac:picMk id="19" creationId="{34C21939-A4DB-0F96-83D8-AD8FFB45359F}"/>
          </ac:picMkLst>
        </pc:picChg>
        <pc:picChg chg="del mod">
          <ac:chgData name="Sanjay Ponnambalam" userId="fe0c3581893030a0" providerId="LiveId" clId="{DC55517F-B433-46D9-9796-C1B00C050D09}" dt="2023-03-14T08:58:40.005" v="425" actId="21"/>
          <ac:picMkLst>
            <pc:docMk/>
            <pc:sldMk cId="840605972" sldId="541"/>
            <ac:picMk id="139" creationId="{40505ADD-6A41-FEA2-952B-68B8652C37DD}"/>
          </ac:picMkLst>
        </pc:picChg>
        <pc:picChg chg="del mod">
          <ac:chgData name="Sanjay Ponnambalam" userId="fe0c3581893030a0" providerId="LiveId" clId="{DC55517F-B433-46D9-9796-C1B00C050D09}" dt="2023-03-14T08:58:40.005" v="425" actId="21"/>
          <ac:picMkLst>
            <pc:docMk/>
            <pc:sldMk cId="840605972" sldId="541"/>
            <ac:picMk id="140" creationId="{DAE46AC2-4E04-644A-503C-188DFB2C3463}"/>
          </ac:picMkLst>
        </pc:picChg>
        <pc:picChg chg="del mod">
          <ac:chgData name="Sanjay Ponnambalam" userId="fe0c3581893030a0" providerId="LiveId" clId="{DC55517F-B433-46D9-9796-C1B00C050D09}" dt="2023-03-14T08:58:40.005" v="425" actId="21"/>
          <ac:picMkLst>
            <pc:docMk/>
            <pc:sldMk cId="840605972" sldId="541"/>
            <ac:picMk id="141" creationId="{105B8828-F685-63DD-6F9F-62F8A8DA6D06}"/>
          </ac:picMkLst>
        </pc:picChg>
        <pc:picChg chg="del mod">
          <ac:chgData name="Sanjay Ponnambalam" userId="fe0c3581893030a0" providerId="LiveId" clId="{DC55517F-B433-46D9-9796-C1B00C050D09}" dt="2023-03-14T08:58:40.005" v="425" actId="21"/>
          <ac:picMkLst>
            <pc:docMk/>
            <pc:sldMk cId="840605972" sldId="541"/>
            <ac:picMk id="142" creationId="{E6A455C2-70F1-6DAE-26E6-C7AAE0CFA814}"/>
          </ac:picMkLst>
        </pc:picChg>
      </pc:sldChg>
      <pc:sldChg chg="addSp delSp modSp mod">
        <pc:chgData name="Sanjay Ponnambalam" userId="fe0c3581893030a0" providerId="LiveId" clId="{DC55517F-B433-46D9-9796-C1B00C050D09}" dt="2023-03-17T19:59:53.340" v="1242"/>
        <pc:sldMkLst>
          <pc:docMk/>
          <pc:sldMk cId="1958759625" sldId="543"/>
        </pc:sldMkLst>
        <pc:spChg chg="del">
          <ac:chgData name="Sanjay Ponnambalam" userId="fe0c3581893030a0" providerId="LiveId" clId="{DC55517F-B433-46D9-9796-C1B00C050D09}" dt="2023-03-17T19:54:15.989" v="1186" actId="21"/>
          <ac:spMkLst>
            <pc:docMk/>
            <pc:sldMk cId="1958759625" sldId="543"/>
            <ac:spMk id="2" creationId="{48C5BC92-868A-26B2-CBC0-C9D94E65F1A4}"/>
          </ac:spMkLst>
        </pc:spChg>
        <pc:spChg chg="mod">
          <ac:chgData name="Sanjay Ponnambalam" userId="fe0c3581893030a0" providerId="LiveId" clId="{DC55517F-B433-46D9-9796-C1B00C050D09}" dt="2023-03-17T19:59:53.340" v="1242"/>
          <ac:spMkLst>
            <pc:docMk/>
            <pc:sldMk cId="1958759625" sldId="543"/>
            <ac:spMk id="3" creationId="{6F9C1627-7A56-025E-482D-E2AB014EDF92}"/>
          </ac:spMkLst>
        </pc:spChg>
        <pc:spChg chg="add del mod">
          <ac:chgData name="Sanjay Ponnambalam" userId="fe0c3581893030a0" providerId="LiveId" clId="{DC55517F-B433-46D9-9796-C1B00C050D09}" dt="2023-03-17T19:54:20.559" v="1187" actId="21"/>
          <ac:spMkLst>
            <pc:docMk/>
            <pc:sldMk cId="1958759625" sldId="543"/>
            <ac:spMk id="5" creationId="{1F17AC4E-1C84-251F-21C7-4EDB777D268F}"/>
          </ac:spMkLst>
        </pc:spChg>
        <pc:picChg chg="add mod">
          <ac:chgData name="Sanjay Ponnambalam" userId="fe0c3581893030a0" providerId="LiveId" clId="{DC55517F-B433-46D9-9796-C1B00C050D09}" dt="2023-03-17T19:55:53.558" v="1196" actId="1076"/>
          <ac:picMkLst>
            <pc:docMk/>
            <pc:sldMk cId="1958759625" sldId="543"/>
            <ac:picMk id="7" creationId="{AC1182C0-D524-84F4-5434-9E8D29EEFB80}"/>
          </ac:picMkLst>
        </pc:picChg>
        <pc:picChg chg="add mod">
          <ac:chgData name="Sanjay Ponnambalam" userId="fe0c3581893030a0" providerId="LiveId" clId="{DC55517F-B433-46D9-9796-C1B00C050D09}" dt="2023-03-17T19:58:58.685" v="1212" actId="1076"/>
          <ac:picMkLst>
            <pc:docMk/>
            <pc:sldMk cId="1958759625" sldId="543"/>
            <ac:picMk id="9" creationId="{97D2C3E1-4104-8A5A-8BD0-07D6C8792AB1}"/>
          </ac:picMkLst>
        </pc:picChg>
      </pc:sldChg>
      <pc:sldChg chg="modSp mod">
        <pc:chgData name="Sanjay Ponnambalam" userId="fe0c3581893030a0" providerId="LiveId" clId="{DC55517F-B433-46D9-9796-C1B00C050D09}" dt="2023-03-17T20:22:36.465" v="1841" actId="20577"/>
        <pc:sldMkLst>
          <pc:docMk/>
          <pc:sldMk cId="1877701230" sldId="544"/>
        </pc:sldMkLst>
        <pc:spChg chg="mod">
          <ac:chgData name="Sanjay Ponnambalam" userId="fe0c3581893030a0" providerId="LiveId" clId="{DC55517F-B433-46D9-9796-C1B00C050D09}" dt="2023-03-17T20:22:17.633" v="1820" actId="14100"/>
          <ac:spMkLst>
            <pc:docMk/>
            <pc:sldMk cId="1877701230" sldId="544"/>
            <ac:spMk id="2" creationId="{2C9E1892-81E6-551C-7B5A-DEA68224520B}"/>
          </ac:spMkLst>
        </pc:spChg>
        <pc:spChg chg="mod">
          <ac:chgData name="Sanjay Ponnambalam" userId="fe0c3581893030a0" providerId="LiveId" clId="{DC55517F-B433-46D9-9796-C1B00C050D09}" dt="2023-03-17T20:22:36.465" v="1841" actId="20577"/>
          <ac:spMkLst>
            <pc:docMk/>
            <pc:sldMk cId="1877701230" sldId="544"/>
            <ac:spMk id="3" creationId="{55519D01-29BE-BE76-41C5-9D58AD8119DC}"/>
          </ac:spMkLst>
        </pc:spChg>
      </pc:sldChg>
      <pc:sldChg chg="del">
        <pc:chgData name="Sanjay Ponnambalam" userId="fe0c3581893030a0" providerId="LiveId" clId="{DC55517F-B433-46D9-9796-C1B00C050D09}" dt="2023-03-14T08:59:27.592" v="430" actId="2696"/>
        <pc:sldMkLst>
          <pc:docMk/>
          <pc:sldMk cId="3510130985" sldId="545"/>
        </pc:sldMkLst>
      </pc:sldChg>
      <pc:sldChg chg="addSp delSp modSp mod">
        <pc:chgData name="Sanjay Ponnambalam" userId="fe0c3581893030a0" providerId="LiveId" clId="{DC55517F-B433-46D9-9796-C1B00C050D09}" dt="2023-03-17T19:52:36.494" v="1162" actId="14100"/>
        <pc:sldMkLst>
          <pc:docMk/>
          <pc:sldMk cId="1430138192" sldId="546"/>
        </pc:sldMkLst>
        <pc:spChg chg="add del mod">
          <ac:chgData name="Sanjay Ponnambalam" userId="fe0c3581893030a0" providerId="LiveId" clId="{DC55517F-B433-46D9-9796-C1B00C050D09}" dt="2023-03-17T19:52:36.494" v="1162" actId="14100"/>
          <ac:spMkLst>
            <pc:docMk/>
            <pc:sldMk cId="1430138192" sldId="546"/>
            <ac:spMk id="2" creationId="{D733E31E-F298-485B-42BF-303CC635241F}"/>
          </ac:spMkLst>
        </pc:spChg>
        <pc:spChg chg="del">
          <ac:chgData name="Sanjay Ponnambalam" userId="fe0c3581893030a0" providerId="LiveId" clId="{DC55517F-B433-46D9-9796-C1B00C050D09}" dt="2023-03-17T19:18:48.504" v="795" actId="21"/>
          <ac:spMkLst>
            <pc:docMk/>
            <pc:sldMk cId="1430138192" sldId="546"/>
            <ac:spMk id="4" creationId="{55DA2D8B-92F5-22B2-084C-934BCBC00DFD}"/>
          </ac:spMkLst>
        </pc:spChg>
        <pc:spChg chg="del">
          <ac:chgData name="Sanjay Ponnambalam" userId="fe0c3581893030a0" providerId="LiveId" clId="{DC55517F-B433-46D9-9796-C1B00C050D09}" dt="2023-03-17T19:19:43.938" v="808" actId="21"/>
          <ac:spMkLst>
            <pc:docMk/>
            <pc:sldMk cId="1430138192" sldId="546"/>
            <ac:spMk id="5" creationId="{8B004B5D-BB88-E446-FDC1-8BE748EFE8B6}"/>
          </ac:spMkLst>
        </pc:spChg>
        <pc:spChg chg="del mod">
          <ac:chgData name="Sanjay Ponnambalam" userId="fe0c3581893030a0" providerId="LiveId" clId="{DC55517F-B433-46D9-9796-C1B00C050D09}" dt="2023-03-17T19:18:56.909" v="798" actId="21"/>
          <ac:spMkLst>
            <pc:docMk/>
            <pc:sldMk cId="1430138192" sldId="546"/>
            <ac:spMk id="6" creationId="{98AC0C5B-16A7-E317-7222-BF9FA26C0DC6}"/>
          </ac:spMkLst>
        </pc:spChg>
        <pc:spChg chg="del">
          <ac:chgData name="Sanjay Ponnambalam" userId="fe0c3581893030a0" providerId="LiveId" clId="{DC55517F-B433-46D9-9796-C1B00C050D09}" dt="2023-03-17T19:19:52.709" v="810" actId="21"/>
          <ac:spMkLst>
            <pc:docMk/>
            <pc:sldMk cId="1430138192" sldId="546"/>
            <ac:spMk id="7" creationId="{77D9B67F-AD02-4BA5-209B-C91070303A72}"/>
          </ac:spMkLst>
        </pc:spChg>
        <pc:spChg chg="del">
          <ac:chgData name="Sanjay Ponnambalam" userId="fe0c3581893030a0" providerId="LiveId" clId="{DC55517F-B433-46D9-9796-C1B00C050D09}" dt="2023-03-17T19:19:19.368" v="802" actId="21"/>
          <ac:spMkLst>
            <pc:docMk/>
            <pc:sldMk cId="1430138192" sldId="546"/>
            <ac:spMk id="8" creationId="{6269FBD2-F371-6F7E-1D42-95EFADFA10DD}"/>
          </ac:spMkLst>
        </pc:spChg>
        <pc:spChg chg="del">
          <ac:chgData name="Sanjay Ponnambalam" userId="fe0c3581893030a0" providerId="LiveId" clId="{DC55517F-B433-46D9-9796-C1B00C050D09}" dt="2023-03-17T19:20:03.657" v="812" actId="21"/>
          <ac:spMkLst>
            <pc:docMk/>
            <pc:sldMk cId="1430138192" sldId="546"/>
            <ac:spMk id="9" creationId="{F039B280-D4F1-D5B7-9D62-C1DA10C605C9}"/>
          </ac:spMkLst>
        </pc:spChg>
        <pc:spChg chg="del">
          <ac:chgData name="Sanjay Ponnambalam" userId="fe0c3581893030a0" providerId="LiveId" clId="{DC55517F-B433-46D9-9796-C1B00C050D09}" dt="2023-03-17T19:19:19.368" v="802" actId="21"/>
          <ac:spMkLst>
            <pc:docMk/>
            <pc:sldMk cId="1430138192" sldId="546"/>
            <ac:spMk id="10" creationId="{6A9C835B-EE7B-2801-6842-7044F690144A}"/>
          </ac:spMkLst>
        </pc:spChg>
        <pc:spChg chg="del">
          <ac:chgData name="Sanjay Ponnambalam" userId="fe0c3581893030a0" providerId="LiveId" clId="{DC55517F-B433-46D9-9796-C1B00C050D09}" dt="2023-03-17T19:20:13.010" v="814" actId="21"/>
          <ac:spMkLst>
            <pc:docMk/>
            <pc:sldMk cId="1430138192" sldId="546"/>
            <ac:spMk id="11" creationId="{429544CE-BE3D-F6DD-FADE-D85F729A9BCC}"/>
          </ac:spMkLst>
        </pc:spChg>
        <pc:spChg chg="add del mod">
          <ac:chgData name="Sanjay Ponnambalam" userId="fe0c3581893030a0" providerId="LiveId" clId="{DC55517F-B433-46D9-9796-C1B00C050D09}" dt="2023-03-17T19:18:52.040" v="796" actId="21"/>
          <ac:spMkLst>
            <pc:docMk/>
            <pc:sldMk cId="1430138192" sldId="546"/>
            <ac:spMk id="12" creationId="{DFDE8C2C-3714-1F02-1928-71450943C145}"/>
          </ac:spMkLst>
        </pc:spChg>
        <pc:spChg chg="add del mod">
          <ac:chgData name="Sanjay Ponnambalam" userId="fe0c3581893030a0" providerId="LiveId" clId="{DC55517F-B433-46D9-9796-C1B00C050D09}" dt="2023-03-17T19:19:13.360" v="801" actId="21"/>
          <ac:spMkLst>
            <pc:docMk/>
            <pc:sldMk cId="1430138192" sldId="546"/>
            <ac:spMk id="14" creationId="{7C4AA7D2-7F5E-62C1-49E5-5CE5E7CE3460}"/>
          </ac:spMkLst>
        </pc:spChg>
        <pc:spChg chg="add del mod">
          <ac:chgData name="Sanjay Ponnambalam" userId="fe0c3581893030a0" providerId="LiveId" clId="{DC55517F-B433-46D9-9796-C1B00C050D09}" dt="2023-03-17T19:19:28.723" v="804" actId="21"/>
          <ac:spMkLst>
            <pc:docMk/>
            <pc:sldMk cId="1430138192" sldId="546"/>
            <ac:spMk id="16" creationId="{5A17E79D-CE0A-9BFA-CDD4-466153F61F08}"/>
          </ac:spMkLst>
        </pc:spChg>
        <pc:spChg chg="add del mod">
          <ac:chgData name="Sanjay Ponnambalam" userId="fe0c3581893030a0" providerId="LiveId" clId="{DC55517F-B433-46D9-9796-C1B00C050D09}" dt="2023-03-17T19:19:36.507" v="806" actId="21"/>
          <ac:spMkLst>
            <pc:docMk/>
            <pc:sldMk cId="1430138192" sldId="546"/>
            <ac:spMk id="18" creationId="{4F9C1C1E-2407-6E26-68E8-2615DD46C713}"/>
          </ac:spMkLst>
        </pc:spChg>
        <pc:spChg chg="add del mod">
          <ac:chgData name="Sanjay Ponnambalam" userId="fe0c3581893030a0" providerId="LiveId" clId="{DC55517F-B433-46D9-9796-C1B00C050D09}" dt="2023-03-17T19:19:39.544" v="807" actId="21"/>
          <ac:spMkLst>
            <pc:docMk/>
            <pc:sldMk cId="1430138192" sldId="546"/>
            <ac:spMk id="20" creationId="{5FCCB4C5-57E8-69E3-CFC8-56F5346F48F5}"/>
          </ac:spMkLst>
        </pc:spChg>
        <pc:spChg chg="add del mod">
          <ac:chgData name="Sanjay Ponnambalam" userId="fe0c3581893030a0" providerId="LiveId" clId="{DC55517F-B433-46D9-9796-C1B00C050D09}" dt="2023-03-17T19:19:46.941" v="809" actId="21"/>
          <ac:spMkLst>
            <pc:docMk/>
            <pc:sldMk cId="1430138192" sldId="546"/>
            <ac:spMk id="22" creationId="{819EFB4D-8401-4D94-A6BD-8D60EB029AE1}"/>
          </ac:spMkLst>
        </pc:spChg>
        <pc:spChg chg="add del mod">
          <ac:chgData name="Sanjay Ponnambalam" userId="fe0c3581893030a0" providerId="LiveId" clId="{DC55517F-B433-46D9-9796-C1B00C050D09}" dt="2023-03-17T19:20:00.087" v="811" actId="21"/>
          <ac:spMkLst>
            <pc:docMk/>
            <pc:sldMk cId="1430138192" sldId="546"/>
            <ac:spMk id="24" creationId="{B4BDE375-ED93-82FB-ED97-5FE99F0479D2}"/>
          </ac:spMkLst>
        </pc:spChg>
        <pc:spChg chg="add del mod">
          <ac:chgData name="Sanjay Ponnambalam" userId="fe0c3581893030a0" providerId="LiveId" clId="{DC55517F-B433-46D9-9796-C1B00C050D09}" dt="2023-03-17T19:20:09.906" v="813" actId="21"/>
          <ac:spMkLst>
            <pc:docMk/>
            <pc:sldMk cId="1430138192" sldId="546"/>
            <ac:spMk id="26" creationId="{BD16C762-F8AC-D2D1-9CC6-4F7281742509}"/>
          </ac:spMkLst>
        </pc:spChg>
        <pc:spChg chg="add del mod">
          <ac:chgData name="Sanjay Ponnambalam" userId="fe0c3581893030a0" providerId="LiveId" clId="{DC55517F-B433-46D9-9796-C1B00C050D09}" dt="2023-03-17T19:20:17.422" v="815" actId="21"/>
          <ac:spMkLst>
            <pc:docMk/>
            <pc:sldMk cId="1430138192" sldId="546"/>
            <ac:spMk id="28" creationId="{8C2F6395-EE39-827E-B92C-4365C53ED517}"/>
          </ac:spMkLst>
        </pc:spChg>
        <pc:spChg chg="add del mod">
          <ac:chgData name="Sanjay Ponnambalam" userId="fe0c3581893030a0" providerId="LiveId" clId="{DC55517F-B433-46D9-9796-C1B00C050D09}" dt="2023-03-17T19:52:27.909" v="1157" actId="767"/>
          <ac:spMkLst>
            <pc:docMk/>
            <pc:sldMk cId="1430138192" sldId="546"/>
            <ac:spMk id="30" creationId="{55D775B9-92B4-8F07-F58B-C55459D3AF06}"/>
          </ac:spMkLst>
        </pc:spChg>
        <pc:spChg chg="del mod">
          <ac:chgData name="Sanjay Ponnambalam" userId="fe0c3581893030a0" providerId="LiveId" clId="{DC55517F-B433-46D9-9796-C1B00C050D09}" dt="2023-03-17T19:20:53.665" v="833" actId="21"/>
          <ac:spMkLst>
            <pc:docMk/>
            <pc:sldMk cId="1430138192" sldId="546"/>
            <ac:spMk id="69" creationId="{0B07383B-6310-56A6-B051-F4B962E11786}"/>
          </ac:spMkLst>
        </pc:spChg>
        <pc:spChg chg="del">
          <ac:chgData name="Sanjay Ponnambalam" userId="fe0c3581893030a0" providerId="LiveId" clId="{DC55517F-B433-46D9-9796-C1B00C050D09}" dt="2023-03-17T19:19:19.368" v="802" actId="21"/>
          <ac:spMkLst>
            <pc:docMk/>
            <pc:sldMk cId="1430138192" sldId="546"/>
            <ac:spMk id="81" creationId="{2AF0BD8F-E098-8282-AE8C-8BFAB5EBBFC2}"/>
          </ac:spMkLst>
        </pc:spChg>
        <pc:picChg chg="add mod">
          <ac:chgData name="Sanjay Ponnambalam" userId="fe0c3581893030a0" providerId="LiveId" clId="{DC55517F-B433-46D9-9796-C1B00C050D09}" dt="2023-03-17T19:24:54.675" v="882" actId="14100"/>
          <ac:picMkLst>
            <pc:docMk/>
            <pc:sldMk cId="1430138192" sldId="546"/>
            <ac:picMk id="29" creationId="{C7183D22-297C-6008-ADF1-A7102C7B5C8E}"/>
          </ac:picMkLst>
        </pc:picChg>
        <pc:picChg chg="add del mod">
          <ac:chgData name="Sanjay Ponnambalam" userId="fe0c3581893030a0" providerId="LiveId" clId="{DC55517F-B433-46D9-9796-C1B00C050D09}" dt="2023-03-17T19:52:26.033" v="1152"/>
          <ac:picMkLst>
            <pc:docMk/>
            <pc:sldMk cId="1430138192" sldId="546"/>
            <ac:picMk id="31" creationId="{4611CBCC-B450-C340-CC73-4BB0D8DCEE85}"/>
          </ac:picMkLst>
        </pc:picChg>
      </pc:sldChg>
      <pc:sldChg chg="new del">
        <pc:chgData name="Sanjay Ponnambalam" userId="fe0c3581893030a0" providerId="LiveId" clId="{DC55517F-B433-46D9-9796-C1B00C050D09}" dt="2023-03-17T19:40:13.883" v="984" actId="2696"/>
        <pc:sldMkLst>
          <pc:docMk/>
          <pc:sldMk cId="4907009" sldId="547"/>
        </pc:sldMkLst>
      </pc:sldChg>
      <pc:sldChg chg="addSp delSp modSp new mod ord">
        <pc:chgData name="Sanjay Ponnambalam" userId="fe0c3581893030a0" providerId="LiveId" clId="{DC55517F-B433-46D9-9796-C1B00C050D09}" dt="2023-03-17T19:54:04.755" v="1185" actId="20577"/>
        <pc:sldMkLst>
          <pc:docMk/>
          <pc:sldMk cId="1285066328" sldId="547"/>
        </pc:sldMkLst>
        <pc:spChg chg="mod">
          <ac:chgData name="Sanjay Ponnambalam" userId="fe0c3581893030a0" providerId="LiveId" clId="{DC55517F-B433-46D9-9796-C1B00C050D09}" dt="2023-03-17T19:42:37.673" v="1034" actId="1076"/>
          <ac:spMkLst>
            <pc:docMk/>
            <pc:sldMk cId="1285066328" sldId="547"/>
            <ac:spMk id="2" creationId="{9C2EA3A4-1243-8832-4865-63ECFA1B2A44}"/>
          </ac:spMkLst>
        </pc:spChg>
        <pc:spChg chg="add del mod">
          <ac:chgData name="Sanjay Ponnambalam" userId="fe0c3581893030a0" providerId="LiveId" clId="{DC55517F-B433-46D9-9796-C1B00C050D09}" dt="2023-03-17T19:54:04.755" v="1185" actId="20577"/>
          <ac:spMkLst>
            <pc:docMk/>
            <pc:sldMk cId="1285066328" sldId="547"/>
            <ac:spMk id="3" creationId="{ACF88098-A069-76E7-9F54-0B4AD817DCC8}"/>
          </ac:spMkLst>
        </pc:spChg>
        <pc:picChg chg="add mod">
          <ac:chgData name="Sanjay Ponnambalam" userId="fe0c3581893030a0" providerId="LiveId" clId="{DC55517F-B433-46D9-9796-C1B00C050D09}" dt="2023-03-17T19:50:11.736" v="1133" actId="14100"/>
          <ac:picMkLst>
            <pc:docMk/>
            <pc:sldMk cId="1285066328" sldId="547"/>
            <ac:picMk id="5" creationId="{901EA4C6-444E-C74C-6B8E-E107B980DF88}"/>
          </ac:picMkLst>
        </pc:picChg>
      </pc:sldChg>
      <pc:sldChg chg="addSp delSp modSp new mod">
        <pc:chgData name="Sanjay Ponnambalam" userId="fe0c3581893030a0" providerId="LiveId" clId="{DC55517F-B433-46D9-9796-C1B00C050D09}" dt="2023-03-17T20:10:02.373" v="1588" actId="962"/>
        <pc:sldMkLst>
          <pc:docMk/>
          <pc:sldMk cId="1608602950" sldId="548"/>
        </pc:sldMkLst>
        <pc:spChg chg="del">
          <ac:chgData name="Sanjay Ponnambalam" userId="fe0c3581893030a0" providerId="LiveId" clId="{DC55517F-B433-46D9-9796-C1B00C050D09}" dt="2023-03-17T20:00:13.204" v="1244" actId="21"/>
          <ac:spMkLst>
            <pc:docMk/>
            <pc:sldMk cId="1608602950" sldId="548"/>
            <ac:spMk id="2" creationId="{34C6C6FF-2F47-31DE-447E-C9DA89BAE92C}"/>
          </ac:spMkLst>
        </pc:spChg>
        <pc:spChg chg="mod">
          <ac:chgData name="Sanjay Ponnambalam" userId="fe0c3581893030a0" providerId="LiveId" clId="{DC55517F-B433-46D9-9796-C1B00C050D09}" dt="2023-03-17T20:08:15.116" v="1584" actId="20577"/>
          <ac:spMkLst>
            <pc:docMk/>
            <pc:sldMk cId="1608602950" sldId="548"/>
            <ac:spMk id="3" creationId="{D99A91CB-091D-E529-A7A4-95B59AB8208D}"/>
          </ac:spMkLst>
        </pc:spChg>
        <pc:picChg chg="add mod">
          <ac:chgData name="Sanjay Ponnambalam" userId="fe0c3581893030a0" providerId="LiveId" clId="{DC55517F-B433-46D9-9796-C1B00C050D09}" dt="2023-03-17T20:10:02.373" v="1588" actId="962"/>
          <ac:picMkLst>
            <pc:docMk/>
            <pc:sldMk cId="1608602950" sldId="548"/>
            <ac:picMk id="5" creationId="{C110EB51-313B-6DDD-D2DD-81FF70D91A99}"/>
          </ac:picMkLst>
        </pc:picChg>
      </pc:sldChg>
      <pc:sldChg chg="addSp delSp modSp new mod">
        <pc:chgData name="Sanjay Ponnambalam" userId="fe0c3581893030a0" providerId="LiveId" clId="{DC55517F-B433-46D9-9796-C1B00C050D09}" dt="2023-03-17T20:22:02.338" v="1818" actId="20577"/>
        <pc:sldMkLst>
          <pc:docMk/>
          <pc:sldMk cId="1734286116" sldId="549"/>
        </pc:sldMkLst>
        <pc:spChg chg="add del mod">
          <ac:chgData name="Sanjay Ponnambalam" userId="fe0c3581893030a0" providerId="LiveId" clId="{DC55517F-B433-46D9-9796-C1B00C050D09}" dt="2023-03-17T20:17:23.900" v="1749" actId="1076"/>
          <ac:spMkLst>
            <pc:docMk/>
            <pc:sldMk cId="1734286116" sldId="549"/>
            <ac:spMk id="2" creationId="{36725308-3A3E-5165-CE5F-B3AF380318BE}"/>
          </ac:spMkLst>
        </pc:spChg>
        <pc:spChg chg="mod">
          <ac:chgData name="Sanjay Ponnambalam" userId="fe0c3581893030a0" providerId="LiveId" clId="{DC55517F-B433-46D9-9796-C1B00C050D09}" dt="2023-03-17T20:22:02.338" v="1818" actId="20577"/>
          <ac:spMkLst>
            <pc:docMk/>
            <pc:sldMk cId="1734286116" sldId="549"/>
            <ac:spMk id="3" creationId="{8E4291C0-46AE-1100-DDC4-0531C84C01CD}"/>
          </ac:spMkLst>
        </pc:spChg>
        <pc:picChg chg="add mod">
          <ac:chgData name="Sanjay Ponnambalam" userId="fe0c3581893030a0" providerId="LiveId" clId="{DC55517F-B433-46D9-9796-C1B00C050D09}" dt="2023-03-17T20:21:32.236" v="1798" actId="1076"/>
          <ac:picMkLst>
            <pc:docMk/>
            <pc:sldMk cId="1734286116" sldId="549"/>
            <ac:picMk id="5" creationId="{5BBF88A3-735C-7647-D1AD-ABB21171ABF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3/18/2023</a:t>
            </a:fld>
            <a:endParaRPr lang="en-US" dirty="0"/>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480053" y="8162545"/>
            <a:ext cx="3837078" cy="1743455"/>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81885" y="6031463"/>
            <a:ext cx="3397503" cy="4681257"/>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3428999" y="5214780"/>
            <a:ext cx="0" cy="931039"/>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13688" y="2"/>
            <a:ext cx="6873177" cy="9909861"/>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15177" y="14357"/>
            <a:ext cx="6873177" cy="9909861"/>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2589634" y="1"/>
            <a:ext cx="3837078" cy="1743455"/>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3662572" y="-796379"/>
            <a:ext cx="3283949" cy="4524796"/>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699516" y="3143504"/>
            <a:ext cx="5580698" cy="2139696"/>
          </a:xfrm>
        </p:spPr>
        <p:txBody>
          <a:bodyPr anchor="b">
            <a:noAutofit/>
          </a:bodyPr>
          <a:lstStyle>
            <a:lvl1pPr algn="ctr">
              <a:defRPr sz="27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440180" y="6154928"/>
            <a:ext cx="3975926" cy="1096264"/>
          </a:xfrm>
        </p:spPr>
        <p:txBody>
          <a:bodyPr>
            <a:noAutofit/>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0960" y="0"/>
            <a:ext cx="3780645" cy="9906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013"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4780" y="11068"/>
            <a:ext cx="2582515" cy="5183775"/>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013"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064993" cy="3012062"/>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1" y="7601811"/>
            <a:ext cx="1580209" cy="2304189"/>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013"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5733786" y="3943521"/>
            <a:ext cx="1113254" cy="5962480"/>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69251" y="1188720"/>
            <a:ext cx="4994339" cy="1545336"/>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864108" y="3156712"/>
            <a:ext cx="1661351" cy="713232"/>
          </a:xfrm>
        </p:spPr>
        <p:txBody>
          <a:bodyPr anchor="t"/>
          <a:lstStyle>
            <a:lvl1pPr marL="0" indent="0">
              <a:buNone/>
              <a:defRPr sz="1350" b="1">
                <a:latin typeface="+mj-lt"/>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64108" y="3962400"/>
            <a:ext cx="1661351" cy="3724656"/>
          </a:xfrm>
        </p:spPr>
        <p:txBody>
          <a:bodyPr/>
          <a:lstStyle>
            <a:lvl1pPr marL="128588" indent="-128588">
              <a:defRPr sz="1013"/>
            </a:lvl1pPr>
            <a:lvl2pPr indent="-128588">
              <a:defRPr sz="900"/>
            </a:lvl2pPr>
            <a:lvl3pPr indent="-128588">
              <a:defRPr sz="788"/>
            </a:lvl3pPr>
            <a:lvl4pPr indent="-128588">
              <a:defRPr sz="675"/>
            </a:lvl4pPr>
            <a:lvl5pPr indent="-128588">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2674620" y="3156712"/>
            <a:ext cx="1661351" cy="713232"/>
          </a:xfrm>
        </p:spPr>
        <p:txBody>
          <a:bodyPr anchor="t"/>
          <a:lstStyle>
            <a:lvl1pPr marL="0" indent="0">
              <a:buNone/>
              <a:defRPr sz="1350" b="1">
                <a:latin typeface="+mj-lt"/>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2674620" y="3962400"/>
            <a:ext cx="1661351" cy="3724656"/>
          </a:xfrm>
        </p:spPr>
        <p:txBody>
          <a:bodyPr/>
          <a:lstStyle>
            <a:lvl1pPr marL="128588" indent="-128588">
              <a:defRPr sz="1013"/>
            </a:lvl1pPr>
            <a:lvl2pPr indent="-128588">
              <a:defRPr sz="900"/>
            </a:lvl2pPr>
            <a:lvl3pPr indent="-128588">
              <a:defRPr sz="788"/>
            </a:lvl3pPr>
            <a:lvl4pPr indent="-128588">
              <a:defRPr sz="675"/>
            </a:lvl4pPr>
            <a:lvl5pPr indent="-128588">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334221" y="1222955"/>
            <a:ext cx="0" cy="738257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4485132" y="3156712"/>
            <a:ext cx="1661351" cy="713232"/>
          </a:xfrm>
        </p:spPr>
        <p:txBody>
          <a:bodyPr anchor="t"/>
          <a:lstStyle>
            <a:lvl1pPr marL="0" indent="0">
              <a:buNone/>
              <a:defRPr sz="1350" b="1">
                <a:latin typeface="+mj-lt"/>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4485132" y="3962400"/>
            <a:ext cx="1661351" cy="3724656"/>
          </a:xfrm>
        </p:spPr>
        <p:txBody>
          <a:bodyPr/>
          <a:lstStyle>
            <a:lvl1pPr marL="128588" indent="-128588">
              <a:defRPr sz="1013"/>
            </a:lvl1pPr>
            <a:lvl2pPr indent="-128588">
              <a:defRPr sz="900"/>
            </a:lvl2pPr>
            <a:lvl3pPr indent="-128588">
              <a:defRPr sz="788"/>
            </a:lvl3pPr>
            <a:lvl4pPr indent="-128588">
              <a:defRPr sz="675"/>
            </a:lvl4pPr>
            <a:lvl5pPr indent="-128588">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931831" y="1201928"/>
            <a:ext cx="4994339" cy="1545336"/>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2132448" y="3394176"/>
            <a:ext cx="1157650" cy="2972732"/>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5022994" y="3394176"/>
            <a:ext cx="1157650" cy="2972732"/>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3567908" y="3394176"/>
            <a:ext cx="1157650" cy="2972732"/>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701968" y="3394176"/>
            <a:ext cx="1157650" cy="2972732"/>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586420" y="6512492"/>
            <a:ext cx="1388745" cy="528320"/>
          </a:xfrm>
        </p:spPr>
        <p:txBody>
          <a:bodyPr lIns="0" tIns="0" rIns="0" bIns="0" anchor="t"/>
          <a:lstStyle>
            <a:lvl1pPr marL="0" indent="0" algn="ctr">
              <a:lnSpc>
                <a:spcPct val="100000"/>
              </a:lnSpc>
              <a:spcBef>
                <a:spcPts val="0"/>
              </a:spcBef>
              <a:buNone/>
              <a:defRPr sz="1125"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586420" y="7048711"/>
            <a:ext cx="1388745" cy="396699"/>
          </a:xfrm>
        </p:spPr>
        <p:txBody>
          <a:bodyPr anchor="t"/>
          <a:lstStyle>
            <a:lvl1pPr marL="0" indent="0" algn="ctr">
              <a:lnSpc>
                <a:spcPct val="100000"/>
              </a:lnSpc>
              <a:spcBef>
                <a:spcPts val="0"/>
              </a:spcBef>
              <a:buNone/>
              <a:defRPr sz="9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2040255" y="6512492"/>
            <a:ext cx="1388745" cy="528320"/>
          </a:xfrm>
        </p:spPr>
        <p:txBody>
          <a:bodyPr lIns="0" tIns="0" rIns="0" bIns="0" anchor="t"/>
          <a:lstStyle>
            <a:lvl1pPr marL="0" indent="0" algn="ctr">
              <a:lnSpc>
                <a:spcPct val="100000"/>
              </a:lnSpc>
              <a:spcBef>
                <a:spcPts val="0"/>
              </a:spcBef>
              <a:buNone/>
              <a:defRPr sz="1125"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2040255" y="7048711"/>
            <a:ext cx="1388745" cy="396699"/>
          </a:xfrm>
        </p:spPr>
        <p:txBody>
          <a:bodyPr anchor="t"/>
          <a:lstStyle>
            <a:lvl1pPr marL="0" indent="0" algn="ctr">
              <a:lnSpc>
                <a:spcPct val="100000"/>
              </a:lnSpc>
              <a:spcBef>
                <a:spcPts val="0"/>
              </a:spcBef>
              <a:buNone/>
              <a:defRPr sz="9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3429000" y="6512492"/>
            <a:ext cx="1388745" cy="528320"/>
          </a:xfrm>
        </p:spPr>
        <p:txBody>
          <a:bodyPr lIns="0" tIns="0" rIns="0" bIns="0" anchor="t"/>
          <a:lstStyle>
            <a:lvl1pPr marL="0" indent="0" algn="ctr">
              <a:lnSpc>
                <a:spcPct val="100000"/>
              </a:lnSpc>
              <a:spcBef>
                <a:spcPts val="0"/>
              </a:spcBef>
              <a:buNone/>
              <a:defRPr sz="1125"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3429000" y="7048711"/>
            <a:ext cx="1388745" cy="396699"/>
          </a:xfrm>
        </p:spPr>
        <p:txBody>
          <a:bodyPr anchor="t"/>
          <a:lstStyle>
            <a:lvl1pPr marL="0" indent="0" algn="ctr">
              <a:lnSpc>
                <a:spcPct val="100000"/>
              </a:lnSpc>
              <a:spcBef>
                <a:spcPts val="0"/>
              </a:spcBef>
              <a:buNone/>
              <a:defRPr sz="9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4907446" y="6512492"/>
            <a:ext cx="1388745" cy="528320"/>
          </a:xfrm>
        </p:spPr>
        <p:txBody>
          <a:bodyPr lIns="0" tIns="0" rIns="0" bIns="0" anchor="t"/>
          <a:lstStyle>
            <a:lvl1pPr marL="0" indent="0" algn="ctr">
              <a:lnSpc>
                <a:spcPct val="100000"/>
              </a:lnSpc>
              <a:spcBef>
                <a:spcPts val="0"/>
              </a:spcBef>
              <a:buNone/>
              <a:defRPr sz="1125"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4907446" y="7048711"/>
            <a:ext cx="1388745" cy="396699"/>
          </a:xfrm>
        </p:spPr>
        <p:txBody>
          <a:bodyPr anchor="t"/>
          <a:lstStyle>
            <a:lvl1pPr marL="0" indent="0" algn="ctr">
              <a:lnSpc>
                <a:spcPct val="100000"/>
              </a:lnSpc>
              <a:spcBef>
                <a:spcPts val="0"/>
              </a:spcBef>
              <a:buNone/>
              <a:defRPr sz="9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787098" y="3619177"/>
            <a:ext cx="982409" cy="2522728"/>
          </a:xfrm>
          <a:prstGeom prst="ellipse">
            <a:avLst/>
          </a:prstGeom>
        </p:spPr>
        <p:txBody>
          <a:bodyPr anchor="ctr"/>
          <a:lstStyle>
            <a:lvl1pPr marL="0" indent="0" algn="ctr">
              <a:buNone/>
              <a:defRPr sz="619"/>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2220067" y="3619177"/>
            <a:ext cx="982409" cy="2522728"/>
          </a:xfrm>
          <a:prstGeom prst="ellipse">
            <a:avLst/>
          </a:prstGeom>
        </p:spPr>
        <p:txBody>
          <a:bodyPr anchor="ctr"/>
          <a:lstStyle>
            <a:lvl1pPr marL="0" indent="0" algn="ctr">
              <a:buNone/>
              <a:defRPr sz="619"/>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3655528" y="3619177"/>
            <a:ext cx="982409" cy="2522728"/>
          </a:xfrm>
          <a:prstGeom prst="ellipse">
            <a:avLst/>
          </a:prstGeom>
        </p:spPr>
        <p:txBody>
          <a:bodyPr anchor="ctr"/>
          <a:lstStyle>
            <a:lvl1pPr marL="0" indent="0" algn="ctr">
              <a:buNone/>
              <a:defRPr sz="619"/>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5110614" y="3619177"/>
            <a:ext cx="982409" cy="2522728"/>
          </a:xfrm>
          <a:prstGeom prst="ellipse">
            <a:avLst/>
          </a:prstGeom>
        </p:spPr>
        <p:txBody>
          <a:bodyPr anchor="ctr"/>
          <a:lstStyle>
            <a:lvl1pPr marL="0" indent="0" algn="ctr">
              <a:buNone/>
              <a:defRPr sz="619"/>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958560" y="5857977"/>
            <a:ext cx="692716" cy="1778826"/>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2378465" y="2677485"/>
            <a:ext cx="692716" cy="1778826"/>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3798369" y="5857620"/>
            <a:ext cx="692716" cy="1778826"/>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5220535" y="5873336"/>
            <a:ext cx="692716" cy="1778826"/>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2378465" y="5859196"/>
            <a:ext cx="692716" cy="1778826"/>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5218273" y="2689357"/>
            <a:ext cx="692716" cy="1778826"/>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3798369" y="2680615"/>
            <a:ext cx="692716" cy="1778826"/>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951774" y="2666474"/>
            <a:ext cx="692716" cy="1778826"/>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931831" y="488696"/>
            <a:ext cx="4994339" cy="1545336"/>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661980" y="4636008"/>
            <a:ext cx="1285875" cy="264160"/>
          </a:xfrm>
        </p:spPr>
        <p:txBody>
          <a:bodyPr anchor="ctr"/>
          <a:lstStyle>
            <a:lvl1pPr marL="0" indent="0" algn="ctr">
              <a:lnSpc>
                <a:spcPct val="100000"/>
              </a:lnSpc>
              <a:spcBef>
                <a:spcPts val="0"/>
              </a:spcBef>
              <a:buNone/>
              <a:defRPr sz="900" b="1" spc="11"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661980" y="4979416"/>
            <a:ext cx="1285875" cy="383032"/>
          </a:xfrm>
        </p:spPr>
        <p:txBody>
          <a:bodyPr anchor="ctr"/>
          <a:lstStyle>
            <a:lvl1pPr marL="0" indent="0" algn="ctr">
              <a:lnSpc>
                <a:spcPct val="100000"/>
              </a:lnSpc>
              <a:spcBef>
                <a:spcPts val="0"/>
              </a:spcBef>
              <a:buNone/>
              <a:defRPr sz="788" spc="11"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2081885" y="4636008"/>
            <a:ext cx="1285875" cy="264160"/>
          </a:xfrm>
        </p:spPr>
        <p:txBody>
          <a:bodyPr anchor="ctr"/>
          <a:lstStyle>
            <a:lvl1pPr marL="0" indent="0" algn="ctr">
              <a:lnSpc>
                <a:spcPct val="100000"/>
              </a:lnSpc>
              <a:spcBef>
                <a:spcPts val="0"/>
              </a:spcBef>
              <a:buNone/>
              <a:defRPr sz="900" b="1" spc="11"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2081885" y="4979416"/>
            <a:ext cx="1285875" cy="383032"/>
          </a:xfrm>
        </p:spPr>
        <p:txBody>
          <a:bodyPr anchor="ctr"/>
          <a:lstStyle>
            <a:lvl1pPr marL="0" indent="0" algn="ctr">
              <a:lnSpc>
                <a:spcPct val="100000"/>
              </a:lnSpc>
              <a:spcBef>
                <a:spcPts val="0"/>
              </a:spcBef>
              <a:buNone/>
              <a:defRPr sz="788" spc="11"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3501789" y="4636008"/>
            <a:ext cx="1285875" cy="264160"/>
          </a:xfrm>
        </p:spPr>
        <p:txBody>
          <a:bodyPr anchor="ctr"/>
          <a:lstStyle>
            <a:lvl1pPr marL="0" indent="0" algn="ctr">
              <a:lnSpc>
                <a:spcPct val="100000"/>
              </a:lnSpc>
              <a:spcBef>
                <a:spcPts val="0"/>
              </a:spcBef>
              <a:buNone/>
              <a:defRPr sz="900" b="1" spc="11"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3501789" y="4979416"/>
            <a:ext cx="1285875" cy="383032"/>
          </a:xfrm>
        </p:spPr>
        <p:txBody>
          <a:bodyPr anchor="ctr"/>
          <a:lstStyle>
            <a:lvl1pPr marL="0" indent="0" algn="ctr">
              <a:lnSpc>
                <a:spcPct val="100000"/>
              </a:lnSpc>
              <a:spcBef>
                <a:spcPts val="0"/>
              </a:spcBef>
              <a:buNone/>
              <a:defRPr sz="788" spc="11"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4921693" y="4636008"/>
            <a:ext cx="1285875" cy="264160"/>
          </a:xfrm>
        </p:spPr>
        <p:txBody>
          <a:bodyPr anchor="ctr"/>
          <a:lstStyle>
            <a:lvl1pPr marL="0" indent="0" algn="ctr">
              <a:lnSpc>
                <a:spcPct val="100000"/>
              </a:lnSpc>
              <a:spcBef>
                <a:spcPts val="0"/>
              </a:spcBef>
              <a:buNone/>
              <a:defRPr sz="900" b="1" spc="11"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4921693" y="4979416"/>
            <a:ext cx="1285875" cy="383032"/>
          </a:xfrm>
        </p:spPr>
        <p:txBody>
          <a:bodyPr anchor="ctr"/>
          <a:lstStyle>
            <a:lvl1pPr marL="0" indent="0" algn="ctr">
              <a:lnSpc>
                <a:spcPct val="100000"/>
              </a:lnSpc>
              <a:spcBef>
                <a:spcPts val="0"/>
              </a:spcBef>
              <a:buNone/>
              <a:defRPr sz="788" spc="11"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002380" y="2796426"/>
            <a:ext cx="591503" cy="1518920"/>
          </a:xfrm>
          <a:prstGeom prst="ellipse">
            <a:avLst/>
          </a:prstGeom>
        </p:spPr>
        <p:txBody>
          <a:bodyPr anchor="ctr"/>
          <a:lstStyle>
            <a:lvl1pPr marL="0" indent="0" algn="ctr">
              <a:buNone/>
              <a:defRPr sz="619"/>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2429071" y="2796426"/>
            <a:ext cx="591503" cy="1518920"/>
          </a:xfrm>
          <a:prstGeom prst="ellipse">
            <a:avLst/>
          </a:prstGeom>
        </p:spPr>
        <p:txBody>
          <a:bodyPr anchor="ctr"/>
          <a:lstStyle>
            <a:lvl1pPr marL="0" indent="0" algn="ctr">
              <a:buNone/>
              <a:defRPr sz="619"/>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3848975" y="2796426"/>
            <a:ext cx="591503" cy="1518920"/>
          </a:xfrm>
          <a:prstGeom prst="ellipse">
            <a:avLst/>
          </a:prstGeom>
        </p:spPr>
        <p:txBody>
          <a:bodyPr anchor="ctr"/>
          <a:lstStyle>
            <a:lvl1pPr marL="0" indent="0" algn="ctr">
              <a:buNone/>
              <a:defRPr sz="619"/>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5268879" y="2796426"/>
            <a:ext cx="591503" cy="1518920"/>
          </a:xfrm>
          <a:prstGeom prst="ellipse">
            <a:avLst/>
          </a:prstGeom>
        </p:spPr>
        <p:txBody>
          <a:bodyPr anchor="ctr"/>
          <a:lstStyle>
            <a:lvl1pPr marL="0" indent="0" algn="ctr">
              <a:buNone/>
              <a:defRPr sz="619"/>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009166" y="5987929"/>
            <a:ext cx="591503" cy="1518920"/>
          </a:xfrm>
          <a:prstGeom prst="ellipse">
            <a:avLst/>
          </a:prstGeom>
        </p:spPr>
        <p:txBody>
          <a:bodyPr anchor="ctr"/>
          <a:lstStyle>
            <a:lvl1pPr marL="0" indent="0" algn="ctr">
              <a:buNone/>
              <a:defRPr sz="619"/>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2429071" y="5989148"/>
            <a:ext cx="591503" cy="1518920"/>
          </a:xfrm>
          <a:prstGeom prst="ellipse">
            <a:avLst/>
          </a:prstGeom>
        </p:spPr>
        <p:txBody>
          <a:bodyPr anchor="ctr"/>
          <a:lstStyle>
            <a:lvl1pPr marL="0" indent="0" algn="ctr">
              <a:buNone/>
              <a:defRPr sz="619"/>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3848975" y="5987572"/>
            <a:ext cx="591503" cy="1518920"/>
          </a:xfrm>
          <a:prstGeom prst="ellipse">
            <a:avLst/>
          </a:prstGeom>
        </p:spPr>
        <p:txBody>
          <a:bodyPr anchor="ctr"/>
          <a:lstStyle>
            <a:lvl1pPr marL="0" indent="0" algn="ctr">
              <a:buNone/>
              <a:defRPr sz="619"/>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5271141" y="6003287"/>
            <a:ext cx="591503" cy="1518920"/>
          </a:xfrm>
          <a:prstGeom prst="ellipse">
            <a:avLst/>
          </a:prstGeom>
        </p:spPr>
        <p:txBody>
          <a:bodyPr anchor="ctr"/>
          <a:lstStyle>
            <a:lvl1pPr marL="0" indent="0" algn="ctr">
              <a:buNone/>
              <a:defRPr sz="619"/>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661980" y="7858760"/>
            <a:ext cx="1285875" cy="264160"/>
          </a:xfrm>
        </p:spPr>
        <p:txBody>
          <a:bodyPr anchor="ctr"/>
          <a:lstStyle>
            <a:lvl1pPr marL="0" indent="0" algn="ctr">
              <a:lnSpc>
                <a:spcPct val="100000"/>
              </a:lnSpc>
              <a:spcBef>
                <a:spcPts val="0"/>
              </a:spcBef>
              <a:buNone/>
              <a:defRPr sz="900" b="1" spc="11"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661980" y="8202168"/>
            <a:ext cx="1285875" cy="383032"/>
          </a:xfrm>
        </p:spPr>
        <p:txBody>
          <a:bodyPr anchor="ctr"/>
          <a:lstStyle>
            <a:lvl1pPr marL="0" indent="0" algn="ctr">
              <a:lnSpc>
                <a:spcPct val="100000"/>
              </a:lnSpc>
              <a:spcBef>
                <a:spcPts val="0"/>
              </a:spcBef>
              <a:buNone/>
              <a:defRPr sz="788" spc="11"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2081885" y="7858760"/>
            <a:ext cx="1285875" cy="264160"/>
          </a:xfrm>
        </p:spPr>
        <p:txBody>
          <a:bodyPr anchor="ctr"/>
          <a:lstStyle>
            <a:lvl1pPr marL="0" indent="0" algn="ctr">
              <a:lnSpc>
                <a:spcPct val="100000"/>
              </a:lnSpc>
              <a:spcBef>
                <a:spcPts val="0"/>
              </a:spcBef>
              <a:buNone/>
              <a:defRPr sz="900" b="1" spc="11"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2081885" y="8202168"/>
            <a:ext cx="1285875" cy="383032"/>
          </a:xfrm>
        </p:spPr>
        <p:txBody>
          <a:bodyPr anchor="ctr"/>
          <a:lstStyle>
            <a:lvl1pPr marL="0" indent="0" algn="ctr">
              <a:lnSpc>
                <a:spcPct val="100000"/>
              </a:lnSpc>
              <a:spcBef>
                <a:spcPts val="0"/>
              </a:spcBef>
              <a:buNone/>
              <a:defRPr sz="788" spc="11"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3501789" y="7858760"/>
            <a:ext cx="1285875" cy="264160"/>
          </a:xfrm>
        </p:spPr>
        <p:txBody>
          <a:bodyPr anchor="ctr"/>
          <a:lstStyle>
            <a:lvl1pPr marL="0" indent="0" algn="ctr">
              <a:lnSpc>
                <a:spcPct val="100000"/>
              </a:lnSpc>
              <a:spcBef>
                <a:spcPts val="0"/>
              </a:spcBef>
              <a:buNone/>
              <a:defRPr sz="900" b="1" spc="11"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3501789" y="8202168"/>
            <a:ext cx="1285875" cy="383032"/>
          </a:xfrm>
        </p:spPr>
        <p:txBody>
          <a:bodyPr anchor="ctr"/>
          <a:lstStyle>
            <a:lvl1pPr marL="0" indent="0" algn="ctr">
              <a:lnSpc>
                <a:spcPct val="100000"/>
              </a:lnSpc>
              <a:spcBef>
                <a:spcPts val="0"/>
              </a:spcBef>
              <a:buNone/>
              <a:defRPr sz="788" spc="11"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4921693" y="7858760"/>
            <a:ext cx="1285875" cy="264160"/>
          </a:xfrm>
        </p:spPr>
        <p:txBody>
          <a:bodyPr anchor="ctr"/>
          <a:lstStyle>
            <a:lvl1pPr marL="0" indent="0" algn="ctr">
              <a:lnSpc>
                <a:spcPct val="100000"/>
              </a:lnSpc>
              <a:spcBef>
                <a:spcPts val="0"/>
              </a:spcBef>
              <a:buNone/>
              <a:defRPr sz="900" b="1" spc="11"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4921693" y="8202168"/>
            <a:ext cx="1285875" cy="383032"/>
          </a:xfrm>
        </p:spPr>
        <p:txBody>
          <a:bodyPr anchor="ctr"/>
          <a:lstStyle>
            <a:lvl1pPr marL="0" indent="0" algn="ctr">
              <a:lnSpc>
                <a:spcPct val="100000"/>
              </a:lnSpc>
              <a:spcBef>
                <a:spcPts val="0"/>
              </a:spcBef>
              <a:buNone/>
              <a:defRPr sz="788" spc="11"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4448874"/>
            <a:ext cx="2668524" cy="5457130"/>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013"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3685835" cy="4495230"/>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013"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5776630" y="0"/>
            <a:ext cx="1081370" cy="83378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013"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6109500" y="0"/>
            <a:ext cx="748501" cy="4461395"/>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013"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829341" y="1451890"/>
            <a:ext cx="5199319" cy="7191528"/>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53300" y="3117088"/>
            <a:ext cx="4351401" cy="1545336"/>
          </a:xfrm>
        </p:spPr>
        <p:txBody>
          <a:bodyPr anchor="b">
            <a:noAutofit/>
          </a:bodyPr>
          <a:lstStyle>
            <a:lvl1pPr algn="ctr">
              <a:defRPr sz="225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253300" y="5322824"/>
            <a:ext cx="4351401" cy="1637792"/>
          </a:xfrm>
        </p:spPr>
        <p:txBody>
          <a:bodyPr>
            <a:noAutofit/>
          </a:bodyPr>
          <a:lstStyle>
            <a:lvl1pPr marL="0" indent="0" algn="ctr">
              <a:lnSpc>
                <a:spcPct val="100000"/>
              </a:lnSpc>
              <a:buNone/>
              <a:defRPr sz="1013"/>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3439849" y="4481274"/>
            <a:ext cx="0" cy="93103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1610356" cy="2206672"/>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013"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6877132"/>
            <a:ext cx="1761272" cy="3028867"/>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013"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3708464" y="2681224"/>
            <a:ext cx="2654046" cy="1545336"/>
          </a:xfrm>
        </p:spPr>
        <p:txBody>
          <a:bodyPr anchor="b">
            <a:noAutofit/>
          </a:bodyPr>
          <a:lstStyle>
            <a:lvl1pPr>
              <a:defRPr sz="27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3713607" y="4873752"/>
            <a:ext cx="2648903" cy="3460496"/>
          </a:xfrm>
        </p:spPr>
        <p:txBody>
          <a:bodyPr/>
          <a:lstStyle>
            <a:lvl1pPr marL="0" indent="0">
              <a:buNone/>
              <a:defRPr sz="1350">
                <a:solidFill>
                  <a:schemeClr val="bg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3726731" y="3726734"/>
            <a:ext cx="9906000" cy="2452537"/>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3559701" y="3559702"/>
            <a:ext cx="9906000" cy="2786597"/>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3875751" y="3875752"/>
            <a:ext cx="9906000" cy="2154498"/>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4244125" y="4016846"/>
            <a:ext cx="0" cy="931039"/>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22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472381" y="660400"/>
            <a:ext cx="2211883" cy="2311400"/>
          </a:xfrm>
        </p:spPr>
        <p:txBody>
          <a:bodyPr anchor="b"/>
          <a:lstStyle>
            <a:lvl1pPr>
              <a:defRPr sz="18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2915543" y="1426281"/>
            <a:ext cx="3471863" cy="7039681"/>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472381" y="660400"/>
            <a:ext cx="2211883" cy="2311400"/>
          </a:xfrm>
        </p:spPr>
        <p:txBody>
          <a:bodyPr anchor="b"/>
          <a:lstStyle>
            <a:lvl1pPr>
              <a:defRPr sz="18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2915543" y="1426281"/>
            <a:ext cx="3471863" cy="7039681"/>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472381" y="2971800"/>
            <a:ext cx="2211883" cy="5505627"/>
          </a:xfrm>
        </p:spPr>
        <p:txBody>
          <a:bodyPr/>
          <a:lstStyle>
            <a:lvl1pPr marL="0" indent="0">
              <a:buNone/>
              <a:defRPr sz="9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36253" y="3678574"/>
            <a:ext cx="9906000" cy="2548844"/>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25536" y="3689291"/>
            <a:ext cx="9906000" cy="2527409"/>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871901" y="3914227"/>
            <a:ext cx="9906001" cy="2077549"/>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64108" y="1201928"/>
            <a:ext cx="4994339" cy="1545336"/>
          </a:xfrm>
        </p:spPr>
        <p:txBody>
          <a:bodyPr anchor="b">
            <a:noAutofit/>
          </a:bodyPr>
          <a:lstStyle>
            <a:lvl1pPr>
              <a:defRPr sz="22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64108" y="3196336"/>
            <a:ext cx="3612452" cy="4741672"/>
          </a:xfrm>
        </p:spPr>
        <p:txBody>
          <a:bodyPr>
            <a:noAutofit/>
          </a:bodyPr>
          <a:lstStyle>
            <a:lvl1pPr marL="195453">
              <a:lnSpc>
                <a:spcPct val="150000"/>
              </a:lnSpc>
              <a:defRPr sz="1350"/>
            </a:lvl1pPr>
            <a:lvl2pPr>
              <a:defRPr sz="1125"/>
            </a:lvl2pPr>
            <a:lvl3pPr>
              <a:defRPr sz="1013"/>
            </a:lvl3pPr>
            <a:lvl4pPr>
              <a:defRPr sz="900"/>
            </a:lvl4pPr>
            <a:lvl5pP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7008652"/>
            <a:ext cx="3195987" cy="2892067"/>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013"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3595719" cy="4763584"/>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013"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5353428" y="3"/>
            <a:ext cx="1504572" cy="9905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013"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768209" y="1451890"/>
            <a:ext cx="5199319" cy="7191528"/>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53300" y="3117088"/>
            <a:ext cx="4351401" cy="1545336"/>
          </a:xfrm>
        </p:spPr>
        <p:txBody>
          <a:bodyPr anchor="b">
            <a:noAutofit/>
          </a:bodyPr>
          <a:lstStyle>
            <a:lvl1pPr algn="ctr">
              <a:defRPr sz="225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253300" y="5322824"/>
            <a:ext cx="4351401" cy="1637792"/>
          </a:xfrm>
        </p:spPr>
        <p:txBody>
          <a:bodyPr>
            <a:noAutofit/>
          </a:bodyPr>
          <a:lstStyle>
            <a:lvl1pPr marL="0" indent="0" algn="ctr">
              <a:lnSpc>
                <a:spcPct val="100000"/>
              </a:lnSpc>
              <a:buNone/>
              <a:defRPr sz="1013"/>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7591038"/>
            <a:ext cx="1557672" cy="2314963"/>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sz="1013"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3439849" y="4481274"/>
            <a:ext cx="0" cy="931039"/>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857250" y="2932176"/>
            <a:ext cx="5143500" cy="1545336"/>
          </a:xfrm>
        </p:spPr>
        <p:txBody>
          <a:bodyPr anchor="b">
            <a:noAutofit/>
          </a:bodyPr>
          <a:lstStyle>
            <a:lvl1pPr algn="ctr">
              <a:defRPr sz="27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440180" y="5494528"/>
            <a:ext cx="3975926" cy="1096264"/>
          </a:xfrm>
        </p:spPr>
        <p:txBody>
          <a:bodyPr>
            <a:noAutofit/>
          </a:bodyPr>
          <a:lstStyle>
            <a:lvl1pPr marL="0" indent="0" algn="ctr">
              <a:buNone/>
              <a:defRPr sz="1350"/>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7250393"/>
            <a:ext cx="5443183" cy="2655605"/>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1554212" y="8776612"/>
            <a:ext cx="2220004" cy="112938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3033593" y="8689748"/>
            <a:ext cx="2676783" cy="1216251"/>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1512" y="7603356"/>
            <a:ext cx="6858000" cy="2309824"/>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3428999" y="4481386"/>
            <a:ext cx="0" cy="931039"/>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22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3033593" y="8162545"/>
            <a:ext cx="3837078" cy="1743455"/>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1" y="0"/>
            <a:ext cx="6334937" cy="3090672"/>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13688" y="1"/>
            <a:ext cx="6873177" cy="9909861"/>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114784" y="7768023"/>
            <a:ext cx="4202556" cy="2137977"/>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17037" y="6965947"/>
            <a:ext cx="6879875" cy="294723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6858000" cy="2940054"/>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1" y="0"/>
            <a:ext cx="6334937" cy="3090672"/>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10688"/>
            <a:ext cx="2676783" cy="1216251"/>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85875" y="3975608"/>
            <a:ext cx="4366832" cy="2311400"/>
          </a:xfrm>
        </p:spPr>
        <p:txBody>
          <a:bodyPr anchor="t">
            <a:noAutofit/>
          </a:bodyPr>
          <a:lstStyle>
            <a:lvl1pPr algn="ctr">
              <a:lnSpc>
                <a:spcPct val="100000"/>
              </a:lnSpc>
              <a:defRPr sz="225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011930" y="6115304"/>
            <a:ext cx="1599629" cy="647192"/>
          </a:xfrm>
        </p:spPr>
        <p:txBody>
          <a:bodyPr>
            <a:noAutofit/>
          </a:bodyPr>
          <a:lstStyle>
            <a:lvl1pPr marL="0" indent="0" algn="r">
              <a:buNone/>
              <a:defRPr sz="1125"/>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5272087" y="4675632"/>
            <a:ext cx="1177862" cy="2681224"/>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788"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930973" y="1201928"/>
            <a:ext cx="4994339" cy="1545336"/>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409129" y="3579368"/>
            <a:ext cx="1180213" cy="1015112"/>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135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411480" y="4675632"/>
            <a:ext cx="1177862" cy="2681224"/>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788"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1622774" y="3579368"/>
            <a:ext cx="1183005" cy="1017016"/>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135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1626632" y="4675632"/>
            <a:ext cx="1177862" cy="2681224"/>
          </a:xfrm>
          <a:ln w="12700">
            <a:solidFill>
              <a:schemeClr val="bg1"/>
            </a:solidFill>
          </a:ln>
        </p:spPr>
        <p:txBody>
          <a:bodyPr lIns="256032" tIns="201168" rIns="274320" anchor="t"/>
          <a:lstStyle>
            <a:lvl1pPr marL="0" indent="0" algn="l">
              <a:lnSpc>
                <a:spcPct val="100000"/>
              </a:lnSpc>
              <a:spcBef>
                <a:spcPts val="0"/>
              </a:spcBef>
              <a:buNone/>
              <a:defRPr sz="788"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2839212" y="3579368"/>
            <a:ext cx="1183005" cy="1017016"/>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135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2841784" y="4675632"/>
            <a:ext cx="1177862" cy="2681224"/>
          </a:xfrm>
          <a:ln w="12700">
            <a:solidFill>
              <a:schemeClr val="bg1"/>
            </a:solidFill>
          </a:ln>
        </p:spPr>
        <p:txBody>
          <a:bodyPr lIns="256032" tIns="201168" rIns="274320" anchor="t"/>
          <a:lstStyle>
            <a:lvl1pPr marL="0" indent="0" algn="l">
              <a:lnSpc>
                <a:spcPct val="100000"/>
              </a:lnSpc>
              <a:spcBef>
                <a:spcPts val="0"/>
              </a:spcBef>
              <a:buNone/>
              <a:defRPr sz="788"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4055650" y="3579368"/>
            <a:ext cx="1183005" cy="1017016"/>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135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4056935" y="4675632"/>
            <a:ext cx="1177862" cy="2681224"/>
          </a:xfrm>
          <a:ln w="12700">
            <a:solidFill>
              <a:schemeClr val="bg1"/>
            </a:solidFill>
          </a:ln>
        </p:spPr>
        <p:txBody>
          <a:bodyPr lIns="256032" tIns="201168" rIns="274320" anchor="t"/>
          <a:lstStyle>
            <a:lvl1pPr marL="0" indent="0" algn="l">
              <a:lnSpc>
                <a:spcPct val="100000"/>
              </a:lnSpc>
              <a:spcBef>
                <a:spcPts val="0"/>
              </a:spcBef>
              <a:buNone/>
              <a:defRPr sz="788"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5272088" y="3579370"/>
            <a:ext cx="1180213" cy="1015111"/>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135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008126" y="1201928"/>
            <a:ext cx="4994339" cy="1545336"/>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093504" y="4801499"/>
            <a:ext cx="1220879"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2314383" y="4799378"/>
            <a:ext cx="1221581"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3535964" y="4799377"/>
            <a:ext cx="1215852" cy="20812"/>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4751817" y="4814777"/>
            <a:ext cx="1231423"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758894" y="3923060"/>
            <a:ext cx="685585" cy="17605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1982907" y="3930340"/>
            <a:ext cx="685585" cy="176051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3208510" y="3924523"/>
            <a:ext cx="685585" cy="17605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4414329" y="3937578"/>
            <a:ext cx="685585" cy="17605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5652742" y="3926752"/>
            <a:ext cx="685585" cy="17605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797863" y="4024966"/>
            <a:ext cx="602755" cy="154781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2021082" y="4032246"/>
            <a:ext cx="602755" cy="154781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3246685" y="4026429"/>
            <a:ext cx="602755" cy="154781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4452504" y="4039484"/>
            <a:ext cx="602755" cy="154781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5698061" y="4028658"/>
            <a:ext cx="602755" cy="154781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776668" y="5943600"/>
            <a:ext cx="766382" cy="673608"/>
          </a:xfrm>
        </p:spPr>
        <p:txBody>
          <a:bodyPr lIns="91440" tIns="45720" rIns="91440" bIns="45720" anchor="t"/>
          <a:lstStyle>
            <a:lvl1pPr marL="0" indent="0" algn="l">
              <a:lnSpc>
                <a:spcPct val="100000"/>
              </a:lnSpc>
              <a:spcBef>
                <a:spcPts val="0"/>
              </a:spcBef>
              <a:buNone/>
              <a:defRPr sz="135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776668" y="6643624"/>
            <a:ext cx="766382" cy="1069848"/>
          </a:xfrm>
        </p:spPr>
        <p:txBody>
          <a:bodyPr anchor="t"/>
          <a:lstStyle>
            <a:lvl1pPr marL="0" indent="0" algn="l">
              <a:lnSpc>
                <a:spcPct val="100000"/>
              </a:lnSpc>
              <a:spcBef>
                <a:spcPts val="0"/>
              </a:spcBef>
              <a:buNone/>
              <a:defRPr sz="788"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1990534" y="5943600"/>
            <a:ext cx="766382" cy="673608"/>
          </a:xfrm>
        </p:spPr>
        <p:txBody>
          <a:bodyPr lIns="91440" tIns="45720" rIns="91440" bIns="45720" anchor="t"/>
          <a:lstStyle>
            <a:lvl1pPr marL="0" indent="0" algn="l">
              <a:lnSpc>
                <a:spcPct val="100000"/>
              </a:lnSpc>
              <a:spcBef>
                <a:spcPts val="0"/>
              </a:spcBef>
              <a:buNone/>
              <a:defRPr sz="135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1990534" y="6643624"/>
            <a:ext cx="766382" cy="1069848"/>
          </a:xfrm>
        </p:spPr>
        <p:txBody>
          <a:bodyPr anchor="t"/>
          <a:lstStyle>
            <a:lvl1pPr marL="0" indent="0" algn="l">
              <a:lnSpc>
                <a:spcPct val="100000"/>
              </a:lnSpc>
              <a:spcBef>
                <a:spcPts val="0"/>
              </a:spcBef>
              <a:buNone/>
              <a:defRPr sz="788"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3219831" y="5943600"/>
            <a:ext cx="766382" cy="673608"/>
          </a:xfrm>
        </p:spPr>
        <p:txBody>
          <a:bodyPr lIns="91440" tIns="45720" rIns="91440" bIns="45720" anchor="t"/>
          <a:lstStyle>
            <a:lvl1pPr marL="0" indent="0" algn="l">
              <a:lnSpc>
                <a:spcPct val="100000"/>
              </a:lnSpc>
              <a:spcBef>
                <a:spcPts val="0"/>
              </a:spcBef>
              <a:buNone/>
              <a:defRPr sz="135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3219831" y="6643624"/>
            <a:ext cx="766382" cy="1069848"/>
          </a:xfrm>
        </p:spPr>
        <p:txBody>
          <a:bodyPr anchor="t"/>
          <a:lstStyle>
            <a:lvl1pPr marL="0" indent="0" algn="l">
              <a:lnSpc>
                <a:spcPct val="100000"/>
              </a:lnSpc>
              <a:spcBef>
                <a:spcPts val="0"/>
              </a:spcBef>
              <a:buNone/>
              <a:defRPr sz="788"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4428553" y="5943600"/>
            <a:ext cx="766382" cy="673608"/>
          </a:xfrm>
        </p:spPr>
        <p:txBody>
          <a:bodyPr lIns="91440" tIns="45720" rIns="91440" bIns="45720" anchor="t"/>
          <a:lstStyle>
            <a:lvl1pPr marL="0" indent="0" algn="l">
              <a:lnSpc>
                <a:spcPct val="100000"/>
              </a:lnSpc>
              <a:spcBef>
                <a:spcPts val="0"/>
              </a:spcBef>
              <a:buNone/>
              <a:defRPr sz="135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4428553" y="6643624"/>
            <a:ext cx="766382" cy="1069848"/>
          </a:xfrm>
        </p:spPr>
        <p:txBody>
          <a:bodyPr anchor="t"/>
          <a:lstStyle>
            <a:lvl1pPr marL="0" indent="0" algn="l">
              <a:lnSpc>
                <a:spcPct val="100000"/>
              </a:lnSpc>
              <a:spcBef>
                <a:spcPts val="0"/>
              </a:spcBef>
              <a:buNone/>
              <a:defRPr sz="788"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5657850" y="5943600"/>
            <a:ext cx="766382" cy="673608"/>
          </a:xfrm>
        </p:spPr>
        <p:txBody>
          <a:bodyPr lIns="91440" tIns="45720" rIns="91440" bIns="45720" anchor="t"/>
          <a:lstStyle>
            <a:lvl1pPr marL="0" indent="0" algn="l">
              <a:lnSpc>
                <a:spcPct val="100000"/>
              </a:lnSpc>
              <a:spcBef>
                <a:spcPts val="0"/>
              </a:spcBef>
              <a:buNone/>
              <a:defRPr sz="135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5657850" y="6643624"/>
            <a:ext cx="766382" cy="1069848"/>
          </a:xfrm>
        </p:spPr>
        <p:txBody>
          <a:bodyPr anchor="t"/>
          <a:lstStyle>
            <a:lvl1pPr marL="0" indent="0" algn="l">
              <a:lnSpc>
                <a:spcPct val="100000"/>
              </a:lnSpc>
              <a:spcBef>
                <a:spcPts val="0"/>
              </a:spcBef>
              <a:buNone/>
              <a:defRPr sz="788"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927083" y="4360711"/>
            <a:ext cx="349758" cy="898144"/>
          </a:xfrm>
        </p:spPr>
        <p:txBody>
          <a:bodyPr anchor="ctr"/>
          <a:lstStyle>
            <a:lvl1pPr marL="0" indent="0" algn="ctr">
              <a:buNone/>
              <a:defRPr sz="563">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2140378" y="4349380"/>
            <a:ext cx="349758" cy="898144"/>
          </a:xfrm>
        </p:spPr>
        <p:txBody>
          <a:bodyPr anchor="ctr"/>
          <a:lstStyle>
            <a:lvl1pPr marL="0" indent="0" algn="ctr">
              <a:buNone/>
              <a:defRPr sz="563">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3372744" y="4371117"/>
            <a:ext cx="349758" cy="898144"/>
          </a:xfrm>
        </p:spPr>
        <p:txBody>
          <a:bodyPr anchor="ctr"/>
          <a:lstStyle>
            <a:lvl1pPr marL="0" indent="0" algn="ctr">
              <a:buNone/>
              <a:defRPr sz="563">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4582241" y="4349380"/>
            <a:ext cx="349758" cy="898144"/>
          </a:xfrm>
        </p:spPr>
        <p:txBody>
          <a:bodyPr anchor="ctr"/>
          <a:lstStyle>
            <a:lvl1pPr marL="0" indent="0" algn="ctr">
              <a:buNone/>
              <a:defRPr sz="563">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5820655" y="4357935"/>
            <a:ext cx="349758" cy="898144"/>
          </a:xfrm>
        </p:spPr>
        <p:txBody>
          <a:bodyPr anchor="ctr"/>
          <a:lstStyle>
            <a:lvl1pPr marL="0" indent="0" algn="ctr">
              <a:buNone/>
              <a:defRPr sz="563">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1321880" y="6181344"/>
            <a:ext cx="82296" cy="211328"/>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113"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2540889" y="6181344"/>
            <a:ext cx="82296" cy="211328"/>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113"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3770186" y="6181344"/>
            <a:ext cx="82296" cy="211328"/>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113"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4973765" y="6181344"/>
            <a:ext cx="82296" cy="211328"/>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113"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6218492" y="6181344"/>
            <a:ext cx="82296" cy="211328"/>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113"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1129277" y="4171602"/>
            <a:ext cx="9906000" cy="1562796"/>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1423612" y="4471611"/>
            <a:ext cx="9906000" cy="962776"/>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1406698" y="4454700"/>
            <a:ext cx="9906001" cy="996603"/>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13"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69251" y="1188720"/>
            <a:ext cx="4994339" cy="1545336"/>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864108" y="3156712"/>
            <a:ext cx="2036826" cy="713232"/>
          </a:xfrm>
        </p:spPr>
        <p:txBody>
          <a:bodyPr anchor="t"/>
          <a:lstStyle>
            <a:lvl1pPr marL="0" indent="0">
              <a:buNone/>
              <a:defRPr sz="1350" b="1">
                <a:latin typeface="+mj-lt"/>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64108" y="3962400"/>
            <a:ext cx="2036826" cy="3724656"/>
          </a:xfrm>
        </p:spPr>
        <p:txBody>
          <a:bodyPr/>
          <a:lstStyle>
            <a:lvl1pPr marL="128588" indent="-128588">
              <a:defRPr sz="1013"/>
            </a:lvl1pPr>
            <a:lvl2pPr indent="-128588">
              <a:defRPr sz="900"/>
            </a:lvl2pPr>
            <a:lvl3pPr indent="-128588">
              <a:defRPr sz="788"/>
            </a:lvl3pPr>
            <a:lvl4pPr indent="-128588">
              <a:defRPr sz="675"/>
            </a:lvl4pPr>
            <a:lvl5pPr indent="-128588">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3116961" y="3156712"/>
            <a:ext cx="2036826" cy="713232"/>
          </a:xfrm>
        </p:spPr>
        <p:txBody>
          <a:bodyPr anchor="t"/>
          <a:lstStyle>
            <a:lvl1pPr marL="0" indent="0">
              <a:buNone/>
              <a:defRPr sz="1350" b="1">
                <a:latin typeface="+mj-lt"/>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3116961" y="3962400"/>
            <a:ext cx="2036826" cy="3724656"/>
          </a:xfrm>
        </p:spPr>
        <p:txBody>
          <a:bodyPr/>
          <a:lstStyle>
            <a:lvl1pPr marL="128588" indent="-128588">
              <a:defRPr sz="1013"/>
            </a:lvl1pPr>
            <a:lvl2pPr indent="-128588">
              <a:defRPr sz="900"/>
            </a:lvl2pPr>
            <a:lvl3pPr indent="-128588">
              <a:defRPr sz="788"/>
            </a:lvl3pPr>
            <a:lvl4pPr indent="-128588">
              <a:defRPr sz="675"/>
            </a:lvl4pPr>
            <a:lvl5pPr indent="-128588">
              <a:defRPr sz="67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478346" y="1201928"/>
            <a:ext cx="6120765" cy="154533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570929" y="3196336"/>
            <a:ext cx="5812155" cy="5124704"/>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85166" y="594360"/>
            <a:ext cx="293180" cy="449072"/>
          </a:xfrm>
          <a:prstGeom prst="rect">
            <a:avLst/>
          </a:prstGeom>
        </p:spPr>
        <p:txBody>
          <a:bodyPr vert="horz" lIns="91440" tIns="45720" rIns="91440" bIns="45720" rtlCol="0" anchor="ctr">
            <a:noAutofit/>
          </a:bodyPr>
          <a:lstStyle>
            <a:lvl1pPr algn="ctr">
              <a:defRPr sz="675"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62318" y="8941816"/>
            <a:ext cx="1311593" cy="396240"/>
          </a:xfrm>
          <a:prstGeom prst="rect">
            <a:avLst/>
          </a:prstGeom>
        </p:spPr>
        <p:txBody>
          <a:bodyPr vert="horz" lIns="91440" tIns="45720" rIns="91440" bIns="45720" rtlCol="0" anchor="ctr">
            <a:noAutofit/>
          </a:bodyPr>
          <a:lstStyle>
            <a:lvl1pPr algn="l">
              <a:defRPr sz="675"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334221" y="1222955"/>
            <a:ext cx="0" cy="738257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514350" rtl="0" eaLnBrk="1" latinLnBrk="0" hangingPunct="1">
        <a:lnSpc>
          <a:spcPct val="90000"/>
        </a:lnSpc>
        <a:spcBef>
          <a:spcPct val="0"/>
        </a:spcBef>
        <a:buNone/>
        <a:defRPr sz="2250" b="1" kern="1200" cap="all" spc="338" baseline="0">
          <a:solidFill>
            <a:schemeClr val="bg1"/>
          </a:solidFill>
          <a:latin typeface="+mj-lt"/>
          <a:ea typeface="+mj-ea"/>
          <a:cs typeface="+mj-cs"/>
        </a:defRPr>
      </a:lvl1pPr>
    </p:titleStyle>
    <p:bodyStyle>
      <a:lvl1pPr marL="128588" indent="-195453" algn="l" defTabSz="514350" rtl="0" eaLnBrk="1" latinLnBrk="0" hangingPunct="1">
        <a:lnSpc>
          <a:spcPct val="90000"/>
        </a:lnSpc>
        <a:spcBef>
          <a:spcPts val="563"/>
        </a:spcBef>
        <a:buClr>
          <a:schemeClr val="accent6"/>
        </a:buClr>
        <a:buFont typeface="Courier New" panose="02070309020205020404" pitchFamily="49" charset="0"/>
        <a:buChar char="o"/>
        <a:defRPr sz="1575" kern="1200">
          <a:solidFill>
            <a:schemeClr val="bg1"/>
          </a:solidFill>
          <a:latin typeface="+mn-lt"/>
          <a:ea typeface="+mn-ea"/>
          <a:cs typeface="Segoe UI" panose="020B0502040204020203" pitchFamily="34" charset="0"/>
        </a:defRPr>
      </a:lvl1pPr>
      <a:lvl2pPr marL="385763" indent="-195453" algn="l" defTabSz="514350" rtl="0" eaLnBrk="1" latinLnBrk="0" hangingPunct="1">
        <a:lnSpc>
          <a:spcPct val="90000"/>
        </a:lnSpc>
        <a:spcBef>
          <a:spcPts val="281"/>
        </a:spcBef>
        <a:buClr>
          <a:schemeClr val="accent6"/>
        </a:buClr>
        <a:buFont typeface="Courier New" panose="02070309020205020404" pitchFamily="49" charset="0"/>
        <a:buChar char="o"/>
        <a:defRPr sz="1350" kern="1200">
          <a:solidFill>
            <a:schemeClr val="bg1"/>
          </a:solidFill>
          <a:latin typeface="+mn-lt"/>
          <a:ea typeface="+mn-ea"/>
          <a:cs typeface="Segoe UI" panose="020B0502040204020203" pitchFamily="34" charset="0"/>
        </a:defRPr>
      </a:lvl2pPr>
      <a:lvl3pPr marL="642938" indent="-195453" algn="l" defTabSz="514350" rtl="0" eaLnBrk="1" latinLnBrk="0" hangingPunct="1">
        <a:lnSpc>
          <a:spcPct val="90000"/>
        </a:lnSpc>
        <a:spcBef>
          <a:spcPts val="281"/>
        </a:spcBef>
        <a:buClr>
          <a:schemeClr val="accent6"/>
        </a:buClr>
        <a:buFont typeface="Courier New" panose="02070309020205020404" pitchFamily="49" charset="0"/>
        <a:buChar char="o"/>
        <a:defRPr sz="1125" kern="1200">
          <a:solidFill>
            <a:schemeClr val="bg1"/>
          </a:solidFill>
          <a:latin typeface="+mn-lt"/>
          <a:ea typeface="+mn-ea"/>
          <a:cs typeface="Segoe UI" panose="020B0502040204020203" pitchFamily="34" charset="0"/>
        </a:defRPr>
      </a:lvl3pPr>
      <a:lvl4pPr marL="900113" indent="-195453" algn="l" defTabSz="514350" rtl="0" eaLnBrk="1" latinLnBrk="0" hangingPunct="1">
        <a:lnSpc>
          <a:spcPct val="90000"/>
        </a:lnSpc>
        <a:spcBef>
          <a:spcPts val="281"/>
        </a:spcBef>
        <a:buClr>
          <a:schemeClr val="accent6"/>
        </a:buClr>
        <a:buFont typeface="Courier New" panose="02070309020205020404" pitchFamily="49" charset="0"/>
        <a:buChar char="o"/>
        <a:defRPr sz="1013" kern="1200">
          <a:solidFill>
            <a:schemeClr val="bg1"/>
          </a:solidFill>
          <a:latin typeface="+mn-lt"/>
          <a:ea typeface="+mn-ea"/>
          <a:cs typeface="Segoe UI" panose="020B0502040204020203" pitchFamily="34" charset="0"/>
        </a:defRPr>
      </a:lvl4pPr>
      <a:lvl5pPr marL="1157288" indent="-195453" algn="l" defTabSz="514350" rtl="0" eaLnBrk="1" latinLnBrk="0" hangingPunct="1">
        <a:lnSpc>
          <a:spcPct val="90000"/>
        </a:lnSpc>
        <a:spcBef>
          <a:spcPts val="281"/>
        </a:spcBef>
        <a:buClr>
          <a:schemeClr val="accent6"/>
        </a:buClr>
        <a:buFont typeface="Courier New" panose="02070309020205020404" pitchFamily="49" charset="0"/>
        <a:buChar char="o"/>
        <a:defRPr sz="1013" kern="1200">
          <a:solidFill>
            <a:schemeClr val="bg1"/>
          </a:solidFill>
          <a:latin typeface="+mn-lt"/>
          <a:ea typeface="+mn-ea"/>
          <a:cs typeface="Segoe UI" panose="020B0502040204020203" pitchFamily="34" charset="0"/>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120" userDrawn="1">
          <p15:clr>
            <a:srgbClr val="A4A3A4"/>
          </p15:clr>
        </p15:guide>
        <p15:guide id="2" pos="2160" userDrawn="1">
          <p15:clr>
            <a:srgbClr val="A4A3A4"/>
          </p15:clr>
        </p15:guide>
        <p15:guide id="3" pos="135" userDrawn="1">
          <p15:clr>
            <a:srgbClr val="547EBF"/>
          </p15:clr>
        </p15:guide>
        <p15:guide id="4" orient="horz" pos="347" userDrawn="1">
          <p15:clr>
            <a:srgbClr val="547EBF"/>
          </p15:clr>
        </p15:guide>
        <p15:guide id="5" pos="4185" userDrawn="1">
          <p15:clr>
            <a:srgbClr val="547EBF"/>
          </p15:clr>
        </p15:guide>
        <p15:guide id="6" orient="horz" pos="5893" userDrawn="1">
          <p15:clr>
            <a:srgbClr val="547EBF"/>
          </p15:clr>
        </p15:guide>
        <p15:guide id="7" pos="2228" userDrawn="1">
          <p15:clr>
            <a:srgbClr val="547EBF"/>
          </p15:clr>
        </p15:guide>
        <p15:guide id="8" pos="2093" userDrawn="1">
          <p15:clr>
            <a:srgbClr val="547EBF"/>
          </p15:clr>
        </p15:guide>
        <p15:guide id="9" pos="1188" userDrawn="1">
          <p15:clr>
            <a:srgbClr val="547EBF"/>
          </p15:clr>
        </p15:guide>
        <p15:guide id="10" pos="1040" userDrawn="1">
          <p15:clr>
            <a:srgbClr val="547EBF"/>
          </p15:clr>
        </p15:guide>
        <p15:guide id="11" pos="3132" userDrawn="1">
          <p15:clr>
            <a:srgbClr val="547EBF"/>
          </p15:clr>
        </p15:guide>
        <p15:guide id="12" pos="3281" userDrawn="1">
          <p15:clr>
            <a:srgbClr val="547EBF"/>
          </p15:clr>
        </p15:guide>
        <p15:guide id="13" pos="2795" userDrawn="1">
          <p15:clr>
            <a:srgbClr val="9FCC3B"/>
          </p15:clr>
        </p15:guide>
        <p15:guide id="14" pos="2930" userDrawn="1">
          <p15:clr>
            <a:srgbClr val="9FCC3B"/>
          </p15:clr>
        </p15:guide>
        <p15:guide id="15" pos="1526" userDrawn="1">
          <p15:clr>
            <a:srgbClr val="9FCC3B"/>
          </p15:clr>
        </p15:guide>
        <p15:guide id="16" pos="1391"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p:txBody>
          <a:bodyPr/>
          <a:lstStyle/>
          <a:p>
            <a:r>
              <a:rPr lang="en-US" sz="3600" dirty="0"/>
              <a:t>LOAN AMOUNT PREDICTION</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3051266" y="7853099"/>
            <a:ext cx="3975926" cy="1096264"/>
          </a:xfrm>
        </p:spPr>
        <p:txBody>
          <a:bodyPr/>
          <a:lstStyle/>
          <a:p>
            <a:r>
              <a:rPr lang="en-US" sz="2800" b="1" dirty="0"/>
              <a:t>SANJAY PONNAMBALAM</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459FCA3-0124-0FA6-220B-D72E8F8034C8}"/>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5" name="Text Placeholder 4">
            <a:extLst>
              <a:ext uri="{FF2B5EF4-FFF2-40B4-BE49-F238E27FC236}">
                <a16:creationId xmlns:a16="http://schemas.microsoft.com/office/drawing/2014/main" id="{BE5F7BD8-DA37-58AB-1F45-D0F045DF4B7B}"/>
              </a:ext>
            </a:extLst>
          </p:cNvPr>
          <p:cNvSpPr>
            <a:spLocks noGrp="1"/>
          </p:cNvSpPr>
          <p:nvPr>
            <p:ph type="body" sz="quarter" idx="3"/>
          </p:nvPr>
        </p:nvSpPr>
        <p:spPr>
          <a:xfrm>
            <a:off x="478346" y="493995"/>
            <a:ext cx="5648369" cy="2999086"/>
          </a:xfrm>
        </p:spPr>
        <p:txBody>
          <a:bodyPr/>
          <a:lstStyle/>
          <a:p>
            <a:r>
              <a:rPr lang="en-GB" sz="1800" dirty="0"/>
              <a:t>While providing the output these classifiers considering various factors build a model. Each classifier may build a model according to given training dataset. From these different classifiers we combine all these classifiers a build a new classifier model which satisfies all these classifiers. This classifier is considered as Strong Classifier. This is called Strong classifier because it produces accurate output and less error. Random Forest also uses this Ensemble Learning Technique</a:t>
            </a:r>
            <a:endParaRPr lang="en-US" sz="1800" dirty="0"/>
          </a:p>
        </p:txBody>
      </p:sp>
      <p:sp>
        <p:nvSpPr>
          <p:cNvPr id="4" name="Footer Placeholder 3">
            <a:extLst>
              <a:ext uri="{FF2B5EF4-FFF2-40B4-BE49-F238E27FC236}">
                <a16:creationId xmlns:a16="http://schemas.microsoft.com/office/drawing/2014/main" id="{A107ABA7-FC97-4D42-C4BC-897A88CF39AF}"/>
              </a:ext>
            </a:extLst>
          </p:cNvPr>
          <p:cNvSpPr>
            <a:spLocks noGrp="1"/>
          </p:cNvSpPr>
          <p:nvPr>
            <p:ph type="ftr" sz="quarter" idx="11"/>
          </p:nvPr>
        </p:nvSpPr>
        <p:spPr/>
        <p:txBody>
          <a:bodyPr/>
          <a:lstStyle/>
          <a:p>
            <a:r>
              <a:rPr lang="en-US"/>
              <a:t>Crypto: investing &amp; trading</a:t>
            </a:r>
            <a:endParaRPr lang="en-US" dirty="0"/>
          </a:p>
        </p:txBody>
      </p:sp>
      <p:pic>
        <p:nvPicPr>
          <p:cNvPr id="24" name="Picture 23" descr="Diagram&#10;&#10;Description automatically generated">
            <a:extLst>
              <a:ext uri="{FF2B5EF4-FFF2-40B4-BE49-F238E27FC236}">
                <a16:creationId xmlns:a16="http://schemas.microsoft.com/office/drawing/2014/main" id="{E19D8FA9-1156-A235-A143-11786A083F29}"/>
              </a:ext>
            </a:extLst>
          </p:cNvPr>
          <p:cNvPicPr>
            <a:picLocks noChangeAspect="1"/>
          </p:cNvPicPr>
          <p:nvPr/>
        </p:nvPicPr>
        <p:blipFill>
          <a:blip r:embed="rId2"/>
          <a:stretch>
            <a:fillRect/>
          </a:stretch>
        </p:blipFill>
        <p:spPr>
          <a:xfrm>
            <a:off x="1031044" y="4397829"/>
            <a:ext cx="4542971" cy="3351056"/>
          </a:xfrm>
          <a:prstGeom prst="rect">
            <a:avLst/>
          </a:prstGeom>
        </p:spPr>
      </p:pic>
    </p:spTree>
    <p:extLst>
      <p:ext uri="{BB962C8B-B14F-4D97-AF65-F5344CB8AC3E}">
        <p14:creationId xmlns:p14="http://schemas.microsoft.com/office/powerpoint/2010/main" val="1877080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EA3A4-1243-8832-4865-63ECFA1B2A44}"/>
              </a:ext>
            </a:extLst>
          </p:cNvPr>
          <p:cNvSpPr>
            <a:spLocks noGrp="1"/>
          </p:cNvSpPr>
          <p:nvPr>
            <p:ph type="ctrTitle"/>
          </p:nvPr>
        </p:nvSpPr>
        <p:spPr>
          <a:xfrm>
            <a:off x="1253299" y="-772668"/>
            <a:ext cx="4351401" cy="1545336"/>
          </a:xfrm>
        </p:spPr>
        <p:txBody>
          <a:bodyPr/>
          <a:lstStyle/>
          <a:p>
            <a:r>
              <a:rPr lang="en-GB" sz="2400" dirty="0"/>
              <a:t>VISUALIZATION</a:t>
            </a:r>
            <a:endParaRPr lang="en-IN" sz="2400" dirty="0"/>
          </a:p>
        </p:txBody>
      </p:sp>
      <p:sp>
        <p:nvSpPr>
          <p:cNvPr id="3" name="Subtitle 2">
            <a:extLst>
              <a:ext uri="{FF2B5EF4-FFF2-40B4-BE49-F238E27FC236}">
                <a16:creationId xmlns:a16="http://schemas.microsoft.com/office/drawing/2014/main" id="{ACF88098-A069-76E7-9F54-0B4AD817DCC8}"/>
              </a:ext>
            </a:extLst>
          </p:cNvPr>
          <p:cNvSpPr>
            <a:spLocks noGrp="1"/>
          </p:cNvSpPr>
          <p:nvPr>
            <p:ph type="subTitle" idx="1"/>
          </p:nvPr>
        </p:nvSpPr>
        <p:spPr>
          <a:xfrm>
            <a:off x="580572" y="1088571"/>
            <a:ext cx="5024130" cy="5872045"/>
          </a:xfrm>
        </p:spPr>
        <p:txBody>
          <a:bodyPr/>
          <a:lstStyle/>
          <a:p>
            <a:pPr algn="l"/>
            <a:r>
              <a:rPr lang="en-GB" sz="1800" b="1" dirty="0"/>
              <a:t>The Project first uses the training set. We consider the first 10 rows of the dataset.</a:t>
            </a:r>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r>
              <a:rPr lang="en-GB" sz="1800" b="1" dirty="0"/>
              <a:t>Box Plot for understanding the distributions and to observe the outliers.</a:t>
            </a:r>
          </a:p>
        </p:txBody>
      </p:sp>
      <p:pic>
        <p:nvPicPr>
          <p:cNvPr id="5" name="Picture 4" descr="Table&#10;&#10;Description automatically generated">
            <a:extLst>
              <a:ext uri="{FF2B5EF4-FFF2-40B4-BE49-F238E27FC236}">
                <a16:creationId xmlns:a16="http://schemas.microsoft.com/office/drawing/2014/main" id="{901EA4C6-444E-C74C-6B8E-E107B980DF88}"/>
              </a:ext>
            </a:extLst>
          </p:cNvPr>
          <p:cNvPicPr>
            <a:picLocks noChangeAspect="1"/>
          </p:cNvPicPr>
          <p:nvPr/>
        </p:nvPicPr>
        <p:blipFill>
          <a:blip r:embed="rId2"/>
          <a:stretch>
            <a:fillRect/>
          </a:stretch>
        </p:blipFill>
        <p:spPr>
          <a:xfrm>
            <a:off x="0" y="1785257"/>
            <a:ext cx="6858000" cy="5063493"/>
          </a:xfrm>
          <a:prstGeom prst="rect">
            <a:avLst/>
          </a:prstGeom>
        </p:spPr>
      </p:pic>
    </p:spTree>
    <p:extLst>
      <p:ext uri="{BB962C8B-B14F-4D97-AF65-F5344CB8AC3E}">
        <p14:creationId xmlns:p14="http://schemas.microsoft.com/office/powerpoint/2010/main" val="1285066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a:xfrm>
            <a:off x="243113" y="4134104"/>
            <a:ext cx="6574972" cy="818896"/>
          </a:xfrm>
        </p:spPr>
        <p:txBody>
          <a:bodyPr/>
          <a:lstStyle/>
          <a:p>
            <a:pPr algn="l"/>
            <a:r>
              <a:rPr lang="en-GB" sz="1800" b="1" dirty="0"/>
              <a:t>Box Plot for variable </a:t>
            </a:r>
            <a:r>
              <a:rPr lang="en-GB" sz="1800" b="1" dirty="0" err="1"/>
              <a:t>ApplicantIncome</a:t>
            </a:r>
            <a:r>
              <a:rPr lang="en-GB" sz="1800" b="1" dirty="0"/>
              <a:t> by variable Education of training data set  </a:t>
            </a:r>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r>
              <a:rPr lang="en-GB" sz="1800" b="1" dirty="0"/>
              <a:t>We can see that there is no substantial different between the mean income of graduate and non-graduates. But there are a higher number of graduates with very high incomes, which are appearing to be the outliers</a:t>
            </a:r>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endParaRPr lang="en-GB" sz="1800" b="1" dirty="0"/>
          </a:p>
          <a:p>
            <a:pPr algn="l"/>
            <a:endParaRPr lang="en-US" sz="1800" b="1" dirty="0"/>
          </a:p>
        </p:txBody>
      </p:sp>
      <p:pic>
        <p:nvPicPr>
          <p:cNvPr id="7" name="Picture 6" descr="Chart&#10;&#10;Description automatically generated">
            <a:extLst>
              <a:ext uri="{FF2B5EF4-FFF2-40B4-BE49-F238E27FC236}">
                <a16:creationId xmlns:a16="http://schemas.microsoft.com/office/drawing/2014/main" id="{AC1182C0-D524-84F4-5434-9E8D29EEFB80}"/>
              </a:ext>
            </a:extLst>
          </p:cNvPr>
          <p:cNvPicPr>
            <a:picLocks noChangeAspect="1"/>
          </p:cNvPicPr>
          <p:nvPr/>
        </p:nvPicPr>
        <p:blipFill>
          <a:blip r:embed="rId2"/>
          <a:stretch>
            <a:fillRect/>
          </a:stretch>
        </p:blipFill>
        <p:spPr>
          <a:xfrm>
            <a:off x="-39915" y="227490"/>
            <a:ext cx="6858000" cy="3500163"/>
          </a:xfrm>
          <a:prstGeom prst="rect">
            <a:avLst/>
          </a:prstGeom>
        </p:spPr>
      </p:pic>
      <p:pic>
        <p:nvPicPr>
          <p:cNvPr id="9" name="Picture 8" descr="Chart&#10;&#10;Description automatically generated with low confidence">
            <a:extLst>
              <a:ext uri="{FF2B5EF4-FFF2-40B4-BE49-F238E27FC236}">
                <a16:creationId xmlns:a16="http://schemas.microsoft.com/office/drawing/2014/main" id="{97D2C3E1-4104-8A5A-8BD0-07D6C8792AB1}"/>
              </a:ext>
            </a:extLst>
          </p:cNvPr>
          <p:cNvPicPr>
            <a:picLocks noChangeAspect="1"/>
          </p:cNvPicPr>
          <p:nvPr/>
        </p:nvPicPr>
        <p:blipFill>
          <a:blip r:embed="rId3"/>
          <a:stretch>
            <a:fillRect/>
          </a:stretch>
        </p:blipFill>
        <p:spPr>
          <a:xfrm>
            <a:off x="-39915" y="4953000"/>
            <a:ext cx="6858000" cy="3530323"/>
          </a:xfrm>
          <a:prstGeom prst="rect">
            <a:avLst/>
          </a:prstGeom>
        </p:spPr>
      </p:pic>
    </p:spTree>
    <p:extLst>
      <p:ext uri="{BB962C8B-B14F-4D97-AF65-F5344CB8AC3E}">
        <p14:creationId xmlns:p14="http://schemas.microsoft.com/office/powerpoint/2010/main" val="1958759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99A91CB-091D-E529-A7A4-95B59AB8208D}"/>
              </a:ext>
            </a:extLst>
          </p:cNvPr>
          <p:cNvSpPr>
            <a:spLocks noGrp="1"/>
          </p:cNvSpPr>
          <p:nvPr>
            <p:ph type="subTitle" idx="1"/>
          </p:nvPr>
        </p:nvSpPr>
        <p:spPr>
          <a:xfrm>
            <a:off x="348343" y="537029"/>
            <a:ext cx="6110513" cy="6423587"/>
          </a:xfrm>
        </p:spPr>
        <p:txBody>
          <a:bodyPr/>
          <a:lstStyle/>
          <a:p>
            <a:pPr algn="l"/>
            <a:r>
              <a:rPr lang="en-GB" sz="1800" b="1" dirty="0"/>
              <a:t>Similarly various </a:t>
            </a:r>
            <a:r>
              <a:rPr lang="en-GB" sz="1800" b="1" dirty="0" err="1"/>
              <a:t>various</a:t>
            </a:r>
            <a:r>
              <a:rPr lang="en-GB" sz="1800" b="1" dirty="0"/>
              <a:t> </a:t>
            </a:r>
            <a:r>
              <a:rPr lang="en-GB" sz="1800" b="1" dirty="0" err="1"/>
              <a:t>visualiztions</a:t>
            </a:r>
            <a:r>
              <a:rPr lang="en-GB" sz="1800" b="1" dirty="0"/>
              <a:t> for </a:t>
            </a:r>
            <a:r>
              <a:rPr lang="en-GB" sz="1800" b="1" dirty="0" err="1"/>
              <a:t>loanAmount</a:t>
            </a:r>
            <a:r>
              <a:rPr lang="en-GB" sz="1800" b="1" dirty="0"/>
              <a:t> and the </a:t>
            </a:r>
            <a:r>
              <a:rPr lang="en-GB" sz="1800" b="1" dirty="0" err="1"/>
              <a:t>applicantIncome</a:t>
            </a:r>
            <a:r>
              <a:rPr lang="en-GB" sz="1800" b="1" dirty="0"/>
              <a:t> is plotted for better understanding of the dataset and the trends noticed in the same.</a:t>
            </a:r>
          </a:p>
          <a:p>
            <a:pPr algn="l"/>
            <a:endParaRPr lang="en-GB" sz="1800" b="1" dirty="0"/>
          </a:p>
          <a:p>
            <a:pPr algn="l"/>
            <a:endParaRPr lang="en-GB" sz="1800" b="1" dirty="0"/>
          </a:p>
          <a:p>
            <a:r>
              <a:rPr lang="en-GB" sz="2800" b="1" dirty="0"/>
              <a:t>MODEL BUILDING</a:t>
            </a:r>
          </a:p>
          <a:p>
            <a:pPr algn="l"/>
            <a:endParaRPr lang="en-GB" sz="2800" b="1" dirty="0"/>
          </a:p>
          <a:p>
            <a:pPr algn="l"/>
            <a:r>
              <a:rPr lang="en-GB" sz="1800" b="1" dirty="0"/>
              <a:t>We will combine both the training and test set here and create a histogram to visualize the trend over the combined dataset.</a:t>
            </a:r>
            <a:endParaRPr lang="en-IN" sz="1800" b="1" dirty="0"/>
          </a:p>
        </p:txBody>
      </p:sp>
      <p:pic>
        <p:nvPicPr>
          <p:cNvPr id="5" name="Picture 4" descr="Chart, histogram&#10;&#10;Description automatically generated">
            <a:extLst>
              <a:ext uri="{FF2B5EF4-FFF2-40B4-BE49-F238E27FC236}">
                <a16:creationId xmlns:a16="http://schemas.microsoft.com/office/drawing/2014/main" id="{C110EB51-313B-6DDD-D2DD-81FF70D91A99}"/>
              </a:ext>
            </a:extLst>
          </p:cNvPr>
          <p:cNvPicPr>
            <a:picLocks noChangeAspect="1"/>
          </p:cNvPicPr>
          <p:nvPr/>
        </p:nvPicPr>
        <p:blipFill>
          <a:blip r:embed="rId2"/>
          <a:stretch>
            <a:fillRect/>
          </a:stretch>
        </p:blipFill>
        <p:spPr>
          <a:xfrm>
            <a:off x="-25401" y="4200996"/>
            <a:ext cx="6858000" cy="3623094"/>
          </a:xfrm>
          <a:prstGeom prst="rect">
            <a:avLst/>
          </a:prstGeom>
        </p:spPr>
      </p:pic>
    </p:spTree>
    <p:extLst>
      <p:ext uri="{BB962C8B-B14F-4D97-AF65-F5344CB8AC3E}">
        <p14:creationId xmlns:p14="http://schemas.microsoft.com/office/powerpoint/2010/main" val="1608602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25308-3A3E-5165-CE5F-B3AF380318BE}"/>
              </a:ext>
            </a:extLst>
          </p:cNvPr>
          <p:cNvSpPr>
            <a:spLocks noGrp="1"/>
          </p:cNvSpPr>
          <p:nvPr>
            <p:ph type="ctrTitle"/>
          </p:nvPr>
        </p:nvSpPr>
        <p:spPr>
          <a:xfrm>
            <a:off x="1344012" y="-134113"/>
            <a:ext cx="4351401" cy="801769"/>
          </a:xfrm>
        </p:spPr>
        <p:txBody>
          <a:bodyPr/>
          <a:lstStyle/>
          <a:p>
            <a:r>
              <a:rPr lang="en-GB" sz="2800" dirty="0"/>
              <a:t>SUMMARY</a:t>
            </a:r>
            <a:endParaRPr lang="en-IN" sz="2800" dirty="0"/>
          </a:p>
        </p:txBody>
      </p:sp>
      <p:sp>
        <p:nvSpPr>
          <p:cNvPr id="3" name="Subtitle 2">
            <a:extLst>
              <a:ext uri="{FF2B5EF4-FFF2-40B4-BE49-F238E27FC236}">
                <a16:creationId xmlns:a16="http://schemas.microsoft.com/office/drawing/2014/main" id="{8E4291C0-46AE-1100-DDC4-0531C84C01CD}"/>
              </a:ext>
            </a:extLst>
          </p:cNvPr>
          <p:cNvSpPr>
            <a:spLocks noGrp="1"/>
          </p:cNvSpPr>
          <p:nvPr>
            <p:ph type="subTitle" idx="1"/>
          </p:nvPr>
        </p:nvSpPr>
        <p:spPr>
          <a:xfrm>
            <a:off x="362855" y="794367"/>
            <a:ext cx="6313713" cy="1637792"/>
          </a:xfrm>
        </p:spPr>
        <p:txBody>
          <a:bodyPr/>
          <a:lstStyle/>
          <a:p>
            <a:pPr algn="l"/>
            <a:r>
              <a:rPr lang="en-GB" sz="1900" dirty="0"/>
              <a:t>From the proper view of analysis this system can be</a:t>
            </a:r>
          </a:p>
          <a:p>
            <a:pPr algn="l"/>
            <a:r>
              <a:rPr lang="en-GB" sz="1900" dirty="0"/>
              <a:t>used perfect for detection of clients who are eligible for</a:t>
            </a:r>
          </a:p>
          <a:p>
            <a:pPr algn="l"/>
            <a:r>
              <a:rPr lang="en-GB" sz="1900" dirty="0"/>
              <a:t>approval of loan. The software is working perfect and can</a:t>
            </a:r>
          </a:p>
          <a:p>
            <a:pPr algn="l"/>
            <a:r>
              <a:rPr lang="en-GB" sz="1900" dirty="0"/>
              <a:t>be used for all banking requirements. This system can be</a:t>
            </a:r>
          </a:p>
          <a:p>
            <a:pPr algn="l"/>
            <a:r>
              <a:rPr lang="en-GB" sz="1900" dirty="0"/>
              <a:t>easily uploaded in any operating system. Since the</a:t>
            </a:r>
          </a:p>
          <a:p>
            <a:pPr algn="l"/>
            <a:r>
              <a:rPr lang="en-GB" sz="1900" dirty="0"/>
              <a:t>technology is moving towards online, this system has more</a:t>
            </a:r>
          </a:p>
          <a:p>
            <a:pPr algn="l"/>
            <a:r>
              <a:rPr lang="en-GB" sz="1900" dirty="0"/>
              <a:t>scope for the upcoming days. This system is more secure</a:t>
            </a:r>
          </a:p>
          <a:p>
            <a:pPr algn="l"/>
            <a:r>
              <a:rPr lang="en-GB" sz="1900" dirty="0"/>
              <a:t>and reliable. Since we have used Random Forest</a:t>
            </a:r>
          </a:p>
          <a:p>
            <a:pPr algn="l"/>
            <a:r>
              <a:rPr lang="en-GB" sz="1900" dirty="0"/>
              <a:t>Algorithm the system returns very accurate results. There</a:t>
            </a:r>
          </a:p>
          <a:p>
            <a:pPr algn="l"/>
            <a:r>
              <a:rPr lang="en-GB" sz="1900" dirty="0"/>
              <a:t>is no issue if there are many number of customers applying for loan. This system accepts data for N no. of customers. In</a:t>
            </a:r>
          </a:p>
          <a:p>
            <a:pPr algn="l"/>
            <a:r>
              <a:rPr lang="en-GB" sz="1900" dirty="0"/>
              <a:t>future we can add more algorithms to this system for</a:t>
            </a:r>
          </a:p>
          <a:p>
            <a:pPr algn="l"/>
            <a:r>
              <a:rPr lang="en-GB" sz="1900" dirty="0"/>
              <a:t>getting more accurate results with an accuracy of about </a:t>
            </a:r>
            <a:r>
              <a:rPr lang="en-GB" sz="1900" b="1" dirty="0"/>
              <a:t>80.945%</a:t>
            </a:r>
            <a:r>
              <a:rPr lang="en-GB" sz="1900" dirty="0"/>
              <a:t>.</a:t>
            </a:r>
          </a:p>
          <a:p>
            <a:pPr algn="l"/>
            <a:endParaRPr lang="en-GB" sz="1900" dirty="0"/>
          </a:p>
          <a:p>
            <a:pPr algn="l"/>
            <a:r>
              <a:rPr lang="en-GB" sz="1900" dirty="0"/>
              <a:t>The result is stored in a CSV format with the following output yes or no (Y/N) in the </a:t>
            </a:r>
            <a:r>
              <a:rPr lang="en-GB" sz="1900" dirty="0" err="1"/>
              <a:t>loan_Status</a:t>
            </a:r>
            <a:r>
              <a:rPr lang="en-GB" sz="1900" dirty="0"/>
              <a:t> column.(20 shown here.)</a:t>
            </a:r>
            <a:endParaRPr lang="en-IN" sz="1900" dirty="0"/>
          </a:p>
        </p:txBody>
      </p:sp>
      <p:pic>
        <p:nvPicPr>
          <p:cNvPr id="5" name="Picture 4" descr="Calendar&#10;&#10;Description automatically generated with low confidence">
            <a:extLst>
              <a:ext uri="{FF2B5EF4-FFF2-40B4-BE49-F238E27FC236}">
                <a16:creationId xmlns:a16="http://schemas.microsoft.com/office/drawing/2014/main" id="{5BBF88A3-735C-7647-D1AD-ABB21171ABF6}"/>
              </a:ext>
            </a:extLst>
          </p:cNvPr>
          <p:cNvPicPr>
            <a:picLocks noChangeAspect="1"/>
          </p:cNvPicPr>
          <p:nvPr/>
        </p:nvPicPr>
        <p:blipFill>
          <a:blip r:embed="rId2"/>
          <a:stretch>
            <a:fillRect/>
          </a:stretch>
        </p:blipFill>
        <p:spPr>
          <a:xfrm>
            <a:off x="2142671" y="6850741"/>
            <a:ext cx="2572657" cy="2931885"/>
          </a:xfrm>
          <a:prstGeom prst="rect">
            <a:avLst/>
          </a:prstGeom>
        </p:spPr>
      </p:pic>
    </p:spTree>
    <p:extLst>
      <p:ext uri="{BB962C8B-B14F-4D97-AF65-F5344CB8AC3E}">
        <p14:creationId xmlns:p14="http://schemas.microsoft.com/office/powerpoint/2010/main" val="1734286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3294743" y="2681224"/>
            <a:ext cx="3067767" cy="1545336"/>
          </a:xfrm>
        </p:spPr>
        <p:txBody>
          <a:bodyPr/>
          <a:lstStyle/>
          <a:p>
            <a:r>
              <a:rPr lang="en-US" sz="3600" dirty="0">
                <a:ln w="28575">
                  <a:noFill/>
                  <a:prstDash val="solid"/>
                </a:ln>
                <a:latin typeface="Tw Cen MT" panose="020B0602020104020603" pitchFamily="34" charset="77"/>
              </a:rPr>
              <a:t>THANK YOU</a:t>
            </a:r>
            <a:endParaRPr lang="en-US" sz="3600"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p:txBody>
          <a:bodyPr/>
          <a:lstStyle/>
          <a:p>
            <a:r>
              <a:rPr lang="en-US" sz="2400" b="1" dirty="0"/>
              <a:t>SANJAY</a:t>
            </a:r>
          </a:p>
          <a:p>
            <a:r>
              <a:rPr lang="en-US" sz="2400" b="1" dirty="0"/>
              <a:t>PONNAMBALAM</a:t>
            </a:r>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400" dirty="0">
                <a:ln w="28575">
                  <a:noFill/>
                  <a:prstDash val="solid"/>
                </a:ln>
                <a:latin typeface="Tw Cen MT" panose="020B0602020104020603" pitchFamily="34" charset="77"/>
              </a:rPr>
              <a:t>CONTENTS</a:t>
            </a:r>
            <a:endParaRPr lang="en-US" sz="4400"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192881" indent="-192881"/>
            <a:r>
              <a:rPr lang="en-US" sz="2400" dirty="0">
                <a:solidFill>
                  <a:schemeClr val="bg1"/>
                </a:solidFill>
                <a:latin typeface="Segoe UI Light" panose="020B0502040204020203" pitchFamily="34" charset="0"/>
                <a:cs typeface="Segoe UI Light" panose="020B0502040204020203" pitchFamily="34" charset="0"/>
              </a:rPr>
              <a:t>Introduction</a:t>
            </a:r>
          </a:p>
          <a:p>
            <a:pPr marL="192881" indent="-192881"/>
            <a:r>
              <a:rPr lang="en-US" sz="2400" dirty="0">
                <a:latin typeface="Segoe UI Light" panose="020B0502040204020203" pitchFamily="34" charset="0"/>
                <a:cs typeface="Segoe UI Light" panose="020B0502040204020203" pitchFamily="34" charset="0"/>
              </a:rPr>
              <a:t>Data Description</a:t>
            </a:r>
          </a:p>
          <a:p>
            <a:pPr marL="192881" indent="-192881"/>
            <a:r>
              <a:rPr lang="en-US" sz="2400" dirty="0">
                <a:latin typeface="Segoe UI Light" panose="020B0502040204020203" pitchFamily="34" charset="0"/>
                <a:cs typeface="Segoe UI Light" panose="020B0502040204020203" pitchFamily="34" charset="0"/>
              </a:rPr>
              <a:t>Approach and algorithm</a:t>
            </a:r>
          </a:p>
          <a:p>
            <a:pPr marL="192881" indent="-192881"/>
            <a:r>
              <a:rPr lang="en-US" sz="2400" dirty="0">
                <a:solidFill>
                  <a:schemeClr val="bg1"/>
                </a:solidFill>
                <a:latin typeface="Segoe UI Light" panose="020B0502040204020203" pitchFamily="34" charset="0"/>
                <a:cs typeface="Segoe UI Light" panose="020B0502040204020203" pitchFamily="34" charset="0"/>
              </a:rPr>
              <a:t>Imple</a:t>
            </a:r>
            <a:r>
              <a:rPr lang="en-US" sz="2400" dirty="0">
                <a:latin typeface="Segoe UI Light" panose="020B0502040204020203" pitchFamily="34" charset="0"/>
                <a:cs typeface="Segoe UI Light" panose="020B0502040204020203" pitchFamily="34" charset="0"/>
              </a:rPr>
              <a:t>mentation</a:t>
            </a:r>
            <a:endParaRPr lang="en-US" sz="2400" dirty="0">
              <a:solidFill>
                <a:schemeClr val="bg1"/>
              </a:solidFill>
              <a:latin typeface="Segoe UI Light" panose="020B0502040204020203" pitchFamily="34" charset="0"/>
              <a:cs typeface="Segoe UI Light" panose="020B0502040204020203" pitchFamily="34" charset="0"/>
            </a:endParaRPr>
          </a:p>
          <a:p>
            <a:pPr marL="192881" indent="-192881"/>
            <a:r>
              <a:rPr lang="en-US" sz="2400" dirty="0">
                <a:latin typeface="Segoe UI Light" panose="020B0502040204020203" pitchFamily="34" charset="0"/>
                <a:cs typeface="Segoe UI Light" panose="020B0502040204020203" pitchFamily="34" charset="0"/>
              </a:rPr>
              <a:t>Visualization</a:t>
            </a:r>
          </a:p>
          <a:p>
            <a:pPr marL="192881" indent="-192881"/>
            <a:r>
              <a:rPr lang="en-US" sz="2400" dirty="0">
                <a:solidFill>
                  <a:schemeClr val="bg1"/>
                </a:solidFill>
                <a:latin typeface="Segoe UI Light" panose="020B0502040204020203" pitchFamily="34" charset="0"/>
                <a:cs typeface="Segoe UI Light" panose="020B0502040204020203" pitchFamily="34" charset="0"/>
              </a:rPr>
              <a:t>Summary</a:t>
            </a:r>
          </a:p>
          <a:p>
            <a:pPr marL="192881" indent="-192881"/>
            <a:r>
              <a:rPr lang="en-US" sz="2400" dirty="0">
                <a:latin typeface="Segoe UI Light" panose="020B0502040204020203" pitchFamily="34" charset="0"/>
                <a:cs typeface="Segoe UI Light" panose="020B0502040204020203" pitchFamily="34" charset="0"/>
              </a:rPr>
              <a:t>References</a:t>
            </a:r>
            <a:endParaRPr lang="en-US" sz="2400" dirty="0">
              <a:solidFill>
                <a:schemeClr val="bg1"/>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253299" y="0"/>
            <a:ext cx="4351401" cy="1545336"/>
          </a:xfrm>
        </p:spPr>
        <p:txBody>
          <a:bodyPr/>
          <a:lstStyle/>
          <a:p>
            <a:r>
              <a:rPr lang="en-US" sz="3600" dirty="0"/>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253298" y="2038821"/>
            <a:ext cx="4351401" cy="1637792"/>
          </a:xfrm>
        </p:spPr>
        <p:txBody>
          <a:bodyPr/>
          <a:lstStyle/>
          <a:p>
            <a:r>
              <a:rPr lang="en-GB" sz="1800" b="1" dirty="0"/>
              <a:t>In this project, we use machine learning techniques to predict the loan amount that a borrower is eligible for based on their financial profile.</a:t>
            </a:r>
          </a:p>
          <a:p>
            <a:endParaRPr lang="en-GB" sz="1800" b="1" dirty="0"/>
          </a:p>
          <a:p>
            <a:r>
              <a:rPr lang="en-GB" sz="1800" b="1" dirty="0"/>
              <a:t>Machine learning is a powerful tool that is increasingly being used in various industries, including finance. In the lending industry, machine learning models can help lenders to make more informed and accurate lending decisions, reduce the risk of defaults, and improve the overall customer experience. This project focuses on building a loan amount prediction model using machine learning algorithms.</a:t>
            </a:r>
          </a:p>
          <a:p>
            <a:endParaRPr lang="en-GB" sz="1800" b="1" dirty="0"/>
          </a:p>
          <a:p>
            <a:r>
              <a:rPr lang="en-GB" sz="1800" b="1" dirty="0"/>
              <a:t> This project aims to contribute to this trend by developing a machine learning model that can predict the loan amount that a borrower is eligible for, based on their financial data.</a:t>
            </a:r>
          </a:p>
          <a:p>
            <a:endParaRPr lang="en-GB" b="1" dirty="0"/>
          </a:p>
          <a:p>
            <a:endParaRPr lang="en-GB" b="1" dirty="0"/>
          </a:p>
          <a:p>
            <a:endParaRPr lang="en-GB" dirty="0"/>
          </a:p>
          <a:p>
            <a:endParaRPr lang="en-GB" dirty="0"/>
          </a:p>
          <a:p>
            <a:endParaRPr lang="en-GB" dirty="0"/>
          </a:p>
          <a:p>
            <a:endParaRPr lang="en-US" dirty="0"/>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857250" y="-772668"/>
            <a:ext cx="5143500" cy="1545336"/>
          </a:xfrm>
        </p:spPr>
        <p:txBody>
          <a:bodyPr/>
          <a:lstStyle/>
          <a:p>
            <a:r>
              <a:rPr lang="en-US" dirty="0"/>
              <a:t>DATA DESCRIPTION</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270560" y="921657"/>
            <a:ext cx="6316880" cy="8679543"/>
          </a:xfrm>
        </p:spPr>
        <p:txBody>
          <a:bodyPr>
            <a:normAutofit/>
          </a:bodyPr>
          <a:lstStyle/>
          <a:p>
            <a:pPr algn="l">
              <a:buFont typeface="+mj-lt"/>
              <a:buAutoNum type="arabicPeriod"/>
            </a:pPr>
            <a:r>
              <a:rPr lang="en-GB" sz="1600" b="1" i="0" dirty="0">
                <a:solidFill>
                  <a:srgbClr val="D1D5DB"/>
                </a:solidFill>
                <a:effectLst/>
                <a:latin typeface="Söhne"/>
              </a:rPr>
              <a:t>The loan application data used in this project was obtained from a bank and contains information on 614 loan applications.</a:t>
            </a:r>
          </a:p>
          <a:p>
            <a:pPr algn="l">
              <a:buFont typeface="+mj-lt"/>
              <a:buAutoNum type="arabicPeriod"/>
            </a:pPr>
            <a:r>
              <a:rPr lang="en-GB" sz="1600" b="1" i="0" dirty="0">
                <a:solidFill>
                  <a:srgbClr val="D1D5DB"/>
                </a:solidFill>
                <a:effectLst/>
                <a:latin typeface="Söhne"/>
              </a:rPr>
              <a:t>The dataset includes 13 variables, including </a:t>
            </a:r>
            <a:r>
              <a:rPr lang="en-GB" sz="1600" b="1" i="0" dirty="0" err="1">
                <a:solidFill>
                  <a:srgbClr val="D1D5DB"/>
                </a:solidFill>
                <a:effectLst/>
                <a:latin typeface="Söhne"/>
              </a:rPr>
              <a:t>Loan_ID</a:t>
            </a:r>
            <a:r>
              <a:rPr lang="en-GB" sz="1600" b="1" i="0" dirty="0">
                <a:solidFill>
                  <a:srgbClr val="D1D5DB"/>
                </a:solidFill>
                <a:effectLst/>
                <a:latin typeface="Söhne"/>
              </a:rPr>
              <a:t>, Gender, Married, Dependents, Education, </a:t>
            </a:r>
            <a:r>
              <a:rPr lang="en-GB" sz="1600" b="1" i="0" dirty="0" err="1">
                <a:solidFill>
                  <a:srgbClr val="D1D5DB"/>
                </a:solidFill>
                <a:effectLst/>
                <a:latin typeface="Söhne"/>
              </a:rPr>
              <a:t>Self_Employed</a:t>
            </a:r>
            <a:r>
              <a:rPr lang="en-GB" sz="1600" b="1" i="0" dirty="0">
                <a:solidFill>
                  <a:srgbClr val="D1D5DB"/>
                </a:solidFill>
                <a:effectLst/>
                <a:latin typeface="Söhne"/>
              </a:rPr>
              <a:t>, </a:t>
            </a:r>
            <a:r>
              <a:rPr lang="en-GB" sz="1600" b="1" i="0" dirty="0" err="1">
                <a:solidFill>
                  <a:srgbClr val="D1D5DB"/>
                </a:solidFill>
                <a:effectLst/>
                <a:latin typeface="Söhne"/>
              </a:rPr>
              <a:t>ApplicantIncome</a:t>
            </a:r>
            <a:r>
              <a:rPr lang="en-GB" sz="1600" b="1" i="0" dirty="0">
                <a:solidFill>
                  <a:srgbClr val="D1D5DB"/>
                </a:solidFill>
                <a:effectLst/>
                <a:latin typeface="Söhne"/>
              </a:rPr>
              <a:t>, </a:t>
            </a:r>
            <a:r>
              <a:rPr lang="en-GB" sz="1600" b="1" i="0" dirty="0" err="1">
                <a:solidFill>
                  <a:srgbClr val="D1D5DB"/>
                </a:solidFill>
                <a:effectLst/>
                <a:latin typeface="Söhne"/>
              </a:rPr>
              <a:t>CoapplicantIncome</a:t>
            </a:r>
            <a:r>
              <a:rPr lang="en-GB" sz="1600" b="1" i="0" dirty="0">
                <a:solidFill>
                  <a:srgbClr val="D1D5DB"/>
                </a:solidFill>
                <a:effectLst/>
                <a:latin typeface="Söhne"/>
              </a:rPr>
              <a:t>, </a:t>
            </a:r>
            <a:r>
              <a:rPr lang="en-GB" sz="1600" b="1" i="0" dirty="0" err="1">
                <a:solidFill>
                  <a:srgbClr val="D1D5DB"/>
                </a:solidFill>
                <a:effectLst/>
                <a:latin typeface="Söhne"/>
              </a:rPr>
              <a:t>LoanAmount</a:t>
            </a:r>
            <a:r>
              <a:rPr lang="en-GB" sz="1600" b="1" i="0" dirty="0">
                <a:solidFill>
                  <a:srgbClr val="D1D5DB"/>
                </a:solidFill>
                <a:effectLst/>
                <a:latin typeface="Söhne"/>
              </a:rPr>
              <a:t>, </a:t>
            </a:r>
            <a:r>
              <a:rPr lang="en-GB" sz="1600" b="1" i="0" dirty="0" err="1">
                <a:solidFill>
                  <a:srgbClr val="D1D5DB"/>
                </a:solidFill>
                <a:effectLst/>
                <a:latin typeface="Söhne"/>
              </a:rPr>
              <a:t>Loan_Amount_Term</a:t>
            </a:r>
            <a:r>
              <a:rPr lang="en-GB" sz="1600" b="1" i="0" dirty="0">
                <a:solidFill>
                  <a:srgbClr val="D1D5DB"/>
                </a:solidFill>
                <a:effectLst/>
                <a:latin typeface="Söhne"/>
              </a:rPr>
              <a:t>, </a:t>
            </a:r>
            <a:r>
              <a:rPr lang="en-GB" sz="1600" b="1" i="0" dirty="0" err="1">
                <a:solidFill>
                  <a:srgbClr val="D1D5DB"/>
                </a:solidFill>
                <a:effectLst/>
                <a:latin typeface="Söhne"/>
              </a:rPr>
              <a:t>Credit_History</a:t>
            </a:r>
            <a:r>
              <a:rPr lang="en-GB" sz="1600" b="1" i="0" dirty="0">
                <a:solidFill>
                  <a:srgbClr val="D1D5DB"/>
                </a:solidFill>
                <a:effectLst/>
                <a:latin typeface="Söhne"/>
              </a:rPr>
              <a:t>, </a:t>
            </a:r>
            <a:r>
              <a:rPr lang="en-GB" sz="1600" b="1" i="0" dirty="0" err="1">
                <a:solidFill>
                  <a:srgbClr val="D1D5DB"/>
                </a:solidFill>
                <a:effectLst/>
                <a:latin typeface="Söhne"/>
              </a:rPr>
              <a:t>Property_Area</a:t>
            </a:r>
            <a:r>
              <a:rPr lang="en-GB" sz="1600" b="1" i="0" dirty="0">
                <a:solidFill>
                  <a:srgbClr val="D1D5DB"/>
                </a:solidFill>
                <a:effectLst/>
                <a:latin typeface="Söhne"/>
              </a:rPr>
              <a:t>, and </a:t>
            </a:r>
            <a:r>
              <a:rPr lang="en-GB" sz="1600" b="1" i="0" dirty="0" err="1">
                <a:solidFill>
                  <a:srgbClr val="D1D5DB"/>
                </a:solidFill>
                <a:effectLst/>
                <a:latin typeface="Söhne"/>
              </a:rPr>
              <a:t>Loan_Status</a:t>
            </a:r>
            <a:r>
              <a:rPr lang="en-GB" sz="1600" b="1" i="0" dirty="0">
                <a:solidFill>
                  <a:srgbClr val="D1D5DB"/>
                </a:solidFill>
                <a:effectLst/>
                <a:latin typeface="Söhne"/>
              </a:rPr>
              <a:t>.</a:t>
            </a:r>
          </a:p>
          <a:p>
            <a:pPr algn="l">
              <a:buFont typeface="+mj-lt"/>
              <a:buAutoNum type="arabicPeriod"/>
            </a:pPr>
            <a:r>
              <a:rPr lang="en-GB" sz="1600" b="1" i="0" dirty="0">
                <a:solidFill>
                  <a:srgbClr val="D1D5DB"/>
                </a:solidFill>
                <a:effectLst/>
                <a:latin typeface="Söhne"/>
              </a:rPr>
              <a:t>The </a:t>
            </a:r>
            <a:r>
              <a:rPr lang="en-GB" sz="1600" b="1" i="0" dirty="0" err="1">
                <a:solidFill>
                  <a:srgbClr val="D1D5DB"/>
                </a:solidFill>
                <a:effectLst/>
                <a:latin typeface="Söhne"/>
              </a:rPr>
              <a:t>Loan_ID</a:t>
            </a:r>
            <a:r>
              <a:rPr lang="en-GB" sz="1600" b="1" i="0" dirty="0">
                <a:solidFill>
                  <a:srgbClr val="D1D5DB"/>
                </a:solidFill>
                <a:effectLst/>
                <a:latin typeface="Söhne"/>
              </a:rPr>
              <a:t> variable is a unique identifier for each loan application and is not used in the model.</a:t>
            </a:r>
          </a:p>
          <a:p>
            <a:pPr algn="l">
              <a:buFont typeface="+mj-lt"/>
              <a:buAutoNum type="arabicPeriod"/>
            </a:pPr>
            <a:r>
              <a:rPr lang="en-GB" sz="1600" b="1" i="0" dirty="0">
                <a:solidFill>
                  <a:srgbClr val="D1D5DB"/>
                </a:solidFill>
                <a:effectLst/>
                <a:latin typeface="Söhne"/>
              </a:rPr>
              <a:t>The Gender variable indicates the gender of the borrower, and it has two possible values: Male or Female.</a:t>
            </a:r>
          </a:p>
          <a:p>
            <a:pPr algn="l">
              <a:buFont typeface="+mj-lt"/>
              <a:buAutoNum type="arabicPeriod"/>
            </a:pPr>
            <a:r>
              <a:rPr lang="en-GB" sz="1600" b="1" i="0" dirty="0">
                <a:solidFill>
                  <a:srgbClr val="D1D5DB"/>
                </a:solidFill>
                <a:effectLst/>
                <a:latin typeface="Söhne"/>
              </a:rPr>
              <a:t>The Married variable indicates whether the borrower is married or not, and it has two possible values: Yes or No.</a:t>
            </a:r>
          </a:p>
          <a:p>
            <a:pPr algn="l">
              <a:buFont typeface="+mj-lt"/>
              <a:buAutoNum type="arabicPeriod"/>
            </a:pPr>
            <a:r>
              <a:rPr lang="en-GB" sz="1600" b="1" i="0" dirty="0">
                <a:solidFill>
                  <a:srgbClr val="D1D5DB"/>
                </a:solidFill>
                <a:effectLst/>
                <a:latin typeface="Söhne"/>
              </a:rPr>
              <a:t>The Dependents variable indicates the number of dependents that the borrower has, and it can take on four possible values: 0, 1, 2, or 3+.</a:t>
            </a:r>
          </a:p>
          <a:p>
            <a:pPr algn="l">
              <a:buFont typeface="+mj-lt"/>
              <a:buAutoNum type="arabicPeriod"/>
            </a:pPr>
            <a:r>
              <a:rPr lang="en-GB" sz="1600" b="1" i="0" dirty="0">
                <a:solidFill>
                  <a:srgbClr val="D1D5DB"/>
                </a:solidFill>
                <a:effectLst/>
                <a:latin typeface="Söhne"/>
              </a:rPr>
              <a:t>The Education variable indicates the educational background of the borrower, and it has two possible values: Graduate or Not Graduate.</a:t>
            </a:r>
          </a:p>
          <a:p>
            <a:pPr algn="l">
              <a:buFont typeface="+mj-lt"/>
              <a:buAutoNum type="arabicPeriod"/>
            </a:pPr>
            <a:r>
              <a:rPr lang="en-GB" sz="1600" b="1" i="0" dirty="0">
                <a:solidFill>
                  <a:srgbClr val="D1D5DB"/>
                </a:solidFill>
                <a:effectLst/>
                <a:latin typeface="Söhne"/>
              </a:rPr>
              <a:t>The </a:t>
            </a:r>
            <a:r>
              <a:rPr lang="en-GB" sz="1600" b="1" i="0" dirty="0" err="1">
                <a:solidFill>
                  <a:srgbClr val="D1D5DB"/>
                </a:solidFill>
                <a:effectLst/>
                <a:latin typeface="Söhne"/>
              </a:rPr>
              <a:t>Self_Employed</a:t>
            </a:r>
            <a:r>
              <a:rPr lang="en-GB" sz="1600" b="1" i="0" dirty="0">
                <a:solidFill>
                  <a:srgbClr val="D1D5DB"/>
                </a:solidFill>
                <a:effectLst/>
                <a:latin typeface="Söhne"/>
              </a:rPr>
              <a:t> variable indicates whether the borrower is self-employed or not, and it has two possible values: Yes or No.</a:t>
            </a:r>
          </a:p>
          <a:p>
            <a:endParaRPr lang="en-US" dirty="0"/>
          </a:p>
        </p:txBody>
      </p:sp>
      <p:pic>
        <p:nvPicPr>
          <p:cNvPr id="5" name="Picture 4" descr="Table&#10;&#10;Description automatically generated">
            <a:extLst>
              <a:ext uri="{FF2B5EF4-FFF2-40B4-BE49-F238E27FC236}">
                <a16:creationId xmlns:a16="http://schemas.microsoft.com/office/drawing/2014/main" id="{AF0E7BDF-B867-5875-498F-A1669923E7B7}"/>
              </a:ext>
            </a:extLst>
          </p:cNvPr>
          <p:cNvPicPr>
            <a:picLocks noChangeAspect="1"/>
          </p:cNvPicPr>
          <p:nvPr/>
        </p:nvPicPr>
        <p:blipFill>
          <a:blip r:embed="rId2"/>
          <a:stretch>
            <a:fillRect/>
          </a:stretch>
        </p:blipFill>
        <p:spPr>
          <a:xfrm>
            <a:off x="0" y="5805713"/>
            <a:ext cx="6858000" cy="3635829"/>
          </a:xfrm>
          <a:prstGeom prst="rect">
            <a:avLst/>
          </a:prstGeom>
        </p:spPr>
      </p:pic>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79CF1F9-4847-1440-0352-6D1284A48D05}"/>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
        <p:nvSpPr>
          <p:cNvPr id="3" name="Footer Placeholder 2">
            <a:extLst>
              <a:ext uri="{FF2B5EF4-FFF2-40B4-BE49-F238E27FC236}">
                <a16:creationId xmlns:a16="http://schemas.microsoft.com/office/drawing/2014/main" id="{D534491D-AF3A-C879-49E6-F11A17AC3008}"/>
              </a:ext>
            </a:extLst>
          </p:cNvPr>
          <p:cNvSpPr>
            <a:spLocks noGrp="1"/>
          </p:cNvSpPr>
          <p:nvPr>
            <p:ph type="ftr" sz="quarter" idx="10"/>
          </p:nvPr>
        </p:nvSpPr>
        <p:spPr/>
        <p:txBody>
          <a:bodyPr/>
          <a:lstStyle/>
          <a:p>
            <a:r>
              <a:rPr lang="en-US"/>
              <a:t>Crypto: investing &amp; trading</a:t>
            </a:r>
            <a:endParaRPr lang="en-US" dirty="0"/>
          </a:p>
        </p:txBody>
      </p:sp>
      <p:sp>
        <p:nvSpPr>
          <p:cNvPr id="7" name="Title 6">
            <a:extLst>
              <a:ext uri="{FF2B5EF4-FFF2-40B4-BE49-F238E27FC236}">
                <a16:creationId xmlns:a16="http://schemas.microsoft.com/office/drawing/2014/main" id="{DAFFC171-9E73-8031-07C5-8AC33B47ACCB}"/>
              </a:ext>
            </a:extLst>
          </p:cNvPr>
          <p:cNvSpPr>
            <a:spLocks noGrp="1"/>
          </p:cNvSpPr>
          <p:nvPr>
            <p:ph type="title"/>
          </p:nvPr>
        </p:nvSpPr>
        <p:spPr>
          <a:xfrm>
            <a:off x="378927" y="-772668"/>
            <a:ext cx="6120765" cy="1545336"/>
          </a:xfrm>
        </p:spPr>
        <p:txBody>
          <a:bodyPr/>
          <a:lstStyle/>
          <a:p>
            <a:r>
              <a:rPr lang="en-GB" sz="2800" dirty="0"/>
              <a:t>DATA DESCRIPTION</a:t>
            </a:r>
            <a:endParaRPr lang="en-IN" sz="2800" dirty="0"/>
          </a:p>
        </p:txBody>
      </p:sp>
      <p:sp>
        <p:nvSpPr>
          <p:cNvPr id="9" name="Content Placeholder 8">
            <a:extLst>
              <a:ext uri="{FF2B5EF4-FFF2-40B4-BE49-F238E27FC236}">
                <a16:creationId xmlns:a16="http://schemas.microsoft.com/office/drawing/2014/main" id="{AE67C979-B61F-B21B-5B6F-15CCD6B8C3E3}"/>
              </a:ext>
            </a:extLst>
          </p:cNvPr>
          <p:cNvSpPr>
            <a:spLocks noGrp="1"/>
          </p:cNvSpPr>
          <p:nvPr>
            <p:ph idx="1"/>
          </p:nvPr>
        </p:nvSpPr>
        <p:spPr>
          <a:xfrm>
            <a:off x="582941" y="1043432"/>
            <a:ext cx="5812155" cy="5124704"/>
          </a:xfrm>
        </p:spPr>
        <p:txBody>
          <a:bodyPr/>
          <a:lstStyle/>
          <a:p>
            <a:pPr marL="0" marR="0" lvl="0" indent="0" algn="l" defTabSz="514350" rtl="0" eaLnBrk="1" fontAlgn="auto" latinLnBrk="0" hangingPunct="1">
              <a:lnSpc>
                <a:spcPct val="90000"/>
              </a:lnSpc>
              <a:spcBef>
                <a:spcPts val="563"/>
              </a:spcBef>
              <a:spcAft>
                <a:spcPts val="0"/>
              </a:spcAft>
              <a:buClr>
                <a:srgbClr val="F6A6F4"/>
              </a:buClr>
              <a:buSzTx/>
              <a:buNone/>
              <a:tabLst/>
              <a:defRPr/>
            </a:pPr>
            <a:r>
              <a:rPr kumimoji="0" lang="en-GB" sz="1800" b="1" i="0" u="none" strike="noStrike" kern="1200" cap="none" spc="0" normalizeH="0" baseline="0" noProof="0" dirty="0">
                <a:ln>
                  <a:noFill/>
                </a:ln>
                <a:solidFill>
                  <a:srgbClr val="D1D5DB"/>
                </a:solidFill>
                <a:effectLst/>
                <a:uLnTx/>
                <a:uFillTx/>
                <a:latin typeface="Söhne"/>
                <a:ea typeface="+mn-ea"/>
                <a:cs typeface="Segoe UI" panose="020B0502040204020203" pitchFamily="34" charset="0"/>
              </a:rPr>
              <a:t>9.The </a:t>
            </a:r>
            <a:r>
              <a:rPr kumimoji="0" lang="en-GB" sz="1800" b="1" i="0" u="none" strike="noStrike" kern="1200" cap="none" spc="0" normalizeH="0" baseline="0" noProof="0" dirty="0" err="1">
                <a:ln>
                  <a:noFill/>
                </a:ln>
                <a:solidFill>
                  <a:srgbClr val="D1D5DB"/>
                </a:solidFill>
                <a:effectLst/>
                <a:uLnTx/>
                <a:uFillTx/>
                <a:latin typeface="Söhne"/>
                <a:ea typeface="+mn-ea"/>
                <a:cs typeface="Segoe UI" panose="020B0502040204020203" pitchFamily="34" charset="0"/>
              </a:rPr>
              <a:t>ApplicantIncome</a:t>
            </a:r>
            <a:r>
              <a:rPr kumimoji="0" lang="en-GB" sz="1800" b="1" i="0" u="none" strike="noStrike" kern="1200" cap="none" spc="0" normalizeH="0" baseline="0" noProof="0" dirty="0">
                <a:ln>
                  <a:noFill/>
                </a:ln>
                <a:solidFill>
                  <a:srgbClr val="D1D5DB"/>
                </a:solidFill>
                <a:effectLst/>
                <a:uLnTx/>
                <a:uFillTx/>
                <a:latin typeface="Söhne"/>
                <a:ea typeface="+mn-ea"/>
                <a:cs typeface="Segoe UI" panose="020B0502040204020203" pitchFamily="34" charset="0"/>
              </a:rPr>
              <a:t> variable indicates the income of the borrower in thousands of rupees.</a:t>
            </a:r>
          </a:p>
          <a:p>
            <a:pPr marL="0" marR="0" lvl="0" indent="0" algn="l" defTabSz="514350" rtl="0" eaLnBrk="1" fontAlgn="auto" latinLnBrk="0" hangingPunct="1">
              <a:lnSpc>
                <a:spcPct val="90000"/>
              </a:lnSpc>
              <a:spcBef>
                <a:spcPts val="563"/>
              </a:spcBef>
              <a:spcAft>
                <a:spcPts val="0"/>
              </a:spcAft>
              <a:buClr>
                <a:srgbClr val="F6A6F4"/>
              </a:buClr>
              <a:buSzTx/>
              <a:buNone/>
              <a:tabLst/>
              <a:defRPr/>
            </a:pPr>
            <a:r>
              <a:rPr kumimoji="0" lang="en-GB" sz="1800" b="1" i="0" u="none" strike="noStrike" kern="1200" cap="none" spc="0" normalizeH="0" baseline="0" noProof="0" dirty="0">
                <a:ln>
                  <a:noFill/>
                </a:ln>
                <a:solidFill>
                  <a:srgbClr val="D1D5DB"/>
                </a:solidFill>
                <a:effectLst/>
                <a:uLnTx/>
                <a:uFillTx/>
                <a:latin typeface="Söhne"/>
                <a:ea typeface="+mn-ea"/>
                <a:cs typeface="Segoe UI" panose="020B0502040204020203" pitchFamily="34" charset="0"/>
              </a:rPr>
              <a:t>10.The </a:t>
            </a:r>
            <a:r>
              <a:rPr kumimoji="0" lang="en-GB" sz="1800" b="1" i="0" u="none" strike="noStrike" kern="1200" cap="none" spc="0" normalizeH="0" baseline="0" noProof="0" dirty="0" err="1">
                <a:ln>
                  <a:noFill/>
                </a:ln>
                <a:solidFill>
                  <a:srgbClr val="D1D5DB"/>
                </a:solidFill>
                <a:effectLst/>
                <a:uLnTx/>
                <a:uFillTx/>
                <a:latin typeface="Söhne"/>
                <a:ea typeface="+mn-ea"/>
                <a:cs typeface="Segoe UI" panose="020B0502040204020203" pitchFamily="34" charset="0"/>
              </a:rPr>
              <a:t>CoapplicantIncome</a:t>
            </a:r>
            <a:r>
              <a:rPr kumimoji="0" lang="en-GB" sz="1800" b="1" i="0" u="none" strike="noStrike" kern="1200" cap="none" spc="0" normalizeH="0" baseline="0" noProof="0" dirty="0">
                <a:ln>
                  <a:noFill/>
                </a:ln>
                <a:solidFill>
                  <a:srgbClr val="D1D5DB"/>
                </a:solidFill>
                <a:effectLst/>
                <a:uLnTx/>
                <a:uFillTx/>
                <a:latin typeface="Söhne"/>
                <a:ea typeface="+mn-ea"/>
                <a:cs typeface="Segoe UI" panose="020B0502040204020203" pitchFamily="34" charset="0"/>
              </a:rPr>
              <a:t> variable indicates the income of the co-applicant (if any) in thousands of rupees.</a:t>
            </a:r>
          </a:p>
          <a:p>
            <a:pPr marL="0" marR="0" lvl="0" indent="0" algn="l" defTabSz="514350" rtl="0" eaLnBrk="1" fontAlgn="auto" latinLnBrk="0" hangingPunct="1">
              <a:lnSpc>
                <a:spcPct val="90000"/>
              </a:lnSpc>
              <a:spcBef>
                <a:spcPts val="563"/>
              </a:spcBef>
              <a:spcAft>
                <a:spcPts val="0"/>
              </a:spcAft>
              <a:buClr>
                <a:srgbClr val="F6A6F4"/>
              </a:buClr>
              <a:buSzTx/>
              <a:buNone/>
              <a:tabLst/>
              <a:defRPr/>
            </a:pPr>
            <a:r>
              <a:rPr kumimoji="0" lang="en-GB" sz="1800" b="1" i="0" u="none" strike="noStrike" kern="1200" cap="none" spc="0" normalizeH="0" baseline="0" noProof="0" dirty="0">
                <a:ln>
                  <a:noFill/>
                </a:ln>
                <a:solidFill>
                  <a:srgbClr val="D1D5DB"/>
                </a:solidFill>
                <a:effectLst/>
                <a:uLnTx/>
                <a:uFillTx/>
                <a:latin typeface="Söhne"/>
                <a:ea typeface="+mn-ea"/>
                <a:cs typeface="Segoe UI" panose="020B0502040204020203" pitchFamily="34" charset="0"/>
              </a:rPr>
              <a:t>11.The </a:t>
            </a:r>
            <a:r>
              <a:rPr kumimoji="0" lang="en-GB" sz="1800" b="1" i="0" u="none" strike="noStrike" kern="1200" cap="none" spc="0" normalizeH="0" baseline="0" noProof="0" dirty="0" err="1">
                <a:ln>
                  <a:noFill/>
                </a:ln>
                <a:solidFill>
                  <a:srgbClr val="D1D5DB"/>
                </a:solidFill>
                <a:effectLst/>
                <a:uLnTx/>
                <a:uFillTx/>
                <a:latin typeface="Söhne"/>
                <a:ea typeface="+mn-ea"/>
                <a:cs typeface="Segoe UI" panose="020B0502040204020203" pitchFamily="34" charset="0"/>
              </a:rPr>
              <a:t>LoanAmount</a:t>
            </a:r>
            <a:r>
              <a:rPr kumimoji="0" lang="en-GB" sz="1800" b="1" i="0" u="none" strike="noStrike" kern="1200" cap="none" spc="0" normalizeH="0" baseline="0" noProof="0" dirty="0">
                <a:ln>
                  <a:noFill/>
                </a:ln>
                <a:solidFill>
                  <a:srgbClr val="D1D5DB"/>
                </a:solidFill>
                <a:effectLst/>
                <a:uLnTx/>
                <a:uFillTx/>
                <a:latin typeface="Söhne"/>
                <a:ea typeface="+mn-ea"/>
                <a:cs typeface="Segoe UI" panose="020B0502040204020203" pitchFamily="34" charset="0"/>
              </a:rPr>
              <a:t> variable indicates the loan amount in thousands of rupees that the borrower has applied for.</a:t>
            </a:r>
          </a:p>
          <a:p>
            <a:pPr marL="0" marR="0" lvl="0" indent="0" algn="l" defTabSz="514350" rtl="0" eaLnBrk="1" fontAlgn="auto" latinLnBrk="0" hangingPunct="1">
              <a:lnSpc>
                <a:spcPct val="90000"/>
              </a:lnSpc>
              <a:spcBef>
                <a:spcPts val="563"/>
              </a:spcBef>
              <a:spcAft>
                <a:spcPts val="0"/>
              </a:spcAft>
              <a:buClr>
                <a:srgbClr val="F6A6F4"/>
              </a:buClr>
              <a:buSzTx/>
              <a:buNone/>
              <a:tabLst/>
              <a:defRPr/>
            </a:pPr>
            <a:r>
              <a:rPr lang="en-GB" sz="1800" b="1" dirty="0">
                <a:solidFill>
                  <a:srgbClr val="D1D5DB"/>
                </a:solidFill>
                <a:latin typeface="Söhne"/>
              </a:rPr>
              <a:t>12.</a:t>
            </a:r>
            <a:r>
              <a:rPr kumimoji="0" lang="en-GB" sz="1800" b="1" i="0" u="none" strike="noStrike" kern="1200" cap="none" spc="0" normalizeH="0" baseline="0" noProof="0" dirty="0">
                <a:ln>
                  <a:noFill/>
                </a:ln>
                <a:solidFill>
                  <a:srgbClr val="D1D5DB"/>
                </a:solidFill>
                <a:effectLst/>
                <a:uLnTx/>
                <a:uFillTx/>
                <a:latin typeface="Söhne"/>
                <a:ea typeface="+mn-ea"/>
                <a:cs typeface="Segoe UI" panose="020B0502040204020203" pitchFamily="34" charset="0"/>
              </a:rPr>
              <a:t>The </a:t>
            </a:r>
            <a:r>
              <a:rPr kumimoji="0" lang="en-GB" sz="1800" b="1" i="0" u="none" strike="noStrike" kern="1200" cap="none" spc="0" normalizeH="0" baseline="0" noProof="0" dirty="0" err="1">
                <a:ln>
                  <a:noFill/>
                </a:ln>
                <a:solidFill>
                  <a:srgbClr val="D1D5DB"/>
                </a:solidFill>
                <a:effectLst/>
                <a:uLnTx/>
                <a:uFillTx/>
                <a:latin typeface="Söhne"/>
                <a:ea typeface="+mn-ea"/>
                <a:cs typeface="Segoe UI" panose="020B0502040204020203" pitchFamily="34" charset="0"/>
              </a:rPr>
              <a:t>Loan_Amount_Term</a:t>
            </a:r>
            <a:r>
              <a:rPr kumimoji="0" lang="en-GB" sz="1800" b="1" i="0" u="none" strike="noStrike" kern="1200" cap="none" spc="0" normalizeH="0" baseline="0" noProof="0" dirty="0">
                <a:ln>
                  <a:noFill/>
                </a:ln>
                <a:solidFill>
                  <a:srgbClr val="D1D5DB"/>
                </a:solidFill>
                <a:effectLst/>
                <a:uLnTx/>
                <a:uFillTx/>
                <a:latin typeface="Söhne"/>
                <a:ea typeface="+mn-ea"/>
                <a:cs typeface="Segoe UI" panose="020B0502040204020203" pitchFamily="34" charset="0"/>
              </a:rPr>
              <a:t> variable indicates the term of the loan in months.</a:t>
            </a:r>
          </a:p>
          <a:p>
            <a:pPr marL="0" marR="0" lvl="0" indent="0" algn="l" defTabSz="514350" rtl="0" eaLnBrk="1" fontAlgn="auto" latinLnBrk="0" hangingPunct="1">
              <a:lnSpc>
                <a:spcPct val="90000"/>
              </a:lnSpc>
              <a:spcBef>
                <a:spcPts val="563"/>
              </a:spcBef>
              <a:spcAft>
                <a:spcPts val="0"/>
              </a:spcAft>
              <a:buClr>
                <a:srgbClr val="F6A6F4"/>
              </a:buClr>
              <a:buSzTx/>
              <a:buNone/>
              <a:tabLst/>
              <a:defRPr/>
            </a:pPr>
            <a:r>
              <a:rPr kumimoji="0" lang="en-GB" sz="1800" b="1" i="0" u="none" strike="noStrike" kern="1200" cap="none" spc="0" normalizeH="0" baseline="0" noProof="0" dirty="0">
                <a:ln>
                  <a:noFill/>
                </a:ln>
                <a:solidFill>
                  <a:srgbClr val="D1D5DB"/>
                </a:solidFill>
                <a:effectLst/>
                <a:uLnTx/>
                <a:uFillTx/>
                <a:latin typeface="Söhne"/>
                <a:ea typeface="+mn-ea"/>
                <a:cs typeface="Segoe UI" panose="020B0502040204020203" pitchFamily="34" charset="0"/>
              </a:rPr>
              <a:t>13.The </a:t>
            </a:r>
            <a:r>
              <a:rPr kumimoji="0" lang="en-GB" sz="1800" b="1" i="0" u="none" strike="noStrike" kern="1200" cap="none" spc="0" normalizeH="0" baseline="0" noProof="0" dirty="0" err="1">
                <a:ln>
                  <a:noFill/>
                </a:ln>
                <a:solidFill>
                  <a:srgbClr val="D1D5DB"/>
                </a:solidFill>
                <a:effectLst/>
                <a:uLnTx/>
                <a:uFillTx/>
                <a:latin typeface="Söhne"/>
                <a:ea typeface="+mn-ea"/>
                <a:cs typeface="Segoe UI" panose="020B0502040204020203" pitchFamily="34" charset="0"/>
              </a:rPr>
              <a:t>Credit_History</a:t>
            </a:r>
            <a:r>
              <a:rPr kumimoji="0" lang="en-GB" sz="1800" b="1" i="0" u="none" strike="noStrike" kern="1200" cap="none" spc="0" normalizeH="0" baseline="0" noProof="0" dirty="0">
                <a:ln>
                  <a:noFill/>
                </a:ln>
                <a:solidFill>
                  <a:srgbClr val="D1D5DB"/>
                </a:solidFill>
                <a:effectLst/>
                <a:uLnTx/>
                <a:uFillTx/>
                <a:latin typeface="Söhne"/>
                <a:ea typeface="+mn-ea"/>
                <a:cs typeface="Segoe UI" panose="020B0502040204020203" pitchFamily="34" charset="0"/>
              </a:rPr>
              <a:t> variable indicates the credit history of the borrower, and it has two possible values: 1 (indicating a good credit history) or 0 (indicating a poor credit history).</a:t>
            </a:r>
          </a:p>
          <a:p>
            <a:pPr marL="0" marR="0" lvl="0" indent="0" algn="l" defTabSz="514350" rtl="0" eaLnBrk="1" fontAlgn="auto" latinLnBrk="0" hangingPunct="1">
              <a:lnSpc>
                <a:spcPct val="90000"/>
              </a:lnSpc>
              <a:spcBef>
                <a:spcPts val="563"/>
              </a:spcBef>
              <a:spcAft>
                <a:spcPts val="0"/>
              </a:spcAft>
              <a:buClr>
                <a:srgbClr val="F6A6F4"/>
              </a:buClr>
              <a:buSzTx/>
              <a:buNone/>
              <a:tabLst/>
              <a:defRPr/>
            </a:pPr>
            <a:r>
              <a:rPr kumimoji="0" lang="en-GB" sz="1800" b="1" i="0" u="none" strike="noStrike" kern="1200" cap="none" spc="0" normalizeH="0" baseline="0" noProof="0" dirty="0">
                <a:ln>
                  <a:noFill/>
                </a:ln>
                <a:solidFill>
                  <a:srgbClr val="D1D5DB"/>
                </a:solidFill>
                <a:effectLst/>
                <a:uLnTx/>
                <a:uFillTx/>
                <a:latin typeface="Söhne"/>
                <a:ea typeface="+mn-ea"/>
                <a:cs typeface="Segoe UI" panose="020B0502040204020203" pitchFamily="34" charset="0"/>
              </a:rPr>
              <a:t>14.The </a:t>
            </a:r>
            <a:r>
              <a:rPr kumimoji="0" lang="en-GB" sz="1800" b="1" i="0" u="none" strike="noStrike" kern="1200" cap="none" spc="0" normalizeH="0" baseline="0" noProof="0" dirty="0" err="1">
                <a:ln>
                  <a:noFill/>
                </a:ln>
                <a:solidFill>
                  <a:srgbClr val="D1D5DB"/>
                </a:solidFill>
                <a:effectLst/>
                <a:uLnTx/>
                <a:uFillTx/>
                <a:latin typeface="Söhne"/>
                <a:ea typeface="+mn-ea"/>
                <a:cs typeface="Segoe UI" panose="020B0502040204020203" pitchFamily="34" charset="0"/>
              </a:rPr>
              <a:t>Property_Area</a:t>
            </a:r>
            <a:r>
              <a:rPr kumimoji="0" lang="en-GB" sz="1800" b="1" i="0" u="none" strike="noStrike" kern="1200" cap="none" spc="0" normalizeH="0" baseline="0" noProof="0" dirty="0">
                <a:ln>
                  <a:noFill/>
                </a:ln>
                <a:solidFill>
                  <a:srgbClr val="D1D5DB"/>
                </a:solidFill>
                <a:effectLst/>
                <a:uLnTx/>
                <a:uFillTx/>
                <a:latin typeface="Söhne"/>
                <a:ea typeface="+mn-ea"/>
                <a:cs typeface="Segoe UI" panose="020B0502040204020203" pitchFamily="34" charset="0"/>
              </a:rPr>
              <a:t> variable indicates the location of the property that the loan is being taken for, and it has three possible values: Urban, Semiurban, or Rural.</a:t>
            </a:r>
          </a:p>
          <a:p>
            <a:pPr marL="0" marR="0" lvl="0" indent="0" algn="l" defTabSz="514350" rtl="0" eaLnBrk="1" fontAlgn="auto" latinLnBrk="0" hangingPunct="1">
              <a:lnSpc>
                <a:spcPct val="90000"/>
              </a:lnSpc>
              <a:spcBef>
                <a:spcPts val="563"/>
              </a:spcBef>
              <a:spcAft>
                <a:spcPts val="0"/>
              </a:spcAft>
              <a:buClr>
                <a:srgbClr val="F6A6F4"/>
              </a:buClr>
              <a:buSzTx/>
              <a:buNone/>
              <a:tabLst/>
              <a:defRPr/>
            </a:pPr>
            <a:r>
              <a:rPr kumimoji="0" lang="en-GB" sz="1800" b="1" i="0" u="none" strike="noStrike" kern="1200" cap="none" spc="0" normalizeH="0" baseline="0" noProof="0" dirty="0">
                <a:ln>
                  <a:noFill/>
                </a:ln>
                <a:solidFill>
                  <a:srgbClr val="D1D5DB"/>
                </a:solidFill>
                <a:effectLst/>
                <a:uLnTx/>
                <a:uFillTx/>
                <a:latin typeface="Söhne"/>
                <a:ea typeface="+mn-ea"/>
                <a:cs typeface="Segoe UI" panose="020B0502040204020203" pitchFamily="34" charset="0"/>
              </a:rPr>
              <a:t>15.The </a:t>
            </a:r>
            <a:r>
              <a:rPr kumimoji="0" lang="en-GB" sz="1800" b="1" i="0" u="none" strike="noStrike" kern="1200" cap="none" spc="0" normalizeH="0" baseline="0" noProof="0" dirty="0" err="1">
                <a:ln>
                  <a:noFill/>
                </a:ln>
                <a:solidFill>
                  <a:srgbClr val="D1D5DB"/>
                </a:solidFill>
                <a:effectLst/>
                <a:uLnTx/>
                <a:uFillTx/>
                <a:latin typeface="Söhne"/>
                <a:ea typeface="+mn-ea"/>
                <a:cs typeface="Segoe UI" panose="020B0502040204020203" pitchFamily="34" charset="0"/>
              </a:rPr>
              <a:t>Loan_Status</a:t>
            </a:r>
            <a:r>
              <a:rPr kumimoji="0" lang="en-GB" sz="1800" b="1" i="0" u="none" strike="noStrike" kern="1200" cap="none" spc="0" normalizeH="0" baseline="0" noProof="0" dirty="0">
                <a:ln>
                  <a:noFill/>
                </a:ln>
                <a:solidFill>
                  <a:srgbClr val="D1D5DB"/>
                </a:solidFill>
                <a:effectLst/>
                <a:uLnTx/>
                <a:uFillTx/>
                <a:latin typeface="Söhne"/>
                <a:ea typeface="+mn-ea"/>
                <a:cs typeface="Segoe UI" panose="020B0502040204020203" pitchFamily="34" charset="0"/>
              </a:rPr>
              <a:t> variable indicates whether the loan was approved or not, and it has two possible values: Y (indicating that the loan was approved) or N (indicating that the loan was not approved).</a:t>
            </a:r>
          </a:p>
          <a:p>
            <a:endParaRPr lang="en-IN" dirty="0"/>
          </a:p>
        </p:txBody>
      </p:sp>
    </p:spTree>
    <p:extLst>
      <p:ext uri="{BB962C8B-B14F-4D97-AF65-F5344CB8AC3E}">
        <p14:creationId xmlns:p14="http://schemas.microsoft.com/office/powerpoint/2010/main" val="1208724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2FE8-2F9C-9C12-4EB3-9742EA91D653}"/>
              </a:ext>
            </a:extLst>
          </p:cNvPr>
          <p:cNvSpPr>
            <a:spLocks noGrp="1"/>
          </p:cNvSpPr>
          <p:nvPr>
            <p:ph type="title"/>
          </p:nvPr>
        </p:nvSpPr>
        <p:spPr>
          <a:xfrm>
            <a:off x="331756" y="137015"/>
            <a:ext cx="6120765" cy="681881"/>
          </a:xfrm>
        </p:spPr>
        <p:txBody>
          <a:bodyPr/>
          <a:lstStyle/>
          <a:p>
            <a:r>
              <a:rPr lang="en-US" sz="3200" dirty="0">
                <a:ln w="28575">
                  <a:noFill/>
                  <a:prstDash val="solid"/>
                </a:ln>
                <a:latin typeface="Tw Cen MT" panose="020B0602020104020603" pitchFamily="34" charset="77"/>
              </a:rPr>
              <a:t>APPROACH</a:t>
            </a:r>
          </a:p>
        </p:txBody>
      </p:sp>
      <p:sp>
        <p:nvSpPr>
          <p:cNvPr id="5" name="Slide Number Placeholder 4">
            <a:extLst>
              <a:ext uri="{FF2B5EF4-FFF2-40B4-BE49-F238E27FC236}">
                <a16:creationId xmlns:a16="http://schemas.microsoft.com/office/drawing/2014/main" id="{2A8E318B-D756-6C57-8657-96C836320839}"/>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7" name="Content Placeholder 6">
            <a:extLst>
              <a:ext uri="{FF2B5EF4-FFF2-40B4-BE49-F238E27FC236}">
                <a16:creationId xmlns:a16="http://schemas.microsoft.com/office/drawing/2014/main" id="{D45AB908-7316-36D1-D82B-C341A79618F9}"/>
              </a:ext>
            </a:extLst>
          </p:cNvPr>
          <p:cNvSpPr>
            <a:spLocks noGrp="1"/>
          </p:cNvSpPr>
          <p:nvPr>
            <p:ph idx="1"/>
          </p:nvPr>
        </p:nvSpPr>
        <p:spPr>
          <a:xfrm>
            <a:off x="522922" y="1043432"/>
            <a:ext cx="5812155" cy="5124704"/>
          </a:xfrm>
        </p:spPr>
        <p:txBody>
          <a:bodyPr/>
          <a:lstStyle/>
          <a:p>
            <a:pPr marL="285750" indent="-285750"/>
            <a:r>
              <a:rPr lang="en-GB" sz="1800" b="1" dirty="0"/>
              <a:t>Machine learning is a phenomenon in which</a:t>
            </a:r>
          </a:p>
          <a:p>
            <a:pPr marL="0" indent="0">
              <a:buNone/>
            </a:pPr>
            <a:r>
              <a:rPr lang="en-GB" sz="1800" b="1" dirty="0"/>
              <a:t>analytical model is build from the trained model.</a:t>
            </a:r>
          </a:p>
          <a:p>
            <a:pPr marL="0" indent="0">
              <a:buNone/>
            </a:pPr>
            <a:r>
              <a:rPr lang="en-GB" sz="1800" b="1" dirty="0"/>
              <a:t>This model is applied on test data for providing of the</a:t>
            </a:r>
          </a:p>
          <a:p>
            <a:pPr marL="0" indent="0">
              <a:buNone/>
            </a:pPr>
            <a:r>
              <a:rPr lang="en-GB" sz="1800" b="1" dirty="0"/>
              <a:t>accurate results.</a:t>
            </a:r>
          </a:p>
          <a:p>
            <a:pPr marL="0" indent="0">
              <a:buNone/>
            </a:pPr>
            <a:endParaRPr lang="en-GB" sz="1800" b="1" dirty="0"/>
          </a:p>
          <a:p>
            <a:pPr marL="285750" indent="-285750"/>
            <a:r>
              <a:rPr lang="en-GB" sz="1800" b="1" dirty="0"/>
              <a:t>Here the author used three algorithms for prediction of</a:t>
            </a:r>
          </a:p>
          <a:p>
            <a:pPr marL="0" indent="0">
              <a:buNone/>
            </a:pPr>
            <a:r>
              <a:rPr lang="en-GB" sz="1800" b="1" dirty="0"/>
              <a:t>loan. They are</a:t>
            </a:r>
          </a:p>
          <a:p>
            <a:pPr marL="0" indent="0">
              <a:buNone/>
            </a:pPr>
            <a:r>
              <a:rPr lang="en-GB" sz="1800" b="1" dirty="0"/>
              <a:t>                1. K Nearest </a:t>
            </a:r>
            <a:r>
              <a:rPr lang="en-GB" sz="1800" b="1" dirty="0" err="1"/>
              <a:t>Neighbor</a:t>
            </a:r>
            <a:endParaRPr lang="en-GB" sz="1800" b="1" dirty="0"/>
          </a:p>
          <a:p>
            <a:pPr marL="0" indent="0">
              <a:buNone/>
            </a:pPr>
            <a:r>
              <a:rPr lang="en-GB" sz="1800" b="1" dirty="0"/>
              <a:t>                2. Decision Tree</a:t>
            </a:r>
          </a:p>
          <a:p>
            <a:pPr marL="0" indent="0">
              <a:buNone/>
            </a:pPr>
            <a:r>
              <a:rPr lang="en-GB" sz="1800" b="1" dirty="0"/>
              <a:t>                3. Random Forests</a:t>
            </a:r>
          </a:p>
          <a:p>
            <a:pPr marL="285750" indent="-285750"/>
            <a:r>
              <a:rPr lang="en-GB" sz="1800" b="1" dirty="0"/>
              <a:t>The main purpose of this report is to provide</a:t>
            </a:r>
          </a:p>
          <a:p>
            <a:pPr marL="0" indent="0">
              <a:buNone/>
            </a:pPr>
            <a:r>
              <a:rPr lang="en-GB" sz="1800" b="1" dirty="0"/>
              <a:t>immediate and accurate results for the approval of loan to</a:t>
            </a:r>
          </a:p>
          <a:p>
            <a:pPr marL="0" indent="0">
              <a:buNone/>
            </a:pPr>
            <a:r>
              <a:rPr lang="en-GB" sz="1800" b="1" dirty="0"/>
              <a:t>the eligible customers. In banking sector there will be n</a:t>
            </a:r>
          </a:p>
          <a:p>
            <a:pPr marL="0" indent="0">
              <a:buNone/>
            </a:pPr>
            <a:r>
              <a:rPr lang="en-GB" sz="1800" b="1" dirty="0"/>
              <a:t>number of people who apply loans. It is difficult to check</a:t>
            </a:r>
          </a:p>
          <a:p>
            <a:pPr marL="0" indent="0">
              <a:buNone/>
            </a:pPr>
            <a:r>
              <a:rPr lang="en-GB" sz="1800" b="1" dirty="0"/>
              <a:t>customer’s eligibility through paper work. </a:t>
            </a:r>
          </a:p>
          <a:p>
            <a:pPr marL="0" indent="0">
              <a:buNone/>
            </a:pPr>
            <a:endParaRPr lang="en-GB" sz="1800" b="1" dirty="0"/>
          </a:p>
          <a:p>
            <a:pPr marL="285750" indent="-285750"/>
            <a:r>
              <a:rPr lang="en-GB" sz="1800" b="1" dirty="0"/>
              <a:t>The system can provide accurate results for the n number of </a:t>
            </a:r>
            <a:r>
              <a:rPr lang="en-GB" sz="1800" b="1" dirty="0" err="1"/>
              <a:t>people.Building</a:t>
            </a:r>
            <a:r>
              <a:rPr lang="en-GB" sz="1800" b="1" dirty="0"/>
              <a:t> the model using Random Forest Approach</a:t>
            </a:r>
          </a:p>
          <a:p>
            <a:pPr marL="285750" indent="-285750"/>
            <a:endParaRPr lang="en-GB" sz="1800" b="1" dirty="0"/>
          </a:p>
          <a:p>
            <a:pPr marL="285750" indent="-285750"/>
            <a:r>
              <a:rPr lang="en-GB" sz="1800" b="1" dirty="0"/>
              <a:t>In this report we have discussed about credit risk and</a:t>
            </a:r>
          </a:p>
          <a:p>
            <a:pPr marL="0" indent="0">
              <a:buNone/>
            </a:pPr>
            <a:r>
              <a:rPr lang="en-GB" sz="1800" b="1" dirty="0"/>
              <a:t>credit analysis. Banking sectors success mainly depends of</a:t>
            </a:r>
          </a:p>
          <a:p>
            <a:pPr marL="0" indent="0">
              <a:buNone/>
            </a:pPr>
            <a:r>
              <a:rPr lang="en-GB" sz="1800" b="1" dirty="0"/>
              <a:t>credit risk analysis. In this report we have used Random</a:t>
            </a:r>
          </a:p>
          <a:p>
            <a:pPr marL="0" indent="0">
              <a:buNone/>
            </a:pPr>
            <a:r>
              <a:rPr lang="en-GB" sz="1800" b="1" dirty="0"/>
              <a:t>Forest approach to build the model. The use of Random</a:t>
            </a:r>
          </a:p>
          <a:p>
            <a:pPr marL="0" indent="0">
              <a:buNone/>
            </a:pPr>
            <a:r>
              <a:rPr lang="en-GB" sz="1800" b="1" dirty="0"/>
              <a:t>Forest is because Random Forest Approach provides</a:t>
            </a:r>
          </a:p>
          <a:p>
            <a:pPr marL="0" indent="0">
              <a:buNone/>
            </a:pPr>
            <a:r>
              <a:rPr lang="en-GB" sz="1800" b="1" dirty="0"/>
              <a:t>accurate results than the K Nearest </a:t>
            </a:r>
            <a:r>
              <a:rPr lang="en-GB" sz="1800" b="1" dirty="0" err="1"/>
              <a:t>Neighbor</a:t>
            </a:r>
            <a:r>
              <a:rPr lang="en-GB" sz="1800" b="1" dirty="0"/>
              <a:t> and Decision</a:t>
            </a:r>
          </a:p>
          <a:p>
            <a:pPr marL="0" indent="0">
              <a:buNone/>
            </a:pPr>
            <a:r>
              <a:rPr lang="en-GB" sz="1800" b="1" dirty="0"/>
              <a:t>Tree..</a:t>
            </a:r>
          </a:p>
        </p:txBody>
      </p:sp>
    </p:spTree>
    <p:extLst>
      <p:ext uri="{BB962C8B-B14F-4D97-AF65-F5344CB8AC3E}">
        <p14:creationId xmlns:p14="http://schemas.microsoft.com/office/powerpoint/2010/main" val="1372651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797D7D9-1A5F-1FBF-F2D1-C3FD6E921B57}"/>
              </a:ext>
            </a:extLst>
          </p:cNvPr>
          <p:cNvPicPr>
            <a:picLocks noChangeAspect="1"/>
          </p:cNvPicPr>
          <p:nvPr/>
        </p:nvPicPr>
        <p:blipFill>
          <a:blip r:embed="rId2"/>
          <a:stretch>
            <a:fillRect/>
          </a:stretch>
        </p:blipFill>
        <p:spPr>
          <a:xfrm>
            <a:off x="688077" y="3776370"/>
            <a:ext cx="4407790" cy="2353260"/>
          </a:xfrm>
          <a:prstGeom prst="rect">
            <a:avLst/>
          </a:prstGeom>
        </p:spPr>
      </p:pic>
      <p:sp>
        <p:nvSpPr>
          <p:cNvPr id="5" name="Subtitle 4">
            <a:extLst>
              <a:ext uri="{FF2B5EF4-FFF2-40B4-BE49-F238E27FC236}">
                <a16:creationId xmlns:a16="http://schemas.microsoft.com/office/drawing/2014/main" id="{30488B17-9EE9-B48D-7DB2-0C9224A7D16D}"/>
              </a:ext>
            </a:extLst>
          </p:cNvPr>
          <p:cNvSpPr>
            <a:spLocks noGrp="1"/>
          </p:cNvSpPr>
          <p:nvPr>
            <p:ph type="subTitle" idx="1"/>
          </p:nvPr>
        </p:nvSpPr>
        <p:spPr>
          <a:xfrm>
            <a:off x="217714" y="406401"/>
            <a:ext cx="6183086" cy="4151086"/>
          </a:xfrm>
        </p:spPr>
        <p:txBody>
          <a:bodyPr/>
          <a:lstStyle/>
          <a:p>
            <a:pPr algn="l"/>
            <a:r>
              <a:rPr lang="en-GB" sz="1800" b="1" dirty="0"/>
              <a:t>Ensemble model survey for loan prediction. In this report author has used Random Forest approach for building a model. In this report two or more classifiers are combined together and identify a perfect model for loan prediction. Ensemble method compares two or more models and identifies a perfect model from two or more models for better loan prediction which makes banking sector to make a right choice for approval of loan application.</a:t>
            </a:r>
          </a:p>
          <a:p>
            <a:pPr algn="l"/>
            <a:endParaRPr lang="en-GB" sz="1800" b="1" dirty="0"/>
          </a:p>
          <a:p>
            <a:pPr marL="342900" indent="-342900" algn="l">
              <a:buFont typeface="Courier New" panose="02070309020205020404" pitchFamily="49" charset="0"/>
              <a:buChar char="o"/>
            </a:pPr>
            <a:r>
              <a:rPr lang="en-GB" sz="1800" b="1" u="sng" dirty="0"/>
              <a:t>Working of Random Forest Algorithm</a:t>
            </a:r>
            <a:r>
              <a:rPr lang="en-GB" sz="1800" b="1" u="sng" dirty="0">
                <a:sym typeface="Wingdings" panose="05000000000000000000" pitchFamily="2" charset="2"/>
              </a:rPr>
              <a:t></a:t>
            </a:r>
          </a:p>
          <a:p>
            <a:pPr algn="l"/>
            <a:endParaRPr lang="en-GB" sz="1800" b="1" u="sng" dirty="0"/>
          </a:p>
          <a:p>
            <a:pPr marL="600075" lvl="1" indent="-342900" algn="l">
              <a:buFont typeface="Arial" panose="020B0604020202020204" pitchFamily="34" charset="0"/>
              <a:buChar char="•"/>
            </a:pPr>
            <a:r>
              <a:rPr lang="en-GB" sz="1800" b="1" dirty="0"/>
              <a:t>Random Forest Algorithm is follows rules of Decision</a:t>
            </a:r>
          </a:p>
          <a:p>
            <a:pPr algn="l"/>
            <a:r>
              <a:rPr lang="en-GB" sz="1800" b="1" dirty="0"/>
              <a:t>Tree. The difference in them is decision tree algorithm [7]</a:t>
            </a:r>
          </a:p>
          <a:p>
            <a:pPr algn="l"/>
            <a:r>
              <a:rPr lang="en-GB" sz="1800" b="1" dirty="0"/>
              <a:t>gives the output by considering only one factor where as</a:t>
            </a:r>
          </a:p>
          <a:p>
            <a:pPr algn="l"/>
            <a:r>
              <a:rPr lang="en-GB" sz="1800" b="1" dirty="0"/>
              <a:t>Random Forest Algorithm compares many no of decision</a:t>
            </a:r>
          </a:p>
          <a:p>
            <a:pPr algn="l"/>
            <a:r>
              <a:rPr lang="en-GB" sz="1800" b="1" dirty="0"/>
              <a:t>trees and gives the result satisfying majority no of decision</a:t>
            </a:r>
          </a:p>
          <a:p>
            <a:pPr algn="l"/>
            <a:r>
              <a:rPr lang="en-GB" sz="1800" b="1" dirty="0"/>
              <a:t>trees. </a:t>
            </a:r>
          </a:p>
          <a:p>
            <a:pPr algn="l"/>
            <a:r>
              <a:rPr lang="en-GB" sz="1800" b="1" dirty="0"/>
              <a:t>Random Forest Algorithm builds a strong model which satisfies the models many no of decision tree, this model is applied on the testing dataset for getting the required output. Firstly for building a model we require a training dataset, from that training dataset we consider the subset of training dataset known as bootstrap dataset1. This bootstrap [6] dataset1 consists of set of variables. From these variables we consider only two variables from these two variables we make a root node for one variable which produces accurate output than the other variable. In this format we build a decision tree from the bootstrap dataset1. We consider another subset of dataset from the training dataset, let us say bootstrap dataset2. As we build a decision tree for the bootstrap dataset 1one in the same way we build a dataset for the bootstrap dataset2. We have to follow these steps until we get many no of decision tree.</a:t>
            </a:r>
          </a:p>
          <a:p>
            <a:pPr lvl="1" algn="l"/>
            <a:endParaRPr lang="en-IN" sz="1900" b="1" dirty="0"/>
          </a:p>
        </p:txBody>
      </p:sp>
    </p:spTree>
    <p:extLst>
      <p:ext uri="{BB962C8B-B14F-4D97-AF65-F5344CB8AC3E}">
        <p14:creationId xmlns:p14="http://schemas.microsoft.com/office/powerpoint/2010/main" val="1213210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3E31E-F298-485B-42BF-303CC635241F}"/>
              </a:ext>
            </a:extLst>
          </p:cNvPr>
          <p:cNvSpPr>
            <a:spLocks noGrp="1"/>
          </p:cNvSpPr>
          <p:nvPr>
            <p:ph type="body" sz="quarter" idx="21"/>
          </p:nvPr>
        </p:nvSpPr>
        <p:spPr>
          <a:xfrm>
            <a:off x="356425" y="727746"/>
            <a:ext cx="5883892" cy="5077968"/>
          </a:xfrm>
        </p:spPr>
        <p:txBody>
          <a:bodyPr/>
          <a:lstStyle/>
          <a:p>
            <a:r>
              <a:rPr lang="en-GB" sz="1800" b="1" dirty="0"/>
              <a:t>After getting many no of decision trees we compare the entire decision tree and build a model which satisfies these entire decision trees. The obtained model is known as Strong Model. In this way a model is built from the training dataset. This model is applied on the testing dataset and it produces a required output. The obtained output is accurate because a strong model is build from many no. of decision trees</a:t>
            </a:r>
          </a:p>
          <a:p>
            <a:r>
              <a:rPr lang="en-GB" sz="1800" b="1" dirty="0"/>
              <a:t>In this format, when we upload a training dataset then</a:t>
            </a:r>
          </a:p>
          <a:p>
            <a:r>
              <a:rPr lang="en-GB" sz="1800" b="1" dirty="0"/>
              <a:t>the system builds a model using Random forests Algorithm, then when upload the testing dataset by using the model system provides the required output. The output consists of two class labels yes/no. Yes indicates that the client is eligible for approval of loan and no indicates that the client is not eligible for the approval of loan. In this fashion the system provides the required output</a:t>
            </a:r>
            <a:endParaRPr lang="en-US" sz="1800" b="1" dirty="0"/>
          </a:p>
        </p:txBody>
      </p:sp>
      <p:pic>
        <p:nvPicPr>
          <p:cNvPr id="29" name="Picture 28">
            <a:extLst>
              <a:ext uri="{FF2B5EF4-FFF2-40B4-BE49-F238E27FC236}">
                <a16:creationId xmlns:a16="http://schemas.microsoft.com/office/drawing/2014/main" id="{C7183D22-297C-6008-ADF1-A7102C7B5C8E}"/>
              </a:ext>
            </a:extLst>
          </p:cNvPr>
          <p:cNvPicPr>
            <a:picLocks noChangeAspect="1"/>
          </p:cNvPicPr>
          <p:nvPr/>
        </p:nvPicPr>
        <p:blipFill>
          <a:blip r:embed="rId2"/>
          <a:stretch>
            <a:fillRect/>
          </a:stretch>
        </p:blipFill>
        <p:spPr>
          <a:xfrm>
            <a:off x="1059543" y="6328229"/>
            <a:ext cx="4876800" cy="2850025"/>
          </a:xfrm>
          <a:prstGeom prst="rect">
            <a:avLst/>
          </a:prstGeom>
        </p:spPr>
      </p:pic>
    </p:spTree>
    <p:extLst>
      <p:ext uri="{BB962C8B-B14F-4D97-AF65-F5344CB8AC3E}">
        <p14:creationId xmlns:p14="http://schemas.microsoft.com/office/powerpoint/2010/main" val="1430138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931830" y="105664"/>
            <a:ext cx="4994339" cy="713232"/>
          </a:xfrm>
        </p:spPr>
        <p:txBody>
          <a:bodyPr/>
          <a:lstStyle/>
          <a:p>
            <a:pPr algn="ctr"/>
            <a:r>
              <a:rPr lang="en-US" dirty="0"/>
              <a:t>IMPLEMENTATION</a:t>
            </a:r>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a:xfrm>
            <a:off x="478346" y="1043433"/>
            <a:ext cx="5936968" cy="2509520"/>
          </a:xfrm>
        </p:spPr>
        <p:txBody>
          <a:bodyPr/>
          <a:lstStyle/>
          <a:p>
            <a:r>
              <a:rPr lang="en-GB" sz="1800" dirty="0"/>
              <a:t>We have used ensemble learning for building of the system.</a:t>
            </a:r>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r>
              <a:rPr lang="en-GB" sz="1800" dirty="0"/>
              <a:t>Ensemble learning [4] is a method which consists of</a:t>
            </a:r>
          </a:p>
          <a:p>
            <a:r>
              <a:rPr lang="en-GB" sz="1800" dirty="0"/>
              <a:t>many no. of weak classifiers. We upload our training</a:t>
            </a:r>
          </a:p>
          <a:p>
            <a:r>
              <a:rPr lang="en-GB" sz="1800" dirty="0"/>
              <a:t>dataset in these classifiers to obtain result. These classifiers</a:t>
            </a:r>
          </a:p>
          <a:p>
            <a:r>
              <a:rPr lang="en-GB" sz="1800" dirty="0"/>
              <a:t>may use different algorithms such as one learner classifier</a:t>
            </a:r>
          </a:p>
          <a:p>
            <a:r>
              <a:rPr lang="en-GB" sz="1800" dirty="0"/>
              <a:t>uses </a:t>
            </a:r>
            <a:r>
              <a:rPr lang="en-GB" sz="1800" dirty="0" err="1"/>
              <a:t>svm</a:t>
            </a:r>
            <a:r>
              <a:rPr lang="en-GB" sz="1800" dirty="0"/>
              <a:t> algorithm, another classifier may use decision</a:t>
            </a:r>
          </a:p>
          <a:p>
            <a:r>
              <a:rPr lang="en-GB" sz="1800" dirty="0"/>
              <a:t>algorithm another classifier may use k nearest neighbour</a:t>
            </a:r>
          </a:p>
          <a:p>
            <a:r>
              <a:rPr lang="en-GB" sz="1800" dirty="0"/>
              <a:t>algorithm etc. When we submit our training dataset to these</a:t>
            </a:r>
          </a:p>
          <a:p>
            <a:r>
              <a:rPr lang="en-GB" sz="1800" dirty="0"/>
              <a:t>classifiers produce output according to their algorithm</a:t>
            </a:r>
          </a:p>
          <a:p>
            <a:r>
              <a:rPr lang="en-GB" sz="1800" dirty="0"/>
              <a:t>function. This method is known as Heterogenous</a:t>
            </a:r>
          </a:p>
          <a:p>
            <a:r>
              <a:rPr lang="en-GB" sz="1800" dirty="0"/>
              <a:t>classifying or Ensemble learning. We can also take all</a:t>
            </a:r>
          </a:p>
          <a:p>
            <a:r>
              <a:rPr lang="en-GB" sz="1800" dirty="0"/>
              <a:t>learner classifier as same algorithm. But when we upload</a:t>
            </a:r>
          </a:p>
          <a:p>
            <a:r>
              <a:rPr lang="en-GB" sz="1800" dirty="0"/>
              <a:t>same training dataset these all classifiers produce same</a:t>
            </a:r>
          </a:p>
          <a:p>
            <a:r>
              <a:rPr lang="en-GB" sz="1800" dirty="0"/>
              <a:t>output. To avoid this problem we have give different</a:t>
            </a:r>
          </a:p>
          <a:p>
            <a:r>
              <a:rPr lang="en-GB" sz="1800" dirty="0"/>
              <a:t>training dataset to these classifiers, So that each classifier</a:t>
            </a:r>
          </a:p>
          <a:p>
            <a:r>
              <a:rPr lang="en-GB" sz="1800" dirty="0"/>
              <a:t>gives different outputs. </a:t>
            </a:r>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endParaRPr lang="en-US" sz="1800"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r>
              <a:rPr lang="en-US"/>
              <a:t>Crypto: investing &amp; trading</a:t>
            </a:r>
            <a:endParaRPr lang="en-US" dirty="0"/>
          </a:p>
        </p:txBody>
      </p:sp>
      <p:pic>
        <p:nvPicPr>
          <p:cNvPr id="16" name="Picture 15" descr="Diagram&#10;&#10;Description automatically generated">
            <a:extLst>
              <a:ext uri="{FF2B5EF4-FFF2-40B4-BE49-F238E27FC236}">
                <a16:creationId xmlns:a16="http://schemas.microsoft.com/office/drawing/2014/main" id="{C89F0AA7-8228-1CFC-AF3A-2C90A9761EC8}"/>
              </a:ext>
            </a:extLst>
          </p:cNvPr>
          <p:cNvPicPr>
            <a:picLocks noChangeAspect="1"/>
          </p:cNvPicPr>
          <p:nvPr/>
        </p:nvPicPr>
        <p:blipFill>
          <a:blip r:embed="rId2"/>
          <a:stretch>
            <a:fillRect/>
          </a:stretch>
        </p:blipFill>
        <p:spPr>
          <a:xfrm>
            <a:off x="1425471" y="1580624"/>
            <a:ext cx="4007056" cy="2825895"/>
          </a:xfrm>
          <a:prstGeom prst="rect">
            <a:avLst/>
          </a:prstGeom>
        </p:spPr>
      </p:pic>
    </p:spTree>
    <p:extLst>
      <p:ext uri="{BB962C8B-B14F-4D97-AF65-F5344CB8AC3E}">
        <p14:creationId xmlns:p14="http://schemas.microsoft.com/office/powerpoint/2010/main" val="765210901"/>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188</TotalTime>
  <Words>1748</Words>
  <Application>Microsoft Office PowerPoint</Application>
  <PresentationFormat>A4 Paper (210x297 mm)</PresentationFormat>
  <Paragraphs>189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Segoe UI Light</vt:lpstr>
      <vt:lpstr>Söhne</vt:lpstr>
      <vt:lpstr>Tw Cen MT</vt:lpstr>
      <vt:lpstr>Office Theme</vt:lpstr>
      <vt:lpstr>LOAN AMOUNT PREDICTION</vt:lpstr>
      <vt:lpstr>CONTENTS</vt:lpstr>
      <vt:lpstr>INTRODUCTION</vt:lpstr>
      <vt:lpstr>DATA DESCRIPTION</vt:lpstr>
      <vt:lpstr>DATA DESCRIPTION</vt:lpstr>
      <vt:lpstr>APPROACH</vt:lpstr>
      <vt:lpstr>PowerPoint Presentation</vt:lpstr>
      <vt:lpstr>PowerPoint Presentation</vt:lpstr>
      <vt:lpstr>IMPLEMENTATION</vt:lpstr>
      <vt:lpstr>PowerPoint Presentation</vt:lpstr>
      <vt:lpstr>VISUALIZATION</vt:lpstr>
      <vt:lpstr>PowerPoint Presentation</vt:lpstr>
      <vt:lpstr>PowerPoint Presentation</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INVESTING &amp; TRADING</dc:title>
  <dc:creator>Sanjay Ponnambalam</dc:creator>
  <cp:lastModifiedBy>Sanjay Ponnambalam</cp:lastModifiedBy>
  <cp:revision>1</cp:revision>
  <dcterms:created xsi:type="dcterms:W3CDTF">2023-03-11T20:17:28Z</dcterms:created>
  <dcterms:modified xsi:type="dcterms:W3CDTF">2023-03-17T20:24:36Z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