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8/30/2024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8/30/2024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8/30/2024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8/30/2024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8/30/2024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F54F-FA5C-5058-BB2B-EDA4E6D54B50}"/>
              </a:ext>
            </a:extLst>
          </p:cNvPr>
          <p:cNvSpPr>
            <a:spLocks noGrp="1"/>
          </p:cNvSpPr>
          <p:nvPr>
            <p:ph type="ctrTitle"/>
          </p:nvPr>
        </p:nvSpPr>
        <p:spPr>
          <a:xfrm>
            <a:off x="1561708" y="2091263"/>
            <a:ext cx="9068586" cy="907576"/>
          </a:xfrm>
        </p:spPr>
        <p:txBody>
          <a:bodyPr/>
          <a:lstStyle/>
          <a:p>
            <a:r>
              <a:rPr lang="en-US" sz="3200" b="1" dirty="0">
                <a:latin typeface="Times New Roman"/>
                <a:cs typeface="Times New Roman"/>
              </a:rPr>
              <a:t>EMPLOYEE DATA ANALYSIS</a:t>
            </a:r>
            <a:endParaRPr lang="en-IN" sz="3200" b="1">
              <a:latin typeface="Times New Roman"/>
              <a:cs typeface="Times New Roman"/>
            </a:endParaRPr>
          </a:p>
        </p:txBody>
      </p:sp>
      <p:sp>
        <p:nvSpPr>
          <p:cNvPr id="3" name="Subtitle 2">
            <a:extLst>
              <a:ext uri="{FF2B5EF4-FFF2-40B4-BE49-F238E27FC236}">
                <a16:creationId xmlns:a16="http://schemas.microsoft.com/office/drawing/2014/main" id="{3230DFAE-B611-53A2-FC29-2FAE393AF9A7}"/>
              </a:ext>
            </a:extLst>
          </p:cNvPr>
          <p:cNvSpPr>
            <a:spLocks noGrp="1"/>
          </p:cNvSpPr>
          <p:nvPr>
            <p:ph type="subTitle" idx="1"/>
          </p:nvPr>
        </p:nvSpPr>
        <p:spPr>
          <a:xfrm>
            <a:off x="1562100" y="2998840"/>
            <a:ext cx="9070848" cy="2140424"/>
          </a:xfrm>
        </p:spPr>
        <p:txBody>
          <a:bodyPr vert="horz" lIns="91440" tIns="45720" rIns="91440" bIns="45720" rtlCol="0" anchor="t">
            <a:normAutofit/>
          </a:bodyPr>
          <a:lstStyle/>
          <a:p>
            <a:r>
              <a:rPr lang="en-US" dirty="0">
                <a:latin typeface="Times New Roman"/>
                <a:cs typeface="Times New Roman"/>
              </a:rPr>
              <a:t>STUDENT NAME </a:t>
            </a:r>
            <a:r>
              <a:rPr lang="en-US">
                <a:latin typeface="Times New Roman"/>
                <a:cs typeface="Times New Roman"/>
              </a:rPr>
              <a:t>: SANJAY RAGHAV SM</a:t>
            </a:r>
            <a:endParaRPr lang="en-IN" dirty="0">
              <a:latin typeface="Times New Roman"/>
              <a:cs typeface="Times New Roman"/>
            </a:endParaRPr>
          </a:p>
          <a:p>
            <a:r>
              <a:rPr lang="en-US" dirty="0">
                <a:latin typeface="Times New Roman"/>
                <a:cs typeface="Times New Roman"/>
              </a:rPr>
              <a:t>REGISTER NO : 312215392</a:t>
            </a:r>
            <a:endParaRPr lang="en-IN" dirty="0">
              <a:latin typeface="Times New Roman"/>
              <a:cs typeface="Times New Roman"/>
            </a:endParaRPr>
          </a:p>
          <a:p>
            <a:r>
              <a:rPr lang="en-US" dirty="0">
                <a:latin typeface="Times New Roman"/>
                <a:cs typeface="Times New Roman"/>
              </a:rPr>
              <a:t>DEPARTMENT : ACCOUNTING &amp; FINANCE</a:t>
            </a:r>
          </a:p>
          <a:p>
            <a:r>
              <a:rPr lang="en-US" dirty="0">
                <a:latin typeface="Times New Roman"/>
                <a:cs typeface="Times New Roman"/>
              </a:rPr>
              <a:t>COLLEGE : PATRICIAN COLLEGE OF ARTS &amp; SCIENCE</a:t>
            </a:r>
            <a:endParaRPr lang="en-IN" dirty="0">
              <a:latin typeface="Times New Roman"/>
              <a:cs typeface="Times New Roman"/>
            </a:endParaRPr>
          </a:p>
        </p:txBody>
      </p:sp>
    </p:spTree>
    <p:extLst>
      <p:ext uri="{BB962C8B-B14F-4D97-AF65-F5344CB8AC3E}">
        <p14:creationId xmlns:p14="http://schemas.microsoft.com/office/powerpoint/2010/main" val="30790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endParaRPr lang="en-IN" dirty="0"/>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29</TotalTime>
  <Words>419</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Gothic</vt:lpstr>
      <vt:lpstr>Garamond</vt:lpstr>
      <vt:lpstr>Times New Roman</vt:lpstr>
      <vt:lpstr>Savon</vt:lpstr>
      <vt:lpstr>EMPLOYEE DATA ANALYSIS</vt:lpstr>
      <vt:lpstr>PROJECT TITLE</vt:lpstr>
      <vt:lpstr>AGENDA</vt:lpstr>
      <vt:lpstr>PROBLEM STATEMENT</vt:lpstr>
      <vt:lpstr>PROJECT OVERVIEW</vt:lpstr>
      <vt:lpstr>WHO ARE THE END USERS?</vt:lpstr>
      <vt:lpstr>OUR SOLUTION AND ITS VALUE PROPOSITION</vt:lpstr>
      <vt:lpstr>DATA SET DESCRIPTION</vt:lpstr>
      <vt:lpstr>THE “WOW” IN OUR SOLUTION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dc:creator>GURU MOORTHY M</dc:creator>
  <cp:lastModifiedBy>sumathi0712@outlook.com</cp:lastModifiedBy>
  <cp:revision>11</cp:revision>
  <dcterms:created xsi:type="dcterms:W3CDTF">2024-08-30T08:57:43Z</dcterms:created>
  <dcterms:modified xsi:type="dcterms:W3CDTF">2024-08-30T10:09:16Z</dcterms:modified>
</cp:coreProperties>
</file>