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 </a:t>
            </a:r>
            <a:r>
              <a:rPr altLang="en-US" b="1" sz="2400" lang="en-US"/>
              <a:t>S</a:t>
            </a:r>
            <a:r>
              <a:rPr altLang="en-US" b="1" sz="2400" lang="en-US"/>
              <a:t>A</a:t>
            </a:r>
            <a:r>
              <a:rPr altLang="en-US" b="1" sz="2400" lang="en-US"/>
              <a:t>N</a:t>
            </a:r>
            <a:r>
              <a:rPr altLang="en-US" b="1" sz="2400" lang="en-US"/>
              <a:t>J</a:t>
            </a:r>
            <a:r>
              <a:rPr altLang="en-US" b="1" sz="2400" lang="en-US"/>
              <a:t>A</a:t>
            </a:r>
            <a:r>
              <a:rPr altLang="en-US" b="1" sz="2400" lang="en-US"/>
              <a:t>Y</a:t>
            </a:r>
            <a:r>
              <a:rPr altLang="en-US" b="1" sz="2400" lang="en-US"/>
              <a:t>R</a:t>
            </a:r>
            <a:r>
              <a:rPr altLang="en-US" b="1" sz="2400" lang="en-US"/>
              <a:t>A</a:t>
            </a:r>
            <a:r>
              <a:rPr altLang="en-US" b="1" sz="2400" lang="en-US"/>
              <a:t>J</a:t>
            </a:r>
            <a:r>
              <a:rPr altLang="en-US" b="1" sz="2400" lang="en-US"/>
              <a:t>.</a:t>
            </a:r>
            <a:r>
              <a:rPr altLang="en-US" b="1" sz="2400" lang="en-US"/>
              <a:t> </a:t>
            </a:r>
            <a:r>
              <a:rPr altLang="en-US" b="1" sz="2400" lang="en-US"/>
              <a:t>S</a:t>
            </a:r>
            <a:endParaRPr b="1" dirty="0" sz="2400" lang="en-US"/>
          </a:p>
          <a:p>
            <a:r>
              <a:rPr dirty="0" sz="2400" lang="en-US"/>
              <a:t>REGISTER NO:</a:t>
            </a:r>
            <a:r>
              <a:rPr dirty="0" sz="2400" lang="en-US"/>
              <a:t> </a:t>
            </a:r>
            <a:r>
              <a:rPr b="1" dirty="0" sz="2400" lang="en-US"/>
              <a:t>3</a:t>
            </a:r>
            <a:r>
              <a:rPr b="1" dirty="0" sz="2400" lang="en-US"/>
              <a:t>1</a:t>
            </a:r>
            <a:r>
              <a:rPr b="1" dirty="0" sz="2400" lang="en-US"/>
              <a:t>2</a:t>
            </a:r>
            <a:r>
              <a:rPr b="1" dirty="0" sz="2400" lang="en-US"/>
              <a:t>2</a:t>
            </a:r>
            <a:r>
              <a:rPr b="1" dirty="0" sz="2400" lang="en-US"/>
              <a:t>0</a:t>
            </a:r>
            <a:r>
              <a:rPr b="1" dirty="0" sz="2400" lang="en-US"/>
              <a:t>7</a:t>
            </a:r>
            <a:r>
              <a:rPr b="1" dirty="0" sz="2400" lang="en-US"/>
              <a:t>7</a:t>
            </a:r>
            <a:r>
              <a:rPr b="1" dirty="0" sz="2400" lang="en-US"/>
              <a:t>2</a:t>
            </a:r>
            <a:r>
              <a:rPr b="1" dirty="0" sz="2400" lang="en-US"/>
              <a:t>8</a:t>
            </a:r>
            <a:endParaRPr altLang="en-US" b="1"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b="1" dirty="0" sz="2400" lang="en-US"/>
              <a:t> </a:t>
            </a:r>
            <a:r>
              <a:rPr b="1" dirty="0" sz="2400" lang="en-US"/>
              <a:t>G</a:t>
            </a:r>
            <a:r>
              <a:rPr b="1" dirty="0" sz="2400" lang="en-US"/>
              <a:t>e</a:t>
            </a:r>
            <a:r>
              <a:rPr b="1" dirty="0" sz="2400" lang="en-US"/>
              <a:t>n</a:t>
            </a:r>
            <a:r>
              <a:rPr b="1" dirty="0" sz="2400" lang="en-US"/>
              <a:t>e</a:t>
            </a:r>
            <a:r>
              <a:rPr b="1" dirty="0" sz="2400" lang="en-US"/>
              <a:t>r</a:t>
            </a:r>
            <a:r>
              <a:rPr b="1" dirty="0" sz="2400" lang="en-US"/>
              <a:t>a</a:t>
            </a:r>
            <a:r>
              <a:rPr b="1" dirty="0" sz="2400" lang="en-US"/>
              <a:t>l</a:t>
            </a:r>
            <a:endParaRPr altLang="en-US" b="1" lang="zh-CN"/>
          </a:p>
          <a:p>
            <a:r>
              <a:rPr dirty="0" sz="2400" lang="en-US"/>
              <a:t>COLLEGE</a:t>
            </a:r>
            <a:r>
              <a:rPr dirty="0" sz="2400" lang="en-US"/>
              <a:t>:</a:t>
            </a:r>
            <a:r>
              <a:rPr dirty="0" sz="2400" lang="en-US"/>
              <a:t> </a:t>
            </a:r>
            <a:r>
              <a:rPr b="1" dirty="0" sz="2400" lang="en-US"/>
              <a:t>T</a:t>
            </a:r>
            <a:r>
              <a:rPr b="1" dirty="0" sz="2400" lang="en-US"/>
              <a:t>h</a:t>
            </a:r>
            <a:r>
              <a:rPr b="1" dirty="0" sz="2400" lang="en-US"/>
              <a:t>e</a:t>
            </a:r>
            <a:r>
              <a:rPr b="1" dirty="0" sz="2400" lang="en-US"/>
              <a:t> </a:t>
            </a:r>
            <a:r>
              <a:rPr b="1" dirty="0" sz="2400" lang="en-US"/>
              <a:t>Q</a:t>
            </a:r>
            <a:r>
              <a:rPr b="1" dirty="0" sz="2400" lang="en-US"/>
              <a:t>u</a:t>
            </a:r>
            <a:r>
              <a:rPr b="1" dirty="0" sz="2400" lang="en-US"/>
              <a:t>a</a:t>
            </a:r>
            <a:r>
              <a:rPr b="1" dirty="0" sz="2400" lang="en-US"/>
              <a:t>i</a:t>
            </a:r>
            <a:r>
              <a:rPr b="1" dirty="0" sz="2400" lang="en-US"/>
              <a:t>d</a:t>
            </a:r>
            <a:r>
              <a:rPr b="1" dirty="0" sz="2400" lang="en-US"/>
              <a:t>e</a:t>
            </a:r>
            <a:r>
              <a:rPr b="1" dirty="0" sz="2400" lang="en-US"/>
              <a:t> </a:t>
            </a:r>
            <a:r>
              <a:rPr b="1" dirty="0" sz="2400" lang="en-US"/>
              <a:t>M</a:t>
            </a:r>
            <a:r>
              <a:rPr b="1" dirty="0" sz="2400" lang="en-US"/>
              <a:t>i</a:t>
            </a:r>
            <a:r>
              <a:rPr b="1" dirty="0" sz="2400" lang="en-US"/>
              <a:t>l</a:t>
            </a:r>
            <a:r>
              <a:rPr b="1" dirty="0" sz="2400" lang="en-US"/>
              <a:t>l</a:t>
            </a:r>
            <a:r>
              <a:rPr b="1" dirty="0" sz="2400" lang="en-US"/>
              <a:t>eth </a:t>
            </a:r>
            <a:r>
              <a:rPr b="1" dirty="0" sz="2400" lang="en-US"/>
              <a:t>c</a:t>
            </a:r>
            <a:r>
              <a:rPr b="1" dirty="0" sz="2400" lang="en-US"/>
              <a:t>o</a:t>
            </a:r>
            <a:r>
              <a:rPr b="1" dirty="0" sz="2400" lang="en-US"/>
              <a:t>l</a:t>
            </a:r>
            <a:r>
              <a:rPr b="1" dirty="0" sz="2400" lang="en-US"/>
              <a:t>l</a:t>
            </a:r>
            <a:r>
              <a:rPr b="1" dirty="0" sz="2400" lang="en-US"/>
              <a:t>ege </a:t>
            </a:r>
            <a:r>
              <a:rPr b="1" dirty="0" sz="2400" lang="en-US"/>
              <a:t>f</a:t>
            </a:r>
            <a:r>
              <a:rPr b="1" dirty="0" sz="2400" lang="en-US"/>
              <a:t>o</a:t>
            </a:r>
            <a:r>
              <a:rPr b="1" dirty="0" sz="2400" lang="en-US"/>
              <a:t>r</a:t>
            </a:r>
            <a:r>
              <a:rPr b="1" dirty="0" sz="2400" lang="en-US"/>
              <a:t> </a:t>
            </a:r>
            <a:r>
              <a:rPr b="1" dirty="0" sz="2400" lang="en-US"/>
              <a:t>M</a:t>
            </a:r>
            <a:r>
              <a:rPr b="1" dirty="0" sz="2400" lang="en-US"/>
              <a:t>e</a:t>
            </a:r>
            <a:r>
              <a:rPr b="1" dirty="0" sz="2400" lang="en-US"/>
              <a:t>n</a:t>
            </a:r>
            <a:r>
              <a:rPr b="1" dirty="0" sz="2400" lang="en-US"/>
              <a:t>,</a:t>
            </a:r>
            <a:r>
              <a:rPr b="1" dirty="0" sz="2400" lang="en-US"/>
              <a:t> </a:t>
            </a:r>
            <a:r>
              <a:rPr b="1" dirty="0" sz="2400" lang="en-US"/>
              <a:t>M</a:t>
            </a:r>
            <a:r>
              <a:rPr b="1" dirty="0" sz="2400" lang="en-US"/>
              <a:t>e</a:t>
            </a:r>
            <a:r>
              <a:rPr b="1" dirty="0" sz="2400" lang="en-US"/>
              <a:t>d</a:t>
            </a:r>
            <a:r>
              <a:rPr b="1" dirty="0" sz="2400" lang="en-US"/>
              <a:t>a</a:t>
            </a:r>
            <a:r>
              <a:rPr b="1" dirty="0" sz="2400" lang="en-US"/>
              <a:t>v</a:t>
            </a:r>
            <a:r>
              <a:rPr b="1" dirty="0" sz="2400" lang="en-US"/>
              <a:t>a</a:t>
            </a:r>
            <a:r>
              <a:rPr b="1" dirty="0" sz="2400" lang="en-US"/>
              <a:t>k</a:t>
            </a:r>
            <a:r>
              <a:rPr b="1" dirty="0" sz="2400" lang="en-US"/>
              <a:t>k</a:t>
            </a:r>
            <a:r>
              <a:rPr b="1" dirty="0" sz="2400" lang="en-US"/>
              <a:t>a</a:t>
            </a:r>
            <a:r>
              <a:rPr b="1" dirty="0" sz="2400" lang="en-US"/>
              <a:t>m</a:t>
            </a:r>
            <a:r>
              <a:rPr b="1" dirty="0" sz="2400" lang="en-US"/>
              <a:t>,</a:t>
            </a:r>
            <a:r>
              <a:rPr b="1" dirty="0" sz="2400" lang="en-US"/>
              <a:t> </a:t>
            </a:r>
            <a:r>
              <a:rPr b="1" dirty="0" sz="2400" lang="en-US"/>
              <a:t>C</a:t>
            </a:r>
            <a:r>
              <a:rPr b="1" dirty="0" sz="2400" lang="en-US"/>
              <a:t>h</a:t>
            </a:r>
            <a:r>
              <a:rPr b="1" dirty="0" sz="2400" lang="en-US"/>
              <a:t>e</a:t>
            </a:r>
            <a:r>
              <a:rPr b="1" dirty="0" sz="2400" lang="en-US"/>
              <a:t>n</a:t>
            </a:r>
            <a:r>
              <a:rPr b="1" dirty="0" sz="2400" lang="en-US"/>
              <a:t>n</a:t>
            </a:r>
            <a:r>
              <a:rPr b="1" dirty="0" sz="2400" lang="en-US"/>
              <a:t>a</a:t>
            </a:r>
            <a:r>
              <a:rPr b="1" dirty="0" sz="2400" lang="en-US"/>
              <a:t>i</a:t>
            </a:r>
            <a:r>
              <a:rPr b="1" dirty="0" sz="2400" lang="en-US"/>
              <a:t>.</a:t>
            </a:r>
            <a:endParaRPr altLang="en-US" b="1"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1038242" y="1544468"/>
            <a:ext cx="7414625" cy="5120639"/>
          </a:xfrm>
          <a:prstGeom prst="rect"/>
        </p:spPr>
        <p:txBody>
          <a:bodyPr rtlCol="0" wrap="square">
            <a:spAutoFit/>
          </a:bodyPr>
          <a:p>
            <a:r>
              <a:rPr sz="2800" lang="en-IN">
                <a:solidFill>
                  <a:srgbClr val="000000"/>
                </a:solidFill>
              </a:rPr>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906461" y="1607967"/>
            <a:ext cx="7894958" cy="5120640"/>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990996" y="1769243"/>
            <a:ext cx="7091778" cy="3863341"/>
          </a:xfrm>
          <a:prstGeom prst="rect"/>
        </p:spPr>
        <p:txBody>
          <a:bodyPr rtlCol="0" wrap="square">
            <a:spAutoFit/>
          </a:bodyPr>
          <a:p>
            <a:r>
              <a:rPr sz="2800" lang="en-IN">
                <a:solidFill>
                  <a:srgbClr val="000000"/>
                </a:solidFill>
              </a:rPr>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1" y="1583056"/>
            <a:ext cx="8584564" cy="4701540"/>
          </a:xfrm>
          <a:prstGeom prst="rect"/>
        </p:spPr>
        <p:txBody>
          <a:bodyPr rtlCol="0" wrap="square">
            <a:spAutoFit/>
          </a:bodyPr>
          <a:p>
            <a:r>
              <a:rPr sz="2800" lang="en-US">
                <a:solidFill>
                  <a:srgbClr val="000000"/>
                </a:solidFill>
              </a:rPr>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569428" cy="3647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a:t>
            </a:r>
            <a:endParaRPr altLang="en-US" lang="zh-CN"/>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32947" y="1503516"/>
            <a:ext cx="8647454" cy="6797041"/>
          </a:xfrm>
          <a:prstGeom prst="rect"/>
        </p:spPr>
        <p:txBody>
          <a:bodyPr rtlCol="0" wrap="square">
            <a:spAutoFit/>
          </a:bodyPr>
          <a:p>
            <a:pPr algn="l"/>
            <a:r>
              <a:rPr sz="2800" lang="en-IN">
                <a:solidFill>
                  <a:srgbClr val="000000"/>
                </a:solidFill>
              </a:rPr>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 Their feedback and interaction patterns are vital for continuous improvement and ensuring that the product or service delivers real value.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962656" y="1476374"/>
            <a:ext cx="7243849" cy="5120640"/>
          </a:xfrm>
          <a:prstGeom prst="rect"/>
        </p:spPr>
        <p:txBody>
          <a:bodyPr rtlCol="0" wrap="square">
            <a:spAutoFit/>
          </a:bodyPr>
          <a:p>
            <a:r>
              <a:rPr sz="2800" lang="en-IN">
                <a:solidFill>
                  <a:srgbClr val="000000"/>
                </a:solidFill>
              </a:rPr>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1242975" y="1109344"/>
            <a:ext cx="8422222" cy="5539740"/>
          </a:xfrm>
          <a:prstGeom prst="rect"/>
        </p:spPr>
        <p:txBody>
          <a:bodyPr rtlCol="0" wrap="square">
            <a:spAutoFit/>
          </a:bodyPr>
          <a:p>
            <a:r>
              <a:rPr sz="2800" lang="en-IN">
                <a:solidFill>
                  <a:srgbClr val="000000"/>
                </a:solidFill>
              </a:rPr>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2024-08-27T16:29:24Z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34498bfe93554413a7a090911b0cf375</vt:lpwstr>
  </property>
</Properties>
</file>