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59" r:id="rId4"/>
    <p:sldId id="257" r:id="rId5"/>
    <p:sldId id="261" r:id="rId6"/>
    <p:sldId id="274" r:id="rId7"/>
    <p:sldId id="270" r:id="rId8"/>
    <p:sldId id="277" r:id="rId9"/>
    <p:sldId id="276" r:id="rId10"/>
    <p:sldId id="278" r:id="rId11"/>
    <p:sldId id="262" r:id="rId12"/>
    <p:sldId id="263" r:id="rId13"/>
    <p:sldId id="264" r:id="rId14"/>
    <p:sldId id="265" r:id="rId15"/>
    <p:sldId id="266" r:id="rId16"/>
    <p:sldId id="268" r:id="rId17"/>
    <p:sldId id="271" r:id="rId18"/>
    <p:sldId id="272" r:id="rId19"/>
    <p:sldId id="275" r:id="rId20"/>
    <p:sldId id="269" r:id="rId21"/>
    <p:sldId id="26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13" autoAdjust="0"/>
    <p:restoredTop sz="90750" autoAdjust="0"/>
  </p:normalViewPr>
  <p:slideViewPr>
    <p:cSldViewPr snapToGrid="0">
      <p:cViewPr varScale="1">
        <p:scale>
          <a:sx n="78" d="100"/>
          <a:sy n="78" d="100"/>
        </p:scale>
        <p:origin x="70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utikaa A" userId="d34f76524d9e0cf7" providerId="LiveId" clId="{2FFA0C6B-BCFA-4857-B8BB-F0FE088DA81B}"/>
    <pc:docChg chg="undo redo custSel addSld delSld modSld sldOrd">
      <pc:chgData name="Srutikaa A" userId="d34f76524d9e0cf7" providerId="LiveId" clId="{2FFA0C6B-BCFA-4857-B8BB-F0FE088DA81B}" dt="2020-01-22T17:15:46.741" v="7881" actId="20577"/>
      <pc:docMkLst>
        <pc:docMk/>
      </pc:docMkLst>
      <pc:sldChg chg="addSp delSp modSp add">
        <pc:chgData name="Srutikaa A" userId="d34f76524d9e0cf7" providerId="LiveId" clId="{2FFA0C6B-BCFA-4857-B8BB-F0FE088DA81B}" dt="2020-01-19T10:09:41.060" v="4873" actId="255"/>
        <pc:sldMkLst>
          <pc:docMk/>
          <pc:sldMk cId="1676749086" sldId="256"/>
        </pc:sldMkLst>
        <pc:spChg chg="add mod">
          <ac:chgData name="Srutikaa A" userId="d34f76524d9e0cf7" providerId="LiveId" clId="{2FFA0C6B-BCFA-4857-B8BB-F0FE088DA81B}" dt="2020-01-19T10:09:41.060" v="4873" actId="255"/>
          <ac:spMkLst>
            <pc:docMk/>
            <pc:sldMk cId="1676749086" sldId="256"/>
            <ac:spMk id="2" creationId="{10EB3FDC-BFB1-4AE1-BA5A-183F1B9DAD2A}"/>
          </ac:spMkLst>
        </pc:spChg>
        <pc:spChg chg="del">
          <ac:chgData name="Srutikaa A" userId="d34f76524d9e0cf7" providerId="LiveId" clId="{2FFA0C6B-BCFA-4857-B8BB-F0FE088DA81B}" dt="2020-01-19T05:34:42.033" v="1"/>
          <ac:spMkLst>
            <pc:docMk/>
            <pc:sldMk cId="1676749086" sldId="256"/>
            <ac:spMk id="2" creationId="{8E1BDDAC-068D-4362-8402-6BCA59817CDE}"/>
          </ac:spMkLst>
        </pc:spChg>
        <pc:spChg chg="del">
          <ac:chgData name="Srutikaa A" userId="d34f76524d9e0cf7" providerId="LiveId" clId="{2FFA0C6B-BCFA-4857-B8BB-F0FE088DA81B}" dt="2020-01-19T05:34:42.033" v="1"/>
          <ac:spMkLst>
            <pc:docMk/>
            <pc:sldMk cId="1676749086" sldId="256"/>
            <ac:spMk id="3" creationId="{270244B3-E88C-473E-BD2F-453978A415FF}"/>
          </ac:spMkLst>
        </pc:spChg>
        <pc:spChg chg="add del mod">
          <ac:chgData name="Srutikaa A" userId="d34f76524d9e0cf7" providerId="LiveId" clId="{2FFA0C6B-BCFA-4857-B8BB-F0FE088DA81B}" dt="2020-01-19T05:34:50.280" v="2"/>
          <ac:spMkLst>
            <pc:docMk/>
            <pc:sldMk cId="1676749086" sldId="256"/>
            <ac:spMk id="4" creationId="{9ECE825D-793D-404F-BECE-E054E0E3BCAC}"/>
          </ac:spMkLst>
        </pc:spChg>
        <pc:spChg chg="add del mod">
          <ac:chgData name="Srutikaa A" userId="d34f76524d9e0cf7" providerId="LiveId" clId="{2FFA0C6B-BCFA-4857-B8BB-F0FE088DA81B}" dt="2020-01-19T05:34:50.280" v="2"/>
          <ac:spMkLst>
            <pc:docMk/>
            <pc:sldMk cId="1676749086" sldId="256"/>
            <ac:spMk id="5" creationId="{466DD016-D844-438E-8BF8-93A9B67C8601}"/>
          </ac:spMkLst>
        </pc:spChg>
        <pc:spChg chg="add del mod">
          <ac:chgData name="Srutikaa A" userId="d34f76524d9e0cf7" providerId="LiveId" clId="{2FFA0C6B-BCFA-4857-B8BB-F0FE088DA81B}" dt="2020-01-19T05:36:22.711" v="20"/>
          <ac:spMkLst>
            <pc:docMk/>
            <pc:sldMk cId="1676749086" sldId="256"/>
            <ac:spMk id="6" creationId="{B35FB1C4-743F-4FD9-9821-83EA57272C3A}"/>
          </ac:spMkLst>
        </pc:spChg>
        <pc:spChg chg="add del mod">
          <ac:chgData name="Srutikaa A" userId="d34f76524d9e0cf7" providerId="LiveId" clId="{2FFA0C6B-BCFA-4857-B8BB-F0FE088DA81B}" dt="2020-01-19T05:36:01.805" v="11"/>
          <ac:spMkLst>
            <pc:docMk/>
            <pc:sldMk cId="1676749086" sldId="256"/>
            <ac:spMk id="7" creationId="{4FEB7E66-3BAC-46E7-9385-68420F65D4D9}"/>
          </ac:spMkLst>
        </pc:spChg>
        <pc:spChg chg="add del mod">
          <ac:chgData name="Srutikaa A" userId="d34f76524d9e0cf7" providerId="LiveId" clId="{2FFA0C6B-BCFA-4857-B8BB-F0FE088DA81B}" dt="2020-01-19T05:42:41.940" v="35"/>
          <ac:spMkLst>
            <pc:docMk/>
            <pc:sldMk cId="1676749086" sldId="256"/>
            <ac:spMk id="8" creationId="{DE9F7C1A-20B0-4505-98EA-844DF33BBCA9}"/>
          </ac:spMkLst>
        </pc:spChg>
        <pc:spChg chg="add del mod">
          <ac:chgData name="Srutikaa A" userId="d34f76524d9e0cf7" providerId="LiveId" clId="{2FFA0C6B-BCFA-4857-B8BB-F0FE088DA81B}" dt="2020-01-19T05:36:44.731" v="21"/>
          <ac:spMkLst>
            <pc:docMk/>
            <pc:sldMk cId="1676749086" sldId="256"/>
            <ac:spMk id="9" creationId="{0432C4F6-1146-4609-98A5-57700E939984}"/>
          </ac:spMkLst>
        </pc:spChg>
        <pc:spChg chg="add del mod">
          <ac:chgData name="Srutikaa A" userId="d34f76524d9e0cf7" providerId="LiveId" clId="{2FFA0C6B-BCFA-4857-B8BB-F0FE088DA81B}" dt="2020-01-19T05:41:10.436" v="28"/>
          <ac:spMkLst>
            <pc:docMk/>
            <pc:sldMk cId="1676749086" sldId="256"/>
            <ac:spMk id="13" creationId="{C0E3287C-7665-41AD-B987-0AFDDD50AA6E}"/>
          </ac:spMkLst>
        </pc:spChg>
        <pc:spChg chg="add del mod">
          <ac:chgData name="Srutikaa A" userId="d34f76524d9e0cf7" providerId="LiveId" clId="{2FFA0C6B-BCFA-4857-B8BB-F0FE088DA81B}" dt="2020-01-19T05:42:50.024" v="36"/>
          <ac:spMkLst>
            <pc:docMk/>
            <pc:sldMk cId="1676749086" sldId="256"/>
            <ac:spMk id="14" creationId="{60EAA41D-9EF6-46EA-84C4-AF854C663D05}"/>
          </ac:spMkLst>
        </pc:spChg>
        <pc:spChg chg="add del mod">
          <ac:chgData name="Srutikaa A" userId="d34f76524d9e0cf7" providerId="LiveId" clId="{2FFA0C6B-BCFA-4857-B8BB-F0FE088DA81B}" dt="2020-01-19T05:42:50.024" v="36"/>
          <ac:spMkLst>
            <pc:docMk/>
            <pc:sldMk cId="1676749086" sldId="256"/>
            <ac:spMk id="15" creationId="{BB320FA3-939C-4038-AD03-7310A7E3FD5C}"/>
          </ac:spMkLst>
        </pc:spChg>
        <pc:spChg chg="add del mod">
          <ac:chgData name="Srutikaa A" userId="d34f76524d9e0cf7" providerId="LiveId" clId="{2FFA0C6B-BCFA-4857-B8BB-F0FE088DA81B}" dt="2020-01-19T05:43:41.003" v="64"/>
          <ac:spMkLst>
            <pc:docMk/>
            <pc:sldMk cId="1676749086" sldId="256"/>
            <ac:spMk id="16" creationId="{50FF9FBD-C648-4C94-9DEF-01AEDE36F1C5}"/>
          </ac:spMkLst>
        </pc:spChg>
        <pc:spChg chg="add del mod">
          <ac:chgData name="Srutikaa A" userId="d34f76524d9e0cf7" providerId="LiveId" clId="{2FFA0C6B-BCFA-4857-B8BB-F0FE088DA81B}" dt="2020-01-19T05:43:41.003" v="64"/>
          <ac:spMkLst>
            <pc:docMk/>
            <pc:sldMk cId="1676749086" sldId="256"/>
            <ac:spMk id="17" creationId="{833B2F5A-7B82-4D3E-90AC-8E84F912B51A}"/>
          </ac:spMkLst>
        </pc:spChg>
        <pc:spChg chg="add del mod">
          <ac:chgData name="Srutikaa A" userId="d34f76524d9e0cf7" providerId="LiveId" clId="{2FFA0C6B-BCFA-4857-B8BB-F0FE088DA81B}" dt="2020-01-19T05:43:41.003" v="64"/>
          <ac:spMkLst>
            <pc:docMk/>
            <pc:sldMk cId="1676749086" sldId="256"/>
            <ac:spMk id="18" creationId="{227E5FC0-5235-40A1-9AF4-E9F1DC6E2B0E}"/>
          </ac:spMkLst>
        </pc:spChg>
        <pc:spChg chg="add mod">
          <ac:chgData name="Srutikaa A" userId="d34f76524d9e0cf7" providerId="LiveId" clId="{2FFA0C6B-BCFA-4857-B8BB-F0FE088DA81B}" dt="2020-01-19T05:46:26.271" v="145" actId="1076"/>
          <ac:spMkLst>
            <pc:docMk/>
            <pc:sldMk cId="1676749086" sldId="256"/>
            <ac:spMk id="19" creationId="{513509A9-EDE0-437A-B4D4-E8C8CA136AB7}"/>
          </ac:spMkLst>
        </pc:spChg>
        <pc:spChg chg="add mod">
          <ac:chgData name="Srutikaa A" userId="d34f76524d9e0cf7" providerId="LiveId" clId="{2FFA0C6B-BCFA-4857-B8BB-F0FE088DA81B}" dt="2020-01-19T10:07:59.619" v="4816" actId="1076"/>
          <ac:spMkLst>
            <pc:docMk/>
            <pc:sldMk cId="1676749086" sldId="256"/>
            <ac:spMk id="20" creationId="{6924162A-136C-413F-860C-DEFA3950A9D5}"/>
          </ac:spMkLst>
        </pc:spChg>
        <pc:picChg chg="add del mod">
          <ac:chgData name="Srutikaa A" userId="d34f76524d9e0cf7" providerId="LiveId" clId="{2FFA0C6B-BCFA-4857-B8BB-F0FE088DA81B}" dt="2020-01-19T05:37:21.772" v="27" actId="21"/>
          <ac:picMkLst>
            <pc:docMk/>
            <pc:sldMk cId="1676749086" sldId="256"/>
            <ac:picMk id="11" creationId="{AD9E5BAE-4D9F-4A1B-A096-729BF89A6FF1}"/>
          </ac:picMkLst>
        </pc:picChg>
        <pc:picChg chg="add mod">
          <ac:chgData name="Srutikaa A" userId="d34f76524d9e0cf7" providerId="LiveId" clId="{2FFA0C6B-BCFA-4857-B8BB-F0FE088DA81B}" dt="2020-01-19T05:53:59.478" v="231" actId="1076"/>
          <ac:picMkLst>
            <pc:docMk/>
            <pc:sldMk cId="1676749086" sldId="256"/>
            <ac:picMk id="22" creationId="{7565B6DA-5EB5-468D-9A5A-C670638B7F73}"/>
          </ac:picMkLst>
        </pc:picChg>
        <pc:picChg chg="add mod">
          <ac:chgData name="Srutikaa A" userId="d34f76524d9e0cf7" providerId="LiveId" clId="{2FFA0C6B-BCFA-4857-B8BB-F0FE088DA81B}" dt="2020-01-19T10:09:30.645" v="4871" actId="1076"/>
          <ac:picMkLst>
            <pc:docMk/>
            <pc:sldMk cId="1676749086" sldId="256"/>
            <ac:picMk id="1026" creationId="{1263C790-9E66-4B73-892E-CAC54F2AA6C5}"/>
          </ac:picMkLst>
        </pc:picChg>
      </pc:sldChg>
      <pc:sldChg chg="addSp delSp modSp add ord">
        <pc:chgData name="Srutikaa A" userId="d34f76524d9e0cf7" providerId="LiveId" clId="{2FFA0C6B-BCFA-4857-B8BB-F0FE088DA81B}" dt="2020-01-19T06:51:04.861" v="1919"/>
        <pc:sldMkLst>
          <pc:docMk/>
          <pc:sldMk cId="1435841059" sldId="257"/>
        </pc:sldMkLst>
        <pc:spChg chg="add del mod">
          <ac:chgData name="Srutikaa A" userId="d34f76524d9e0cf7" providerId="LiveId" clId="{2FFA0C6B-BCFA-4857-B8BB-F0FE088DA81B}" dt="2020-01-19T05:53:33.960" v="223"/>
          <ac:spMkLst>
            <pc:docMk/>
            <pc:sldMk cId="1435841059" sldId="257"/>
            <ac:spMk id="4" creationId="{2524E34D-B473-409C-A9AD-6874D33DE3A6}"/>
          </ac:spMkLst>
        </pc:spChg>
        <pc:spChg chg="add del mod">
          <ac:chgData name="Srutikaa A" userId="d34f76524d9e0cf7" providerId="LiveId" clId="{2FFA0C6B-BCFA-4857-B8BB-F0FE088DA81B}" dt="2020-01-19T05:53:33.960" v="225"/>
          <ac:spMkLst>
            <pc:docMk/>
            <pc:sldMk cId="1435841059" sldId="257"/>
            <ac:spMk id="5" creationId="{7A70164E-D33D-4BAB-A487-95DE466F39FC}"/>
          </ac:spMkLst>
        </pc:spChg>
        <pc:spChg chg="add del mod">
          <ac:chgData name="Srutikaa A" userId="d34f76524d9e0cf7" providerId="LiveId" clId="{2FFA0C6B-BCFA-4857-B8BB-F0FE088DA81B}" dt="2020-01-19T05:57:39.792" v="355"/>
          <ac:spMkLst>
            <pc:docMk/>
            <pc:sldMk cId="1435841059" sldId="257"/>
            <ac:spMk id="6" creationId="{5E90B922-093E-46D5-9EAB-96CB963D9269}"/>
          </ac:spMkLst>
        </pc:spChg>
        <pc:spChg chg="add del mod">
          <ac:chgData name="Srutikaa A" userId="d34f76524d9e0cf7" providerId="LiveId" clId="{2FFA0C6B-BCFA-4857-B8BB-F0FE088DA81B}" dt="2020-01-19T05:54:47.251" v="254" actId="767"/>
          <ac:spMkLst>
            <pc:docMk/>
            <pc:sldMk cId="1435841059" sldId="257"/>
            <ac:spMk id="7" creationId="{AA0BEAB1-2FDD-4823-A5EF-5B0D0B8B9491}"/>
          </ac:spMkLst>
        </pc:spChg>
        <pc:spChg chg="add mod">
          <ac:chgData name="Srutikaa A" userId="d34f76524d9e0cf7" providerId="LiveId" clId="{2FFA0C6B-BCFA-4857-B8BB-F0FE088DA81B}" dt="2020-01-19T05:56:28.164" v="313" actId="255"/>
          <ac:spMkLst>
            <pc:docMk/>
            <pc:sldMk cId="1435841059" sldId="257"/>
            <ac:spMk id="8" creationId="{DED0E75F-A22F-444A-82E4-6C1B7B943C92}"/>
          </ac:spMkLst>
        </pc:spChg>
        <pc:spChg chg="add mod">
          <ac:chgData name="Srutikaa A" userId="d34f76524d9e0cf7" providerId="LiveId" clId="{2FFA0C6B-BCFA-4857-B8BB-F0FE088DA81B}" dt="2020-01-19T05:57:38.846" v="353" actId="1076"/>
          <ac:spMkLst>
            <pc:docMk/>
            <pc:sldMk cId="1435841059" sldId="257"/>
            <ac:spMk id="9" creationId="{691A398F-8DFC-4A42-B394-167C0037A858}"/>
          </ac:spMkLst>
        </pc:spChg>
        <pc:spChg chg="add mod">
          <ac:chgData name="Srutikaa A" userId="d34f76524d9e0cf7" providerId="LiveId" clId="{2FFA0C6B-BCFA-4857-B8BB-F0FE088DA81B}" dt="2020-01-19T06:09:05.200" v="900" actId="207"/>
          <ac:spMkLst>
            <pc:docMk/>
            <pc:sldMk cId="1435841059" sldId="257"/>
            <ac:spMk id="10" creationId="{A06CA849-54B8-48B2-8437-6474AC47AD7C}"/>
          </ac:spMkLst>
        </pc:spChg>
        <pc:picChg chg="add del mod">
          <ac:chgData name="Srutikaa A" userId="d34f76524d9e0cf7" providerId="LiveId" clId="{2FFA0C6B-BCFA-4857-B8BB-F0FE088DA81B}" dt="2020-01-19T05:51:22.639" v="196"/>
          <ac:picMkLst>
            <pc:docMk/>
            <pc:sldMk cId="1435841059" sldId="257"/>
            <ac:picMk id="2050" creationId="{BAF50EEC-FF06-4663-94A2-C4FD99B50609}"/>
          </ac:picMkLst>
        </pc:picChg>
        <pc:picChg chg="add del">
          <ac:chgData name="Srutikaa A" userId="d34f76524d9e0cf7" providerId="LiveId" clId="{2FFA0C6B-BCFA-4857-B8BB-F0FE088DA81B}" dt="2020-01-19T05:51:46" v="198"/>
          <ac:picMkLst>
            <pc:docMk/>
            <pc:sldMk cId="1435841059" sldId="257"/>
            <ac:picMk id="2052" creationId="{A0617CE6-8268-4596-AC04-3400BE4C3274}"/>
          </ac:picMkLst>
        </pc:picChg>
        <pc:picChg chg="add mod">
          <ac:chgData name="Srutikaa A" userId="d34f76524d9e0cf7" providerId="LiveId" clId="{2FFA0C6B-BCFA-4857-B8BB-F0FE088DA81B}" dt="2020-01-19T06:07:12.662" v="879" actId="1076"/>
          <ac:picMkLst>
            <pc:docMk/>
            <pc:sldMk cId="1435841059" sldId="257"/>
            <ac:picMk id="2054" creationId="{FBAA5AEC-683A-4187-974D-A5B3E0DF9DAF}"/>
          </ac:picMkLst>
        </pc:picChg>
      </pc:sldChg>
      <pc:sldChg chg="addSp delSp modSp add del">
        <pc:chgData name="Srutikaa A" userId="d34f76524d9e0cf7" providerId="LiveId" clId="{2FFA0C6B-BCFA-4857-B8BB-F0FE088DA81B}" dt="2020-01-19T05:50:51.605" v="185"/>
        <pc:sldMkLst>
          <pc:docMk/>
          <pc:sldMk cId="2374770677" sldId="257"/>
        </pc:sldMkLst>
        <pc:spChg chg="add del mod">
          <ac:chgData name="Srutikaa A" userId="d34f76524d9e0cf7" providerId="LiveId" clId="{2FFA0C6B-BCFA-4857-B8BB-F0FE088DA81B}" dt="2020-01-19T05:50:49.226" v="178" actId="11529"/>
          <ac:spMkLst>
            <pc:docMk/>
            <pc:sldMk cId="2374770677" sldId="257"/>
            <ac:spMk id="6" creationId="{5A5BDAF6-58D7-4EB0-951D-645E27F699E9}"/>
          </ac:spMkLst>
        </pc:spChg>
        <pc:picChg chg="add del mod">
          <ac:chgData name="Srutikaa A" userId="d34f76524d9e0cf7" providerId="LiveId" clId="{2FFA0C6B-BCFA-4857-B8BB-F0FE088DA81B}" dt="2020-01-19T05:50:51.313" v="184"/>
          <ac:picMkLst>
            <pc:docMk/>
            <pc:sldMk cId="2374770677" sldId="257"/>
            <ac:picMk id="5" creationId="{F63F309F-1A70-4121-B747-165C5FB13971}"/>
          </ac:picMkLst>
        </pc:picChg>
        <pc:picChg chg="add del">
          <ac:chgData name="Srutikaa A" userId="d34f76524d9e0cf7" providerId="LiveId" clId="{2FFA0C6B-BCFA-4857-B8BB-F0FE088DA81B}" dt="2020-01-19T05:50:48.192" v="175"/>
          <ac:picMkLst>
            <pc:docMk/>
            <pc:sldMk cId="2374770677" sldId="257"/>
            <ac:picMk id="7" creationId="{8FEBF4C2-00D2-4E80-B303-EEFE50619CC3}"/>
          </ac:picMkLst>
        </pc:picChg>
      </pc:sldChg>
      <pc:sldChg chg="addSp modSp add ord">
        <pc:chgData name="Srutikaa A" userId="d34f76524d9e0cf7" providerId="LiveId" clId="{2FFA0C6B-BCFA-4857-B8BB-F0FE088DA81B}" dt="2020-01-22T16:22:48.033" v="6791" actId="113"/>
        <pc:sldMkLst>
          <pc:docMk/>
          <pc:sldMk cId="1707397194" sldId="258"/>
        </pc:sldMkLst>
        <pc:spChg chg="add mod">
          <ac:chgData name="Srutikaa A" userId="d34f76524d9e0cf7" providerId="LiveId" clId="{2FFA0C6B-BCFA-4857-B8BB-F0FE088DA81B}" dt="2020-01-22T16:22:48.033" v="6791" actId="113"/>
          <ac:spMkLst>
            <pc:docMk/>
            <pc:sldMk cId="1707397194" sldId="258"/>
            <ac:spMk id="4" creationId="{0D6491C1-AD8A-45AC-B0FE-5D9B310213E9}"/>
          </ac:spMkLst>
        </pc:spChg>
        <pc:spChg chg="add mod">
          <ac:chgData name="Srutikaa A" userId="d34f76524d9e0cf7" providerId="LiveId" clId="{2FFA0C6B-BCFA-4857-B8BB-F0FE088DA81B}" dt="2020-01-22T16:22:26.447" v="6786" actId="255"/>
          <ac:spMkLst>
            <pc:docMk/>
            <pc:sldMk cId="1707397194" sldId="258"/>
            <ac:spMk id="5" creationId="{79C465F8-90D8-475D-A931-3AD89FD0554B}"/>
          </ac:spMkLst>
        </pc:spChg>
        <pc:picChg chg="add mod">
          <ac:chgData name="Srutikaa A" userId="d34f76524d9e0cf7" providerId="LiveId" clId="{2FFA0C6B-BCFA-4857-B8BB-F0FE088DA81B}" dt="2020-01-22T16:22:37.774" v="6789" actId="1076"/>
          <ac:picMkLst>
            <pc:docMk/>
            <pc:sldMk cId="1707397194" sldId="258"/>
            <ac:picMk id="3074" creationId="{3B446217-772E-41A1-B6B3-A126C5303F6B}"/>
          </ac:picMkLst>
        </pc:picChg>
      </pc:sldChg>
      <pc:sldChg chg="add del">
        <pc:chgData name="Srutikaa A" userId="d34f76524d9e0cf7" providerId="LiveId" clId="{2FFA0C6B-BCFA-4857-B8BB-F0FE088DA81B}" dt="2020-01-19T06:09:23.740" v="902"/>
        <pc:sldMkLst>
          <pc:docMk/>
          <pc:sldMk cId="3554948301" sldId="258"/>
        </pc:sldMkLst>
      </pc:sldChg>
      <pc:sldChg chg="addSp modSp add ord">
        <pc:chgData name="Srutikaa A" userId="d34f76524d9e0cf7" providerId="LiveId" clId="{2FFA0C6B-BCFA-4857-B8BB-F0FE088DA81B}" dt="2020-01-22T16:21:26.596" v="6777" actId="2711"/>
        <pc:sldMkLst>
          <pc:docMk/>
          <pc:sldMk cId="1364617728" sldId="259"/>
        </pc:sldMkLst>
        <pc:spChg chg="add mod">
          <ac:chgData name="Srutikaa A" userId="d34f76524d9e0cf7" providerId="LiveId" clId="{2FFA0C6B-BCFA-4857-B8BB-F0FE088DA81B}" dt="2020-01-22T16:21:26.596" v="6777" actId="2711"/>
          <ac:spMkLst>
            <pc:docMk/>
            <pc:sldMk cId="1364617728" sldId="259"/>
            <ac:spMk id="4" creationId="{B4384797-4EA5-4E3F-B37D-7B38B07F16AD}"/>
          </ac:spMkLst>
        </pc:spChg>
        <pc:picChg chg="add mod">
          <ac:chgData name="Srutikaa A" userId="d34f76524d9e0cf7" providerId="LiveId" clId="{2FFA0C6B-BCFA-4857-B8BB-F0FE088DA81B}" dt="2020-01-19T06:29:22.829" v="1368" actId="14100"/>
          <ac:picMkLst>
            <pc:docMk/>
            <pc:sldMk cId="1364617728" sldId="259"/>
            <ac:picMk id="4098" creationId="{6ACEE53E-98C9-4787-87BC-3AE690D25794}"/>
          </ac:picMkLst>
        </pc:picChg>
      </pc:sldChg>
      <pc:sldChg chg="addSp delSp modSp add">
        <pc:chgData name="Srutikaa A" userId="d34f76524d9e0cf7" providerId="LiveId" clId="{2FFA0C6B-BCFA-4857-B8BB-F0FE088DA81B}" dt="2020-01-19T06:52:59.741" v="1950" actId="1076"/>
        <pc:sldMkLst>
          <pc:docMk/>
          <pc:sldMk cId="2493096606" sldId="260"/>
        </pc:sldMkLst>
        <pc:spChg chg="add del mod">
          <ac:chgData name="Srutikaa A" userId="d34f76524d9e0cf7" providerId="LiveId" clId="{2FFA0C6B-BCFA-4857-B8BB-F0FE088DA81B}" dt="2020-01-19T06:49:25.745" v="1895" actId="11529"/>
          <ac:spMkLst>
            <pc:docMk/>
            <pc:sldMk cId="2493096606" sldId="260"/>
            <ac:spMk id="4" creationId="{12D21D29-E96B-4F07-AD05-9CED31EDB88F}"/>
          </ac:spMkLst>
        </pc:spChg>
        <pc:spChg chg="add mod">
          <ac:chgData name="Srutikaa A" userId="d34f76524d9e0cf7" providerId="LiveId" clId="{2FFA0C6B-BCFA-4857-B8BB-F0FE088DA81B}" dt="2020-01-19T06:52:19.133" v="1932" actId="1076"/>
          <ac:spMkLst>
            <pc:docMk/>
            <pc:sldMk cId="2493096606" sldId="260"/>
            <ac:spMk id="5" creationId="{E4AB8789-771E-443C-B825-524E31A35189}"/>
          </ac:spMkLst>
        </pc:spChg>
        <pc:spChg chg="add mod">
          <ac:chgData name="Srutikaa A" userId="d34f76524d9e0cf7" providerId="LiveId" clId="{2FFA0C6B-BCFA-4857-B8BB-F0FE088DA81B}" dt="2020-01-19T06:52:59.741" v="1950" actId="1076"/>
          <ac:spMkLst>
            <pc:docMk/>
            <pc:sldMk cId="2493096606" sldId="260"/>
            <ac:spMk id="6" creationId="{DF8601E7-5DC2-4064-9C0B-4921D4DEF22D}"/>
          </ac:spMkLst>
        </pc:spChg>
        <pc:picChg chg="add mod">
          <ac:chgData name="Srutikaa A" userId="d34f76524d9e0cf7" providerId="LiveId" clId="{2FFA0C6B-BCFA-4857-B8BB-F0FE088DA81B}" dt="2020-01-19T06:52:45.317" v="1947" actId="1076"/>
          <ac:picMkLst>
            <pc:docMk/>
            <pc:sldMk cId="2493096606" sldId="260"/>
            <ac:picMk id="7" creationId="{FA24EF22-E9E2-42D2-AC9D-6C8C39072608}"/>
          </ac:picMkLst>
        </pc:picChg>
        <pc:picChg chg="add del mod">
          <ac:chgData name="Srutikaa A" userId="d34f76524d9e0cf7" providerId="LiveId" clId="{2FFA0C6B-BCFA-4857-B8BB-F0FE088DA81B}" dt="2020-01-19T06:51:39.613" v="1923" actId="21"/>
          <ac:picMkLst>
            <pc:docMk/>
            <pc:sldMk cId="2493096606" sldId="260"/>
            <ac:picMk id="5122" creationId="{EE4932C8-47BD-4E15-818E-3E1DE80E09D8}"/>
          </ac:picMkLst>
        </pc:picChg>
      </pc:sldChg>
      <pc:sldChg chg="addSp delSp modSp add ord">
        <pc:chgData name="Srutikaa A" userId="d34f76524d9e0cf7" providerId="LiveId" clId="{2FFA0C6B-BCFA-4857-B8BB-F0FE088DA81B}" dt="2020-01-22T16:31:29.563" v="6854" actId="20577"/>
        <pc:sldMkLst>
          <pc:docMk/>
          <pc:sldMk cId="537641155" sldId="261"/>
        </pc:sldMkLst>
        <pc:spChg chg="add mod">
          <ac:chgData name="Srutikaa A" userId="d34f76524d9e0cf7" providerId="LiveId" clId="{2FFA0C6B-BCFA-4857-B8BB-F0FE088DA81B}" dt="2020-01-22T16:31:29.563" v="6854" actId="20577"/>
          <ac:spMkLst>
            <pc:docMk/>
            <pc:sldMk cId="537641155" sldId="261"/>
            <ac:spMk id="4" creationId="{9135B29D-C35F-4FF8-9272-036050711041}"/>
          </ac:spMkLst>
        </pc:spChg>
        <pc:spChg chg="add del mod">
          <ac:chgData name="Srutikaa A" userId="d34f76524d9e0cf7" providerId="LiveId" clId="{2FFA0C6B-BCFA-4857-B8BB-F0FE088DA81B}" dt="2020-01-19T07:02:08.395" v="1998"/>
          <ac:spMkLst>
            <pc:docMk/>
            <pc:sldMk cId="537641155" sldId="261"/>
            <ac:spMk id="4" creationId="{AD3802EB-D1D6-4B02-8C3A-8C9CB7F835EE}"/>
          </ac:spMkLst>
        </pc:spChg>
        <pc:spChg chg="add mod">
          <ac:chgData name="Srutikaa A" userId="d34f76524d9e0cf7" providerId="LiveId" clId="{2FFA0C6B-BCFA-4857-B8BB-F0FE088DA81B}" dt="2020-01-19T10:04:31.474" v="4699" actId="1076"/>
          <ac:spMkLst>
            <pc:docMk/>
            <pc:sldMk cId="537641155" sldId="261"/>
            <ac:spMk id="5" creationId="{9E6043F3-5835-443C-B19B-2E8FED2911C6}"/>
          </ac:spMkLst>
        </pc:spChg>
        <pc:spChg chg="add del mod">
          <ac:chgData name="Srutikaa A" userId="d34f76524d9e0cf7" providerId="LiveId" clId="{2FFA0C6B-BCFA-4857-B8BB-F0FE088DA81B}" dt="2020-01-19T10:05:20.882" v="4704" actId="1076"/>
          <ac:spMkLst>
            <pc:docMk/>
            <pc:sldMk cId="537641155" sldId="261"/>
            <ac:spMk id="6" creationId="{9E0A088A-9BA9-4EFD-A453-352F237FCAE9}"/>
          </ac:spMkLst>
        </pc:spChg>
        <pc:spChg chg="add del mod">
          <ac:chgData name="Srutikaa A" userId="d34f76524d9e0cf7" providerId="LiveId" clId="{2FFA0C6B-BCFA-4857-B8BB-F0FE088DA81B}" dt="2020-01-19T10:24:17.242" v="5038"/>
          <ac:spMkLst>
            <pc:docMk/>
            <pc:sldMk cId="537641155" sldId="261"/>
            <ac:spMk id="7" creationId="{2B25203B-0722-4E34-A543-A6B98CAD17B6}"/>
          </ac:spMkLst>
        </pc:spChg>
        <pc:spChg chg="add del mod">
          <ac:chgData name="Srutikaa A" userId="d34f76524d9e0cf7" providerId="LiveId" clId="{2FFA0C6B-BCFA-4857-B8BB-F0FE088DA81B}" dt="2020-01-19T09:55:28.565" v="4320" actId="11529"/>
          <ac:spMkLst>
            <pc:docMk/>
            <pc:sldMk cId="537641155" sldId="261"/>
            <ac:spMk id="7" creationId="{5388124D-BFFA-4FB1-BC59-3F1B3DC0A61D}"/>
          </ac:spMkLst>
        </pc:spChg>
        <pc:picChg chg="add mod">
          <ac:chgData name="Srutikaa A" userId="d34f76524d9e0cf7" providerId="LiveId" clId="{2FFA0C6B-BCFA-4857-B8BB-F0FE088DA81B}" dt="2020-01-19T10:06:08.834" v="4725" actId="1076"/>
          <ac:picMkLst>
            <pc:docMk/>
            <pc:sldMk cId="537641155" sldId="261"/>
            <ac:picMk id="6146" creationId="{84139140-A0A2-4ED4-80C4-05AAC1101876}"/>
          </ac:picMkLst>
        </pc:picChg>
      </pc:sldChg>
      <pc:sldChg chg="addSp delSp modSp add">
        <pc:chgData name="Srutikaa A" userId="d34f76524d9e0cf7" providerId="LiveId" clId="{2FFA0C6B-BCFA-4857-B8BB-F0FE088DA81B}" dt="2020-01-22T15:46:34.104" v="6488" actId="1076"/>
        <pc:sldMkLst>
          <pc:docMk/>
          <pc:sldMk cId="2848540129" sldId="262"/>
        </pc:sldMkLst>
        <pc:spChg chg="add mod">
          <ac:chgData name="Srutikaa A" userId="d34f76524d9e0cf7" providerId="LiveId" clId="{2FFA0C6B-BCFA-4857-B8BB-F0FE088DA81B}" dt="2020-01-22T15:45:45.790" v="6479" actId="20577"/>
          <ac:spMkLst>
            <pc:docMk/>
            <pc:sldMk cId="2848540129" sldId="262"/>
            <ac:spMk id="4" creationId="{33EBADF4-40C5-4C7E-86E1-7F41CD91E23A}"/>
          </ac:spMkLst>
        </pc:spChg>
        <pc:spChg chg="add mod">
          <ac:chgData name="Srutikaa A" userId="d34f76524d9e0cf7" providerId="LiveId" clId="{2FFA0C6B-BCFA-4857-B8BB-F0FE088DA81B}" dt="2020-01-19T07:24:25.500" v="2374" actId="1076"/>
          <ac:spMkLst>
            <pc:docMk/>
            <pc:sldMk cId="2848540129" sldId="262"/>
            <ac:spMk id="5" creationId="{0CD7B68D-CBEE-4624-8CAC-2513A90F2A50}"/>
          </ac:spMkLst>
        </pc:spChg>
        <pc:spChg chg="add del mod">
          <ac:chgData name="Srutikaa A" userId="d34f76524d9e0cf7" providerId="LiveId" clId="{2FFA0C6B-BCFA-4857-B8BB-F0FE088DA81B}" dt="2020-01-19T07:25:50.767" v="2392" actId="11529"/>
          <ac:spMkLst>
            <pc:docMk/>
            <pc:sldMk cId="2848540129" sldId="262"/>
            <ac:spMk id="6" creationId="{17BAD840-2C5E-4579-A243-A00D73018A56}"/>
          </ac:spMkLst>
        </pc:spChg>
        <pc:spChg chg="add mod">
          <ac:chgData name="Srutikaa A" userId="d34f76524d9e0cf7" providerId="LiveId" clId="{2FFA0C6B-BCFA-4857-B8BB-F0FE088DA81B}" dt="2020-01-22T15:43:13.384" v="6439" actId="1076"/>
          <ac:spMkLst>
            <pc:docMk/>
            <pc:sldMk cId="2848540129" sldId="262"/>
            <ac:spMk id="7" creationId="{A5505BE8-3AB9-43A3-9EED-845FC24E473E}"/>
          </ac:spMkLst>
        </pc:spChg>
        <pc:picChg chg="add mod">
          <ac:chgData name="Srutikaa A" userId="d34f76524d9e0cf7" providerId="LiveId" clId="{2FFA0C6B-BCFA-4857-B8BB-F0FE088DA81B}" dt="2020-01-22T15:46:19.618" v="6482" actId="14100"/>
          <ac:picMkLst>
            <pc:docMk/>
            <pc:sldMk cId="2848540129" sldId="262"/>
            <ac:picMk id="7170" creationId="{A2F895DB-B1C5-441E-8770-3E1B75012C40}"/>
          </ac:picMkLst>
        </pc:picChg>
        <pc:picChg chg="add mod">
          <ac:chgData name="Srutikaa A" userId="d34f76524d9e0cf7" providerId="LiveId" clId="{2FFA0C6B-BCFA-4857-B8BB-F0FE088DA81B}" dt="2020-01-22T15:43:26.752" v="6443" actId="1076"/>
          <ac:picMkLst>
            <pc:docMk/>
            <pc:sldMk cId="2848540129" sldId="262"/>
            <ac:picMk id="7172" creationId="{431FE97B-5BBE-409E-97AD-D89190555005}"/>
          </ac:picMkLst>
        </pc:picChg>
        <pc:picChg chg="add del mod">
          <ac:chgData name="Srutikaa A" userId="d34f76524d9e0cf7" providerId="LiveId" clId="{2FFA0C6B-BCFA-4857-B8BB-F0FE088DA81B}" dt="2020-01-22T15:46:21.330" v="6483"/>
          <ac:picMkLst>
            <pc:docMk/>
            <pc:sldMk cId="2848540129" sldId="262"/>
            <ac:picMk id="8194" creationId="{4D7F0D31-3105-47F3-851C-B777DFAAEBD0}"/>
          </ac:picMkLst>
        </pc:picChg>
        <pc:picChg chg="add mod">
          <ac:chgData name="Srutikaa A" userId="d34f76524d9e0cf7" providerId="LiveId" clId="{2FFA0C6B-BCFA-4857-B8BB-F0FE088DA81B}" dt="2020-01-22T15:46:34.104" v="6488" actId="1076"/>
          <ac:picMkLst>
            <pc:docMk/>
            <pc:sldMk cId="2848540129" sldId="262"/>
            <ac:picMk id="8196" creationId="{3201DFC3-39E2-4B63-9606-00AE9731081F}"/>
          </ac:picMkLst>
        </pc:picChg>
      </pc:sldChg>
      <pc:sldChg chg="addSp modSp add del">
        <pc:chgData name="Srutikaa A" userId="d34f76524d9e0cf7" providerId="LiveId" clId="{2FFA0C6B-BCFA-4857-B8BB-F0FE088DA81B}" dt="2020-01-19T07:27:53.183" v="2430" actId="2696"/>
        <pc:sldMkLst>
          <pc:docMk/>
          <pc:sldMk cId="2456188160" sldId="263"/>
        </pc:sldMkLst>
        <pc:spChg chg="add mod">
          <ac:chgData name="Srutikaa A" userId="d34f76524d9e0cf7" providerId="LiveId" clId="{2FFA0C6B-BCFA-4857-B8BB-F0FE088DA81B}" dt="2020-01-19T07:11:53.794" v="2091" actId="255"/>
          <ac:spMkLst>
            <pc:docMk/>
            <pc:sldMk cId="2456188160" sldId="263"/>
            <ac:spMk id="4" creationId="{7B73685B-6468-496D-AE10-F5D2DE309FB6}"/>
          </ac:spMkLst>
        </pc:spChg>
        <pc:picChg chg="add mod">
          <ac:chgData name="Srutikaa A" userId="d34f76524d9e0cf7" providerId="LiveId" clId="{2FFA0C6B-BCFA-4857-B8BB-F0FE088DA81B}" dt="2020-01-19T07:11:01.939" v="2074" actId="14100"/>
          <ac:picMkLst>
            <pc:docMk/>
            <pc:sldMk cId="2456188160" sldId="263"/>
            <ac:picMk id="8194" creationId="{EA45F78C-BC53-4423-96DB-9C4F93901E00}"/>
          </ac:picMkLst>
        </pc:picChg>
      </pc:sldChg>
      <pc:sldChg chg="addSp delSp modSp add">
        <pc:chgData name="Srutikaa A" userId="d34f76524d9e0cf7" providerId="LiveId" clId="{2FFA0C6B-BCFA-4857-B8BB-F0FE088DA81B}" dt="2020-01-22T15:47:04.737" v="6492" actId="20577"/>
        <pc:sldMkLst>
          <pc:docMk/>
          <pc:sldMk cId="2950465217" sldId="263"/>
        </pc:sldMkLst>
        <pc:spChg chg="add del mod">
          <ac:chgData name="Srutikaa A" userId="d34f76524d9e0cf7" providerId="LiveId" clId="{2FFA0C6B-BCFA-4857-B8BB-F0FE088DA81B}" dt="2020-01-22T13:30:57.310" v="5423" actId="14100"/>
          <ac:spMkLst>
            <pc:docMk/>
            <pc:sldMk cId="2950465217" sldId="263"/>
            <ac:spMk id="2" creationId="{9530EE56-BEBE-4367-9AD1-AA11927C2612}"/>
          </ac:spMkLst>
        </pc:spChg>
        <pc:spChg chg="add del">
          <ac:chgData name="Srutikaa A" userId="d34f76524d9e0cf7" providerId="LiveId" clId="{2FFA0C6B-BCFA-4857-B8BB-F0FE088DA81B}" dt="2020-01-22T13:30:56.766" v="5422" actId="21"/>
          <ac:spMkLst>
            <pc:docMk/>
            <pc:sldMk cId="2950465217" sldId="263"/>
            <ac:spMk id="3" creationId="{B098208D-B51C-406C-8683-A84F3111FBD8}"/>
          </ac:spMkLst>
        </pc:spChg>
        <pc:spChg chg="add mod">
          <ac:chgData name="Srutikaa A" userId="d34f76524d9e0cf7" providerId="LiveId" clId="{2FFA0C6B-BCFA-4857-B8BB-F0FE088DA81B}" dt="2020-01-22T15:47:02.024" v="6490" actId="20577"/>
          <ac:spMkLst>
            <pc:docMk/>
            <pc:sldMk cId="2950465217" sldId="263"/>
            <ac:spMk id="4" creationId="{B46341B8-304C-48FF-BC0A-6674B184B564}"/>
          </ac:spMkLst>
        </pc:spChg>
        <pc:spChg chg="add del mod">
          <ac:chgData name="Srutikaa A" userId="d34f76524d9e0cf7" providerId="LiveId" clId="{2FFA0C6B-BCFA-4857-B8BB-F0FE088DA81B}" dt="2020-01-22T12:50:15.294" v="5095"/>
          <ac:spMkLst>
            <pc:docMk/>
            <pc:sldMk cId="2950465217" sldId="263"/>
            <ac:spMk id="5" creationId="{1B3D4E54-8E93-4CBA-9894-689DE26B6A61}"/>
          </ac:spMkLst>
        </pc:spChg>
        <pc:spChg chg="add del mod">
          <ac:chgData name="Srutikaa A" userId="d34f76524d9e0cf7" providerId="LiveId" clId="{2FFA0C6B-BCFA-4857-B8BB-F0FE088DA81B}" dt="2020-01-19T07:38:27.746" v="2466"/>
          <ac:spMkLst>
            <pc:docMk/>
            <pc:sldMk cId="2950465217" sldId="263"/>
            <ac:spMk id="5" creationId="{C6287EE2-01EE-492D-B075-4AB757196A1E}"/>
          </ac:spMkLst>
        </pc:spChg>
        <pc:spChg chg="add mod">
          <ac:chgData name="Srutikaa A" userId="d34f76524d9e0cf7" providerId="LiveId" clId="{2FFA0C6B-BCFA-4857-B8BB-F0FE088DA81B}" dt="2020-01-22T12:48:59.261" v="5069" actId="1076"/>
          <ac:spMkLst>
            <pc:docMk/>
            <pc:sldMk cId="2950465217" sldId="263"/>
            <ac:spMk id="6" creationId="{D878044C-4601-4E99-946D-E229A3E32B5D}"/>
          </ac:spMkLst>
        </pc:spChg>
        <pc:spChg chg="add mod">
          <ac:chgData name="Srutikaa A" userId="d34f76524d9e0cf7" providerId="LiveId" clId="{2FFA0C6B-BCFA-4857-B8BB-F0FE088DA81B}" dt="2020-01-22T15:47:04.737" v="6492" actId="20577"/>
          <ac:spMkLst>
            <pc:docMk/>
            <pc:sldMk cId="2950465217" sldId="263"/>
            <ac:spMk id="9" creationId="{F9A02289-B2FC-4D24-866E-3CD7C6CAAE55}"/>
          </ac:spMkLst>
        </pc:spChg>
        <pc:spChg chg="add del mod">
          <ac:chgData name="Srutikaa A" userId="d34f76524d9e0cf7" providerId="LiveId" clId="{2FFA0C6B-BCFA-4857-B8BB-F0FE088DA81B}" dt="2020-01-22T12:56:24.417" v="5171" actId="478"/>
          <ac:spMkLst>
            <pc:docMk/>
            <pc:sldMk cId="2950465217" sldId="263"/>
            <ac:spMk id="10" creationId="{02233E99-7860-43D8-902B-CE1CBFFE8FE4}"/>
          </ac:spMkLst>
        </pc:spChg>
        <pc:spChg chg="add mod">
          <ac:chgData name="Srutikaa A" userId="d34f76524d9e0cf7" providerId="LiveId" clId="{2FFA0C6B-BCFA-4857-B8BB-F0FE088DA81B}" dt="2020-01-22T13:30:53.894" v="5417" actId="1076"/>
          <ac:spMkLst>
            <pc:docMk/>
            <pc:sldMk cId="2950465217" sldId="263"/>
            <ac:spMk id="13" creationId="{3E89A91F-EA1E-486A-9263-AB79C755214B}"/>
          </ac:spMkLst>
        </pc:spChg>
        <pc:graphicFrameChg chg="add del mod">
          <ac:chgData name="Srutikaa A" userId="d34f76524d9e0cf7" providerId="LiveId" clId="{2FFA0C6B-BCFA-4857-B8BB-F0FE088DA81B}" dt="2020-01-22T12:50:08.158" v="5091"/>
          <ac:graphicFrameMkLst>
            <pc:docMk/>
            <pc:sldMk cId="2950465217" sldId="263"/>
            <ac:graphicFrameMk id="7" creationId="{9696AE77-FBA7-46A2-971F-6B2EBF762F19}"/>
          </ac:graphicFrameMkLst>
        </pc:graphicFrameChg>
        <pc:graphicFrameChg chg="del">
          <ac:chgData name="Srutikaa A" userId="d34f76524d9e0cf7" providerId="LiveId" clId="{2FFA0C6B-BCFA-4857-B8BB-F0FE088DA81B}" dt="2020-01-22T12:50:08.158" v="5091"/>
          <ac:graphicFrameMkLst>
            <pc:docMk/>
            <pc:sldMk cId="2950465217" sldId="263"/>
            <ac:graphicFrameMk id="8" creationId="{05D613FA-21F8-45F9-8042-F7339699F5E8}"/>
          </ac:graphicFrameMkLst>
        </pc:graphicFrameChg>
        <pc:picChg chg="add del mod">
          <ac:chgData name="Srutikaa A" userId="d34f76524d9e0cf7" providerId="LiveId" clId="{2FFA0C6B-BCFA-4857-B8BB-F0FE088DA81B}" dt="2020-01-22T13:30:55.280" v="5420"/>
          <ac:picMkLst>
            <pc:docMk/>
            <pc:sldMk cId="2950465217" sldId="263"/>
            <ac:picMk id="16" creationId="{391F11C0-3247-4735-8B9D-67A18BBEF821}"/>
          </ac:picMkLst>
        </pc:picChg>
        <pc:picChg chg="add del">
          <ac:chgData name="Srutikaa A" userId="d34f76524d9e0cf7" providerId="LiveId" clId="{2FFA0C6B-BCFA-4857-B8BB-F0FE088DA81B}" dt="2020-01-22T13:26:46.492" v="5341"/>
          <ac:picMkLst>
            <pc:docMk/>
            <pc:sldMk cId="2950465217" sldId="263"/>
            <ac:picMk id="1026" creationId="{1CEC02B2-C140-490A-B181-208AEB64CCA3}"/>
          </ac:picMkLst>
        </pc:picChg>
        <pc:picChg chg="add del mod">
          <ac:chgData name="Srutikaa A" userId="d34f76524d9e0cf7" providerId="LiveId" clId="{2FFA0C6B-BCFA-4857-B8BB-F0FE088DA81B}" dt="2020-01-22T13:30:59.693" v="5427"/>
          <ac:picMkLst>
            <pc:docMk/>
            <pc:sldMk cId="2950465217" sldId="263"/>
            <ac:picMk id="1028" creationId="{FEDE1E5A-A2DC-4096-A6E8-A8769D281EA4}"/>
          </ac:picMkLst>
        </pc:picChg>
        <pc:picChg chg="add del mod">
          <ac:chgData name="Srutikaa A" userId="d34f76524d9e0cf7" providerId="LiveId" clId="{2FFA0C6B-BCFA-4857-B8BB-F0FE088DA81B}" dt="2020-01-22T13:31:36.470" v="5431"/>
          <ac:picMkLst>
            <pc:docMk/>
            <pc:sldMk cId="2950465217" sldId="263"/>
            <ac:picMk id="1030" creationId="{4DB6996C-0C11-400A-9247-72029B0422A0}"/>
          </ac:picMkLst>
        </pc:picChg>
        <pc:picChg chg="add del">
          <ac:chgData name="Srutikaa A" userId="d34f76524d9e0cf7" providerId="LiveId" clId="{2FFA0C6B-BCFA-4857-B8BB-F0FE088DA81B}" dt="2020-01-22T13:31:46.694" v="5433"/>
          <ac:picMkLst>
            <pc:docMk/>
            <pc:sldMk cId="2950465217" sldId="263"/>
            <ac:picMk id="1032" creationId="{B4FC8A74-07A1-4257-ABA5-A01AE33AD6CF}"/>
          </ac:picMkLst>
        </pc:picChg>
        <pc:picChg chg="add mod">
          <ac:chgData name="Srutikaa A" userId="d34f76524d9e0cf7" providerId="LiveId" clId="{2FFA0C6B-BCFA-4857-B8BB-F0FE088DA81B}" dt="2020-01-22T13:32:29.900" v="5439" actId="1076"/>
          <ac:picMkLst>
            <pc:docMk/>
            <pc:sldMk cId="2950465217" sldId="263"/>
            <ac:picMk id="1034" creationId="{37212877-914A-4283-A559-480453A32CD1}"/>
          </ac:picMkLst>
        </pc:picChg>
        <pc:picChg chg="add del mod">
          <ac:chgData name="Srutikaa A" userId="d34f76524d9e0cf7" providerId="LiveId" clId="{2FFA0C6B-BCFA-4857-B8BB-F0FE088DA81B}" dt="2020-01-22T13:31:33.215" v="5430" actId="14100"/>
          <ac:picMkLst>
            <pc:docMk/>
            <pc:sldMk cId="2950465217" sldId="263"/>
            <ac:picMk id="9218" creationId="{F8F7A1A9-1137-47FA-86F7-F943E49CE777}"/>
          </ac:picMkLst>
        </pc:picChg>
        <pc:picChg chg="add mod">
          <ac:chgData name="Srutikaa A" userId="d34f76524d9e0cf7" providerId="LiveId" clId="{2FFA0C6B-BCFA-4857-B8BB-F0FE088DA81B}" dt="2020-01-19T08:12:35.592" v="2546" actId="1076"/>
          <ac:picMkLst>
            <pc:docMk/>
            <pc:sldMk cId="2950465217" sldId="263"/>
            <ac:picMk id="9220" creationId="{50665BA7-2DAF-4B35-86CB-21CB268EB8A6}"/>
          </ac:picMkLst>
        </pc:picChg>
      </pc:sldChg>
      <pc:sldChg chg="addSp delSp modSp add">
        <pc:chgData name="Srutikaa A" userId="d34f76524d9e0cf7" providerId="LiveId" clId="{2FFA0C6B-BCFA-4857-B8BB-F0FE088DA81B}" dt="2020-01-22T17:15:46.741" v="7881" actId="20577"/>
        <pc:sldMkLst>
          <pc:docMk/>
          <pc:sldMk cId="4137389171" sldId="264"/>
        </pc:sldMkLst>
        <pc:spChg chg="add del">
          <ac:chgData name="Srutikaa A" userId="d34f76524d9e0cf7" providerId="LiveId" clId="{2FFA0C6B-BCFA-4857-B8BB-F0FE088DA81B}" dt="2020-01-22T12:55:53.047" v="5163" actId="21"/>
          <ac:spMkLst>
            <pc:docMk/>
            <pc:sldMk cId="4137389171" sldId="264"/>
            <ac:spMk id="4" creationId="{BBF84203-3646-4E13-9A92-DFDA29DCD5C3}"/>
          </ac:spMkLst>
        </pc:spChg>
        <pc:spChg chg="add del">
          <ac:chgData name="Srutikaa A" userId="d34f76524d9e0cf7" providerId="LiveId" clId="{2FFA0C6B-BCFA-4857-B8BB-F0FE088DA81B}" dt="2020-01-19T07:42:25.496" v="2535"/>
          <ac:spMkLst>
            <pc:docMk/>
            <pc:sldMk cId="4137389171" sldId="264"/>
            <ac:spMk id="4" creationId="{CFAA7744-2302-4056-BCA1-6CF2604713B5}"/>
          </ac:spMkLst>
        </pc:spChg>
        <pc:spChg chg="add del mod">
          <ac:chgData name="Srutikaa A" userId="d34f76524d9e0cf7" providerId="LiveId" clId="{2FFA0C6B-BCFA-4857-B8BB-F0FE088DA81B}" dt="2020-01-22T12:50:43.021" v="5101"/>
          <ac:spMkLst>
            <pc:docMk/>
            <pc:sldMk cId="4137389171" sldId="264"/>
            <ac:spMk id="5" creationId="{ED40DC0E-A2EB-42F3-8589-402012B70049}"/>
          </ac:spMkLst>
        </pc:spChg>
        <pc:spChg chg="add del mod">
          <ac:chgData name="Srutikaa A" userId="d34f76524d9e0cf7" providerId="LiveId" clId="{2FFA0C6B-BCFA-4857-B8BB-F0FE088DA81B}" dt="2020-01-22T12:56:55.465" v="5175" actId="478"/>
          <ac:spMkLst>
            <pc:docMk/>
            <pc:sldMk cId="4137389171" sldId="264"/>
            <ac:spMk id="6" creationId="{E6D2CD5C-526B-423A-98FF-427F90A5B8FD}"/>
          </ac:spMkLst>
        </pc:spChg>
        <pc:spChg chg="add mod">
          <ac:chgData name="Srutikaa A" userId="d34f76524d9e0cf7" providerId="LiveId" clId="{2FFA0C6B-BCFA-4857-B8BB-F0FE088DA81B}" dt="2020-01-22T13:05:00.006" v="5223" actId="1076"/>
          <ac:spMkLst>
            <pc:docMk/>
            <pc:sldMk cId="4137389171" sldId="264"/>
            <ac:spMk id="7" creationId="{AA6A671C-21C7-43BB-B571-25373BF2C9FD}"/>
          </ac:spMkLst>
        </pc:spChg>
        <pc:spChg chg="add del mod">
          <ac:chgData name="Srutikaa A" userId="d34f76524d9e0cf7" providerId="LiveId" clId="{2FFA0C6B-BCFA-4857-B8BB-F0FE088DA81B}" dt="2020-01-22T13:01:51.902" v="5200"/>
          <ac:spMkLst>
            <pc:docMk/>
            <pc:sldMk cId="4137389171" sldId="264"/>
            <ac:spMk id="8" creationId="{3DC7E83B-A75B-45B3-A426-4200EABFDD33}"/>
          </ac:spMkLst>
        </pc:spChg>
        <pc:spChg chg="add mod">
          <ac:chgData name="Srutikaa A" userId="d34f76524d9e0cf7" providerId="LiveId" clId="{2FFA0C6B-BCFA-4857-B8BB-F0FE088DA81B}" dt="2020-01-22T15:47:12.378" v="6496" actId="20577"/>
          <ac:spMkLst>
            <pc:docMk/>
            <pc:sldMk cId="4137389171" sldId="264"/>
            <ac:spMk id="9" creationId="{955B9287-5DA5-47D5-AAD8-F7E4BE8667A2}"/>
          </ac:spMkLst>
        </pc:spChg>
        <pc:spChg chg="add mod">
          <ac:chgData name="Srutikaa A" userId="d34f76524d9e0cf7" providerId="LiveId" clId="{2FFA0C6B-BCFA-4857-B8BB-F0FE088DA81B}" dt="2020-01-22T17:15:46.741" v="7881" actId="20577"/>
          <ac:spMkLst>
            <pc:docMk/>
            <pc:sldMk cId="4137389171" sldId="264"/>
            <ac:spMk id="10" creationId="{13E14A27-EF17-418A-BA89-B41FBB819DCF}"/>
          </ac:spMkLst>
        </pc:spChg>
        <pc:spChg chg="add mod">
          <ac:chgData name="Srutikaa A" userId="d34f76524d9e0cf7" providerId="LiveId" clId="{2FFA0C6B-BCFA-4857-B8BB-F0FE088DA81B}" dt="2020-01-22T13:07:06.645" v="5238" actId="1076"/>
          <ac:spMkLst>
            <pc:docMk/>
            <pc:sldMk cId="4137389171" sldId="264"/>
            <ac:spMk id="11" creationId="{75E225B1-9114-4555-9D36-392D7CFF0525}"/>
          </ac:spMkLst>
        </pc:spChg>
        <pc:picChg chg="add mod">
          <ac:chgData name="Srutikaa A" userId="d34f76524d9e0cf7" providerId="LiveId" clId="{2FFA0C6B-BCFA-4857-B8BB-F0FE088DA81B}" dt="2020-01-22T13:33:33.308" v="5444" actId="1076"/>
          <ac:picMkLst>
            <pc:docMk/>
            <pc:sldMk cId="4137389171" sldId="264"/>
            <ac:picMk id="2050" creationId="{3BA45109-DD4B-4EC7-9929-AE043EAFA9DA}"/>
          </ac:picMkLst>
        </pc:picChg>
        <pc:picChg chg="add del mod">
          <ac:chgData name="Srutikaa A" userId="d34f76524d9e0cf7" providerId="LiveId" clId="{2FFA0C6B-BCFA-4857-B8BB-F0FE088DA81B}" dt="2020-01-22T13:35:46.110" v="5456"/>
          <ac:picMkLst>
            <pc:docMk/>
            <pc:sldMk cId="4137389171" sldId="264"/>
            <ac:picMk id="2052" creationId="{790536C8-135F-40E1-848B-AE4D672088ED}"/>
          </ac:picMkLst>
        </pc:picChg>
        <pc:picChg chg="add mod">
          <ac:chgData name="Srutikaa A" userId="d34f76524d9e0cf7" providerId="LiveId" clId="{2FFA0C6B-BCFA-4857-B8BB-F0FE088DA81B}" dt="2020-01-22T13:35:57.876" v="5459" actId="1076"/>
          <ac:picMkLst>
            <pc:docMk/>
            <pc:sldMk cId="4137389171" sldId="264"/>
            <ac:picMk id="2054" creationId="{25F62B5F-6C7E-4285-9ED9-3E339890E0A7}"/>
          </ac:picMkLst>
        </pc:picChg>
        <pc:picChg chg="add mod">
          <ac:chgData name="Srutikaa A" userId="d34f76524d9e0cf7" providerId="LiveId" clId="{2FFA0C6B-BCFA-4857-B8BB-F0FE088DA81B}" dt="2020-01-22T13:35:44.758" v="5455" actId="14100"/>
          <ac:picMkLst>
            <pc:docMk/>
            <pc:sldMk cId="4137389171" sldId="264"/>
            <ac:picMk id="10242" creationId="{13CA129A-F7A2-4DD4-A118-E1ED48FD9B26}"/>
          </ac:picMkLst>
        </pc:picChg>
        <pc:picChg chg="add del mod">
          <ac:chgData name="Srutikaa A" userId="d34f76524d9e0cf7" providerId="LiveId" clId="{2FFA0C6B-BCFA-4857-B8BB-F0FE088DA81B}" dt="2020-01-19T08:24:57.585" v="3177"/>
          <ac:picMkLst>
            <pc:docMk/>
            <pc:sldMk cId="4137389171" sldId="264"/>
            <ac:picMk id="10244" creationId="{A60BE91B-A89C-4BB2-967C-F10BB0A2734F}"/>
          </ac:picMkLst>
        </pc:picChg>
      </pc:sldChg>
      <pc:sldChg chg="addSp delSp modSp add del ord">
        <pc:chgData name="Srutikaa A" userId="d34f76524d9e0cf7" providerId="LiveId" clId="{2FFA0C6B-BCFA-4857-B8BB-F0FE088DA81B}" dt="2020-01-22T16:00:01.390" v="6516" actId="1076"/>
        <pc:sldMkLst>
          <pc:docMk/>
          <pc:sldMk cId="2902724030" sldId="265"/>
        </pc:sldMkLst>
        <pc:spChg chg="add del">
          <ac:chgData name="Srutikaa A" userId="d34f76524d9e0cf7" providerId="LiveId" clId="{2FFA0C6B-BCFA-4857-B8BB-F0FE088DA81B}" dt="2020-01-19T08:23:12.861" v="3159"/>
          <ac:spMkLst>
            <pc:docMk/>
            <pc:sldMk cId="2902724030" sldId="265"/>
            <ac:spMk id="4" creationId="{63BCE850-2A98-4CD3-A4E4-361A287537B1}"/>
          </ac:spMkLst>
        </pc:spChg>
        <pc:spChg chg="add mod">
          <ac:chgData name="Srutikaa A" userId="d34f76524d9e0cf7" providerId="LiveId" clId="{2FFA0C6B-BCFA-4857-B8BB-F0FE088DA81B}" dt="2020-01-22T16:00:01.390" v="6516" actId="1076"/>
          <ac:spMkLst>
            <pc:docMk/>
            <pc:sldMk cId="2902724030" sldId="265"/>
            <ac:spMk id="4" creationId="{8D5AF742-81AB-4885-91B2-D6E95428AE94}"/>
          </ac:spMkLst>
        </pc:spChg>
        <pc:spChg chg="add del mod">
          <ac:chgData name="Srutikaa A" userId="d34f76524d9e0cf7" providerId="LiveId" clId="{2FFA0C6B-BCFA-4857-B8BB-F0FE088DA81B}" dt="2020-01-22T12:57:33.239" v="5177" actId="21"/>
          <ac:spMkLst>
            <pc:docMk/>
            <pc:sldMk cId="2902724030" sldId="265"/>
            <ac:spMk id="5" creationId="{DE32F17F-4F1D-4FD6-A839-7EC1E5EBD2EA}"/>
          </ac:spMkLst>
        </pc:spChg>
        <pc:spChg chg="add del mod">
          <ac:chgData name="Srutikaa A" userId="d34f76524d9e0cf7" providerId="LiveId" clId="{2FFA0C6B-BCFA-4857-B8BB-F0FE088DA81B}" dt="2020-01-22T13:05:29.936" v="5227"/>
          <ac:spMkLst>
            <pc:docMk/>
            <pc:sldMk cId="2902724030" sldId="265"/>
            <ac:spMk id="6" creationId="{4776830E-EB43-40E9-9844-75F348251020}"/>
          </ac:spMkLst>
        </pc:spChg>
        <pc:spChg chg="add">
          <ac:chgData name="Srutikaa A" userId="d34f76524d9e0cf7" providerId="LiveId" clId="{2FFA0C6B-BCFA-4857-B8BB-F0FE088DA81B}" dt="2020-01-22T13:09:01.013" v="5248"/>
          <ac:spMkLst>
            <pc:docMk/>
            <pc:sldMk cId="2902724030" sldId="265"/>
            <ac:spMk id="8" creationId="{5722BDA2-4A5E-4258-9689-A3C4631AAD9B}"/>
          </ac:spMkLst>
        </pc:spChg>
        <pc:spChg chg="add">
          <ac:chgData name="Srutikaa A" userId="d34f76524d9e0cf7" providerId="LiveId" clId="{2FFA0C6B-BCFA-4857-B8BB-F0FE088DA81B}" dt="2020-01-22T13:10:03.658" v="5254"/>
          <ac:spMkLst>
            <pc:docMk/>
            <pc:sldMk cId="2902724030" sldId="265"/>
            <ac:spMk id="9" creationId="{CA2068D3-3628-41A0-B936-E16A918D70AE}"/>
          </ac:spMkLst>
        </pc:spChg>
        <pc:spChg chg="add mod">
          <ac:chgData name="Srutikaa A" userId="d34f76524d9e0cf7" providerId="LiveId" clId="{2FFA0C6B-BCFA-4857-B8BB-F0FE088DA81B}" dt="2020-01-22T13:18:05.686" v="5325" actId="1076"/>
          <ac:spMkLst>
            <pc:docMk/>
            <pc:sldMk cId="2902724030" sldId="265"/>
            <ac:spMk id="10" creationId="{6B40A999-66C2-468F-A598-8A388CD3C106}"/>
          </ac:spMkLst>
        </pc:spChg>
        <pc:spChg chg="add del">
          <ac:chgData name="Srutikaa A" userId="d34f76524d9e0cf7" providerId="LiveId" clId="{2FFA0C6B-BCFA-4857-B8BB-F0FE088DA81B}" dt="2020-01-22T13:13:58.768" v="5293"/>
          <ac:spMkLst>
            <pc:docMk/>
            <pc:sldMk cId="2902724030" sldId="265"/>
            <ac:spMk id="11" creationId="{7F8E37BA-BD78-41A3-AC44-2896F2BC10FE}"/>
          </ac:spMkLst>
        </pc:spChg>
        <pc:spChg chg="add del">
          <ac:chgData name="Srutikaa A" userId="d34f76524d9e0cf7" providerId="LiveId" clId="{2FFA0C6B-BCFA-4857-B8BB-F0FE088DA81B}" dt="2020-01-22T13:14:05.935" v="5295"/>
          <ac:spMkLst>
            <pc:docMk/>
            <pc:sldMk cId="2902724030" sldId="265"/>
            <ac:spMk id="12" creationId="{B7C79135-9EB9-4E5A-A239-44DF39608EB2}"/>
          </ac:spMkLst>
        </pc:spChg>
        <pc:spChg chg="add mod">
          <ac:chgData name="Srutikaa A" userId="d34f76524d9e0cf7" providerId="LiveId" clId="{2FFA0C6B-BCFA-4857-B8BB-F0FE088DA81B}" dt="2020-01-22T13:17:34.732" v="5322" actId="1076"/>
          <ac:spMkLst>
            <pc:docMk/>
            <pc:sldMk cId="2902724030" sldId="265"/>
            <ac:spMk id="13" creationId="{BFC42F29-5C6B-4401-AACD-AE3CA81C532C}"/>
          </ac:spMkLst>
        </pc:spChg>
        <pc:picChg chg="add del">
          <ac:chgData name="Srutikaa A" userId="d34f76524d9e0cf7" providerId="LiveId" clId="{2FFA0C6B-BCFA-4857-B8BB-F0FE088DA81B}" dt="2020-01-22T13:08:33.359" v="5244"/>
          <ac:picMkLst>
            <pc:docMk/>
            <pc:sldMk cId="2902724030" sldId="265"/>
            <ac:picMk id="7" creationId="{5AD92BFD-CE59-4824-A801-A1618B500F70}"/>
          </ac:picMkLst>
        </pc:picChg>
        <pc:picChg chg="add mod">
          <ac:chgData name="Srutikaa A" userId="d34f76524d9e0cf7" providerId="LiveId" clId="{2FFA0C6B-BCFA-4857-B8BB-F0FE088DA81B}" dt="2020-01-22T13:36:33.828" v="5464" actId="1076"/>
          <ac:picMkLst>
            <pc:docMk/>
            <pc:sldMk cId="2902724030" sldId="265"/>
            <ac:picMk id="3074" creationId="{3C0FA6DE-48C0-4BD4-85A6-78D7EA1E6F48}"/>
          </ac:picMkLst>
        </pc:picChg>
        <pc:picChg chg="add mod">
          <ac:chgData name="Srutikaa A" userId="d34f76524d9e0cf7" providerId="LiveId" clId="{2FFA0C6B-BCFA-4857-B8BB-F0FE088DA81B}" dt="2020-01-22T13:37:10.092" v="5467" actId="1076"/>
          <ac:picMkLst>
            <pc:docMk/>
            <pc:sldMk cId="2902724030" sldId="265"/>
            <ac:picMk id="3076" creationId="{0C43F644-895E-418D-9CC1-9B7A2BDCDF99}"/>
          </ac:picMkLst>
        </pc:picChg>
        <pc:picChg chg="add mod">
          <ac:chgData name="Srutikaa A" userId="d34f76524d9e0cf7" providerId="LiveId" clId="{2FFA0C6B-BCFA-4857-B8BB-F0FE088DA81B}" dt="2020-01-22T13:28:35.847" v="5378" actId="1076"/>
          <ac:picMkLst>
            <pc:docMk/>
            <pc:sldMk cId="2902724030" sldId="265"/>
            <ac:picMk id="11266" creationId="{43CF8813-D394-4C2B-A656-B0B17AC4FCBF}"/>
          </ac:picMkLst>
        </pc:picChg>
      </pc:sldChg>
      <pc:sldChg chg="addSp delSp modSp add modAnim">
        <pc:chgData name="Srutikaa A" userId="d34f76524d9e0cf7" providerId="LiveId" clId="{2FFA0C6B-BCFA-4857-B8BB-F0FE088DA81B}" dt="2020-01-22T15:04:21.203" v="6362"/>
        <pc:sldMkLst>
          <pc:docMk/>
          <pc:sldMk cId="4123558110" sldId="266"/>
        </pc:sldMkLst>
        <pc:spChg chg="add del mod">
          <ac:chgData name="Srutikaa A" userId="d34f76524d9e0cf7" providerId="LiveId" clId="{2FFA0C6B-BCFA-4857-B8BB-F0FE088DA81B}" dt="2020-01-22T13:06:05.034" v="5230"/>
          <ac:spMkLst>
            <pc:docMk/>
            <pc:sldMk cId="4123558110" sldId="266"/>
            <ac:spMk id="4" creationId="{E6CCC41D-0659-43EA-839A-D4CA34AC0802}"/>
          </ac:spMkLst>
        </pc:spChg>
        <pc:spChg chg="add mod">
          <ac:chgData name="Srutikaa A" userId="d34f76524d9e0cf7" providerId="LiveId" clId="{2FFA0C6B-BCFA-4857-B8BB-F0FE088DA81B}" dt="2020-01-19T08:36:42.161" v="3265" actId="20577"/>
          <ac:spMkLst>
            <pc:docMk/>
            <pc:sldMk cId="4123558110" sldId="266"/>
            <ac:spMk id="5" creationId="{3EEBC5F7-0FB1-4499-88F1-F80DBE54D35A}"/>
          </ac:spMkLst>
        </pc:spChg>
        <pc:spChg chg="add mod">
          <ac:chgData name="Srutikaa A" userId="d34f76524d9e0cf7" providerId="LiveId" clId="{2FFA0C6B-BCFA-4857-B8BB-F0FE088DA81B}" dt="2020-01-22T13:07:26.824" v="5241" actId="20577"/>
          <ac:spMkLst>
            <pc:docMk/>
            <pc:sldMk cId="4123558110" sldId="266"/>
            <ac:spMk id="6" creationId="{C5EA65AB-9E67-4570-815D-C6AAD4364A36}"/>
          </ac:spMkLst>
        </pc:spChg>
        <pc:spChg chg="add mod">
          <ac:chgData name="Srutikaa A" userId="d34f76524d9e0cf7" providerId="LiveId" clId="{2FFA0C6B-BCFA-4857-B8BB-F0FE088DA81B}" dt="2020-01-22T13:40:47.596" v="5507" actId="1076"/>
          <ac:spMkLst>
            <pc:docMk/>
            <pc:sldMk cId="4123558110" sldId="266"/>
            <ac:spMk id="7" creationId="{0872FAF7-9A69-485A-827F-2484CF5ECD15}"/>
          </ac:spMkLst>
        </pc:spChg>
        <pc:spChg chg="add mod">
          <ac:chgData name="Srutikaa A" userId="d34f76524d9e0cf7" providerId="LiveId" clId="{2FFA0C6B-BCFA-4857-B8BB-F0FE088DA81B}" dt="2020-01-22T13:48:09.116" v="5584" actId="1076"/>
          <ac:spMkLst>
            <pc:docMk/>
            <pc:sldMk cId="4123558110" sldId="266"/>
            <ac:spMk id="9" creationId="{F84F0212-5CA6-4163-83FC-426F1A141E17}"/>
          </ac:spMkLst>
        </pc:spChg>
        <pc:spChg chg="add mod">
          <ac:chgData name="Srutikaa A" userId="d34f76524d9e0cf7" providerId="LiveId" clId="{2FFA0C6B-BCFA-4857-B8BB-F0FE088DA81B}" dt="2020-01-22T14:45:20.179" v="6171" actId="20577"/>
          <ac:spMkLst>
            <pc:docMk/>
            <pc:sldMk cId="4123558110" sldId="266"/>
            <ac:spMk id="10" creationId="{46253E2E-E32C-4F01-9E32-8526377AA347}"/>
          </ac:spMkLst>
        </pc:spChg>
        <pc:picChg chg="add del mod">
          <ac:chgData name="Srutikaa A" userId="d34f76524d9e0cf7" providerId="LiveId" clId="{2FFA0C6B-BCFA-4857-B8BB-F0FE088DA81B}" dt="2020-01-22T13:56:04.923" v="5810" actId="1076"/>
          <ac:picMkLst>
            <pc:docMk/>
            <pc:sldMk cId="4123558110" sldId="266"/>
            <ac:picMk id="8" creationId="{049F0B90-DD76-4099-8BAD-D70B146F746D}"/>
          </ac:picMkLst>
        </pc:picChg>
        <pc:picChg chg="add del">
          <ac:chgData name="Srutikaa A" userId="d34f76524d9e0cf7" providerId="LiveId" clId="{2FFA0C6B-BCFA-4857-B8BB-F0FE088DA81B}" dt="2020-01-22T13:45:06.783" v="5532"/>
          <ac:picMkLst>
            <pc:docMk/>
            <pc:sldMk cId="4123558110" sldId="266"/>
            <ac:picMk id="4098" creationId="{AA3EEB09-D753-4AA5-B2A5-8C0B9126A1CD}"/>
          </ac:picMkLst>
        </pc:picChg>
        <pc:picChg chg="add del mod">
          <ac:chgData name="Srutikaa A" userId="d34f76524d9e0cf7" providerId="LiveId" clId="{2FFA0C6B-BCFA-4857-B8BB-F0FE088DA81B}" dt="2020-01-22T14:12:48.973" v="5845"/>
          <ac:picMkLst>
            <pc:docMk/>
            <pc:sldMk cId="4123558110" sldId="266"/>
            <ac:picMk id="4100" creationId="{77606A20-D11E-47BC-94CD-AD9505DAD78F}"/>
          </ac:picMkLst>
        </pc:picChg>
        <pc:picChg chg="add mod">
          <ac:chgData name="Srutikaa A" userId="d34f76524d9e0cf7" providerId="LiveId" clId="{2FFA0C6B-BCFA-4857-B8BB-F0FE088DA81B}" dt="2020-01-22T14:14:39.669" v="5853" actId="1440"/>
          <ac:picMkLst>
            <pc:docMk/>
            <pc:sldMk cId="4123558110" sldId="266"/>
            <ac:picMk id="4102" creationId="{3DC2CC67-F440-4085-B5C7-F07A9D8115D3}"/>
          </ac:picMkLst>
        </pc:picChg>
        <pc:picChg chg="add del mod">
          <ac:chgData name="Srutikaa A" userId="d34f76524d9e0cf7" providerId="LiveId" clId="{2FFA0C6B-BCFA-4857-B8BB-F0FE088DA81B}" dt="2020-01-22T13:28:36.538" v="5381" actId="21"/>
          <ac:picMkLst>
            <pc:docMk/>
            <pc:sldMk cId="4123558110" sldId="266"/>
            <ac:picMk id="12290" creationId="{D5A7474F-DFCB-48C5-8D3C-C69C29F8FF20}"/>
          </ac:picMkLst>
        </pc:picChg>
      </pc:sldChg>
      <pc:sldChg chg="addSp delSp modSp add del setBg">
        <pc:chgData name="Srutikaa A" userId="d34f76524d9e0cf7" providerId="LiveId" clId="{2FFA0C6B-BCFA-4857-B8BB-F0FE088DA81B}" dt="2020-01-22T13:28:37.003" v="5383" actId="2696"/>
        <pc:sldMkLst>
          <pc:docMk/>
          <pc:sldMk cId="512048991" sldId="267"/>
        </pc:sldMkLst>
        <pc:spChg chg="mod">
          <ac:chgData name="Srutikaa A" userId="d34f76524d9e0cf7" providerId="LiveId" clId="{2FFA0C6B-BCFA-4857-B8BB-F0FE088DA81B}" dt="2020-01-22T13:20:12.618" v="5338" actId="20577"/>
          <ac:spMkLst>
            <pc:docMk/>
            <pc:sldMk cId="512048991" sldId="267"/>
            <ac:spMk id="2" creationId="{6616FC97-653A-465F-80CC-9E9D3BE65667}"/>
          </ac:spMkLst>
        </pc:spChg>
        <pc:spChg chg="add del mod">
          <ac:chgData name="Srutikaa A" userId="d34f76524d9e0cf7" providerId="LiveId" clId="{2FFA0C6B-BCFA-4857-B8BB-F0FE088DA81B}" dt="2020-01-22T13:08:53.936" v="5247" actId="21"/>
          <ac:spMkLst>
            <pc:docMk/>
            <pc:sldMk cId="512048991" sldId="267"/>
            <ac:spMk id="4" creationId="{EC66B0AF-26BA-4ECC-BB84-ACB61F4BB812}"/>
          </ac:spMkLst>
        </pc:spChg>
        <pc:spChg chg="add del mod">
          <ac:chgData name="Srutikaa A" userId="d34f76524d9e0cf7" providerId="LiveId" clId="{2FFA0C6B-BCFA-4857-B8BB-F0FE088DA81B}" dt="2020-01-22T13:09:56.176" v="5253" actId="21"/>
          <ac:spMkLst>
            <pc:docMk/>
            <pc:sldMk cId="512048991" sldId="267"/>
            <ac:spMk id="5" creationId="{A63BC524-CEAD-4025-A30C-EF6CF8D63D6B}"/>
          </ac:spMkLst>
        </pc:spChg>
        <pc:spChg chg="add mod">
          <ac:chgData name="Srutikaa A" userId="d34f76524d9e0cf7" providerId="LiveId" clId="{2FFA0C6B-BCFA-4857-B8BB-F0FE088DA81B}" dt="2020-01-22T13:10:58.120" v="5278" actId="21"/>
          <ac:spMkLst>
            <pc:docMk/>
            <pc:sldMk cId="512048991" sldId="267"/>
            <ac:spMk id="6" creationId="{3B71D5C7-7536-4F88-B20E-0E6F561235E9}"/>
          </ac:spMkLst>
        </pc:spChg>
        <pc:spChg chg="add del mod">
          <ac:chgData name="Srutikaa A" userId="d34f76524d9e0cf7" providerId="LiveId" clId="{2FFA0C6B-BCFA-4857-B8BB-F0FE088DA81B}" dt="2020-01-19T08:54:05.001" v="3448" actId="11529"/>
          <ac:spMkLst>
            <pc:docMk/>
            <pc:sldMk cId="512048991" sldId="267"/>
            <ac:spMk id="6" creationId="{73CD7287-C002-4686-9EDA-B01EA76DC223}"/>
          </ac:spMkLst>
        </pc:spChg>
        <pc:spChg chg="add del">
          <ac:chgData name="Srutikaa A" userId="d34f76524d9e0cf7" providerId="LiveId" clId="{2FFA0C6B-BCFA-4857-B8BB-F0FE088DA81B}" dt="2020-01-19T08:53:22.867" v="3428"/>
          <ac:spMkLst>
            <pc:docMk/>
            <pc:sldMk cId="512048991" sldId="267"/>
            <ac:spMk id="7" creationId="{0DB43335-FC2B-4729-90CD-D9B8DB974D7E}"/>
          </ac:spMkLst>
        </pc:spChg>
        <pc:spChg chg="add del">
          <ac:chgData name="Srutikaa A" userId="d34f76524d9e0cf7" providerId="LiveId" clId="{2FFA0C6B-BCFA-4857-B8BB-F0FE088DA81B}" dt="2020-01-19T08:53:32.802" v="3430"/>
          <ac:spMkLst>
            <pc:docMk/>
            <pc:sldMk cId="512048991" sldId="267"/>
            <ac:spMk id="8" creationId="{EB2BD5FA-0821-4703-95BE-00A42552B6DC}"/>
          </ac:spMkLst>
        </pc:spChg>
        <pc:spChg chg="add del mod">
          <ac:chgData name="Srutikaa A" userId="d34f76524d9e0cf7" providerId="LiveId" clId="{2FFA0C6B-BCFA-4857-B8BB-F0FE088DA81B}" dt="2020-01-19T08:54:02.618" v="3442"/>
          <ac:spMkLst>
            <pc:docMk/>
            <pc:sldMk cId="512048991" sldId="267"/>
            <ac:spMk id="9" creationId="{4E6B465D-2C97-4F40-9585-660238325096}"/>
          </ac:spMkLst>
        </pc:spChg>
        <pc:spChg chg="add del mod">
          <ac:chgData name="Srutikaa A" userId="d34f76524d9e0cf7" providerId="LiveId" clId="{2FFA0C6B-BCFA-4857-B8BB-F0FE088DA81B}" dt="2020-01-19T10:20:34.977" v="4984"/>
          <ac:spMkLst>
            <pc:docMk/>
            <pc:sldMk cId="512048991" sldId="267"/>
            <ac:spMk id="10" creationId="{571FAB59-1610-451C-9A17-F715FE2D1434}"/>
          </ac:spMkLst>
        </pc:spChg>
        <pc:spChg chg="add del">
          <ac:chgData name="Srutikaa A" userId="d34f76524d9e0cf7" providerId="LiveId" clId="{2FFA0C6B-BCFA-4857-B8BB-F0FE088DA81B}" dt="2020-01-19T08:54:24.026" v="3452"/>
          <ac:spMkLst>
            <pc:docMk/>
            <pc:sldMk cId="512048991" sldId="267"/>
            <ac:spMk id="11" creationId="{66D1B2CE-0926-426D-AAFC-303A3C499CDE}"/>
          </ac:spMkLst>
        </pc:spChg>
        <pc:picChg chg="add del mod">
          <ac:chgData name="Srutikaa A" userId="d34f76524d9e0cf7" providerId="LiveId" clId="{2FFA0C6B-BCFA-4857-B8BB-F0FE088DA81B}" dt="2020-01-22T13:08:21.871" v="5242" actId="21"/>
          <ac:picMkLst>
            <pc:docMk/>
            <pc:sldMk cId="512048991" sldId="267"/>
            <ac:picMk id="13314" creationId="{75C426D0-ACB0-4B9F-B0CC-4C40FF115027}"/>
          </ac:picMkLst>
        </pc:picChg>
        <pc:picChg chg="add del">
          <ac:chgData name="Srutikaa A" userId="d34f76524d9e0cf7" providerId="LiveId" clId="{2FFA0C6B-BCFA-4857-B8BB-F0FE088DA81B}" dt="2020-01-19T08:53:22.867" v="3428"/>
          <ac:picMkLst>
            <pc:docMk/>
            <pc:sldMk cId="512048991" sldId="267"/>
            <ac:picMk id="13316" creationId="{26674E94-6363-472D-9E6F-6C1CDDC94141}"/>
          </ac:picMkLst>
        </pc:picChg>
        <pc:picChg chg="add del">
          <ac:chgData name="Srutikaa A" userId="d34f76524d9e0cf7" providerId="LiveId" clId="{2FFA0C6B-BCFA-4857-B8BB-F0FE088DA81B}" dt="2020-01-19T08:53:32.802" v="3430"/>
          <ac:picMkLst>
            <pc:docMk/>
            <pc:sldMk cId="512048991" sldId="267"/>
            <ac:picMk id="13318" creationId="{B7A02538-E7D9-4C86-A909-93C85E68AC08}"/>
          </ac:picMkLst>
        </pc:picChg>
        <pc:picChg chg="add del mod">
          <ac:chgData name="Srutikaa A" userId="d34f76524d9e0cf7" providerId="LiveId" clId="{2FFA0C6B-BCFA-4857-B8BB-F0FE088DA81B}" dt="2020-01-19T08:54:02.618" v="3442"/>
          <ac:picMkLst>
            <pc:docMk/>
            <pc:sldMk cId="512048991" sldId="267"/>
            <ac:picMk id="13320" creationId="{4260FFD9-BCBD-42AD-95EF-8EFDC2E719E1}"/>
          </ac:picMkLst>
        </pc:picChg>
        <pc:picChg chg="add del">
          <ac:chgData name="Srutikaa A" userId="d34f76524d9e0cf7" providerId="LiveId" clId="{2FFA0C6B-BCFA-4857-B8BB-F0FE088DA81B}" dt="2020-01-19T08:54:24.026" v="3452"/>
          <ac:picMkLst>
            <pc:docMk/>
            <pc:sldMk cId="512048991" sldId="267"/>
            <ac:picMk id="13322" creationId="{167E1A2C-92E6-4975-A488-21619CC7E524}"/>
          </ac:picMkLst>
        </pc:picChg>
      </pc:sldChg>
      <pc:sldChg chg="addSp delSp modSp add modAnim">
        <pc:chgData name="Srutikaa A" userId="d34f76524d9e0cf7" providerId="LiveId" clId="{2FFA0C6B-BCFA-4857-B8BB-F0FE088DA81B}" dt="2020-01-22T16:05:22.869" v="6525" actId="20577"/>
        <pc:sldMkLst>
          <pc:docMk/>
          <pc:sldMk cId="1517447808" sldId="268"/>
        </pc:sldMkLst>
        <pc:spChg chg="add del mod">
          <ac:chgData name="Srutikaa A" userId="d34f76524d9e0cf7" providerId="LiveId" clId="{2FFA0C6B-BCFA-4857-B8BB-F0FE088DA81B}" dt="2020-01-22T13:13:41.358" v="5291" actId="21"/>
          <ac:spMkLst>
            <pc:docMk/>
            <pc:sldMk cId="1517447808" sldId="268"/>
            <ac:spMk id="4" creationId="{C04D305B-86B3-47E6-9F0E-EAA6EEEB6EEA}"/>
          </ac:spMkLst>
        </pc:spChg>
        <pc:spChg chg="add mod">
          <ac:chgData name="Srutikaa A" userId="d34f76524d9e0cf7" providerId="LiveId" clId="{2FFA0C6B-BCFA-4857-B8BB-F0FE088DA81B}" dt="2020-01-22T13:28:36.297" v="5380" actId="20577"/>
          <ac:spMkLst>
            <pc:docMk/>
            <pc:sldMk cId="1517447808" sldId="268"/>
            <ac:spMk id="5" creationId="{F1074FD2-22CB-469F-991D-5E11800A9DC9}"/>
          </ac:spMkLst>
        </pc:spChg>
        <pc:spChg chg="add del mod">
          <ac:chgData name="Srutikaa A" userId="d34f76524d9e0cf7" providerId="LiveId" clId="{2FFA0C6B-BCFA-4857-B8BB-F0FE088DA81B}" dt="2020-01-19T09:02:11.466" v="3546" actId="11529"/>
          <ac:spMkLst>
            <pc:docMk/>
            <pc:sldMk cId="1517447808" sldId="268"/>
            <ac:spMk id="6" creationId="{50B600A0-E595-4F1E-BBDC-25C85B575949}"/>
          </ac:spMkLst>
        </pc:spChg>
        <pc:spChg chg="add mod">
          <ac:chgData name="Srutikaa A" userId="d34f76524d9e0cf7" providerId="LiveId" clId="{2FFA0C6B-BCFA-4857-B8BB-F0FE088DA81B}" dt="2020-01-22T14:42:34.118" v="6145" actId="20577"/>
          <ac:spMkLst>
            <pc:docMk/>
            <pc:sldMk cId="1517447808" sldId="268"/>
            <ac:spMk id="6" creationId="{96B239AE-9BB8-40A4-BDB0-0F7506AB3EB1}"/>
          </ac:spMkLst>
        </pc:spChg>
        <pc:spChg chg="add del">
          <ac:chgData name="Srutikaa A" userId="d34f76524d9e0cf7" providerId="LiveId" clId="{2FFA0C6B-BCFA-4857-B8BB-F0FE088DA81B}" dt="2020-01-19T09:02:19.177" v="3548"/>
          <ac:spMkLst>
            <pc:docMk/>
            <pc:sldMk cId="1517447808" sldId="268"/>
            <ac:spMk id="7" creationId="{22D85EF8-F95B-4A5A-ABFA-FFAE74790EAF}"/>
          </ac:spMkLst>
        </pc:spChg>
        <pc:spChg chg="add mod">
          <ac:chgData name="Srutikaa A" userId="d34f76524d9e0cf7" providerId="LiveId" clId="{2FFA0C6B-BCFA-4857-B8BB-F0FE088DA81B}" dt="2020-01-22T16:05:22.869" v="6525" actId="20577"/>
          <ac:spMkLst>
            <pc:docMk/>
            <pc:sldMk cId="1517447808" sldId="268"/>
            <ac:spMk id="7" creationId="{EDECC427-135A-4C24-A431-BCE0E4A44E10}"/>
          </ac:spMkLst>
        </pc:spChg>
        <pc:spChg chg="add del">
          <ac:chgData name="Srutikaa A" userId="d34f76524d9e0cf7" providerId="LiveId" clId="{2FFA0C6B-BCFA-4857-B8BB-F0FE088DA81B}" dt="2020-01-19T09:06:29.497" v="3559"/>
          <ac:spMkLst>
            <pc:docMk/>
            <pc:sldMk cId="1517447808" sldId="268"/>
            <ac:spMk id="8" creationId="{EC79AB13-BC0E-4A6D-AA6A-9563BE9362DD}"/>
          </ac:spMkLst>
        </pc:spChg>
        <pc:spChg chg="add del">
          <ac:chgData name="Srutikaa A" userId="d34f76524d9e0cf7" providerId="LiveId" clId="{2FFA0C6B-BCFA-4857-B8BB-F0FE088DA81B}" dt="2020-01-19T09:06:34.977" v="3561"/>
          <ac:spMkLst>
            <pc:docMk/>
            <pc:sldMk cId="1517447808" sldId="268"/>
            <ac:spMk id="9" creationId="{7A847CE8-D0A4-4CAE-B443-015752D97F42}"/>
          </ac:spMkLst>
        </pc:spChg>
        <pc:picChg chg="add del mod">
          <ac:chgData name="Srutikaa A" userId="d34f76524d9e0cf7" providerId="LiveId" clId="{2FFA0C6B-BCFA-4857-B8BB-F0FE088DA81B}" dt="2020-01-22T14:41:38.060" v="6135"/>
          <ac:picMkLst>
            <pc:docMk/>
            <pc:sldMk cId="1517447808" sldId="268"/>
            <ac:picMk id="5122" creationId="{27E09234-50CF-4492-8335-8F305817E9CA}"/>
          </ac:picMkLst>
        </pc:picChg>
        <pc:picChg chg="add mod">
          <ac:chgData name="Srutikaa A" userId="d34f76524d9e0cf7" providerId="LiveId" clId="{2FFA0C6B-BCFA-4857-B8BB-F0FE088DA81B}" dt="2020-01-22T14:42:01.122" v="6141" actId="1076"/>
          <ac:picMkLst>
            <pc:docMk/>
            <pc:sldMk cId="1517447808" sldId="268"/>
            <ac:picMk id="5124" creationId="{0920CE34-B47F-4D39-820C-56EC58D67F4C}"/>
          </ac:picMkLst>
        </pc:picChg>
        <pc:picChg chg="del">
          <ac:chgData name="Srutikaa A" userId="d34f76524d9e0cf7" providerId="LiveId" clId="{2FFA0C6B-BCFA-4857-B8BB-F0FE088DA81B}" dt="2020-01-22T14:43:08.126" v="6146"/>
          <ac:picMkLst>
            <pc:docMk/>
            <pc:sldMk cId="1517447808" sldId="268"/>
            <ac:picMk id="5126" creationId="{0C8F7767-E339-4527-918D-01B4BED0F280}"/>
          </ac:picMkLst>
        </pc:picChg>
        <pc:picChg chg="add del mod">
          <ac:chgData name="Srutikaa A" userId="d34f76524d9e0cf7" providerId="LiveId" clId="{2FFA0C6B-BCFA-4857-B8BB-F0FE088DA81B}" dt="2020-01-22T14:41:37.140" v="6134" actId="1076"/>
          <ac:picMkLst>
            <pc:docMk/>
            <pc:sldMk cId="1517447808" sldId="268"/>
            <ac:picMk id="14338" creationId="{3E89106F-2D64-4F1B-8D1B-ACE4464F709D}"/>
          </ac:picMkLst>
        </pc:picChg>
      </pc:sldChg>
      <pc:sldChg chg="addSp modSp add">
        <pc:chgData name="Srutikaa A" userId="d34f76524d9e0cf7" providerId="LiveId" clId="{2FFA0C6B-BCFA-4857-B8BB-F0FE088DA81B}" dt="2020-01-22T16:08:03.376" v="6540" actId="20577"/>
        <pc:sldMkLst>
          <pc:docMk/>
          <pc:sldMk cId="627649206" sldId="269"/>
        </pc:sldMkLst>
        <pc:spChg chg="add mod">
          <ac:chgData name="Srutikaa A" userId="d34f76524d9e0cf7" providerId="LiveId" clId="{2FFA0C6B-BCFA-4857-B8BB-F0FE088DA81B}" dt="2020-01-19T09:17:15.254" v="3675" actId="1076"/>
          <ac:spMkLst>
            <pc:docMk/>
            <pc:sldMk cId="627649206" sldId="269"/>
            <ac:spMk id="4" creationId="{315BFDE0-65EB-477D-B136-98E854054BAC}"/>
          </ac:spMkLst>
        </pc:spChg>
        <pc:spChg chg="add mod">
          <ac:chgData name="Srutikaa A" userId="d34f76524d9e0cf7" providerId="LiveId" clId="{2FFA0C6B-BCFA-4857-B8BB-F0FE088DA81B}" dt="2020-01-22T16:08:03.376" v="6540" actId="20577"/>
          <ac:spMkLst>
            <pc:docMk/>
            <pc:sldMk cId="627649206" sldId="269"/>
            <ac:spMk id="5" creationId="{AD504D6F-7C41-4B93-AAFD-929D0EF35FB8}"/>
          </ac:spMkLst>
        </pc:spChg>
        <pc:picChg chg="add mod">
          <ac:chgData name="Srutikaa A" userId="d34f76524d9e0cf7" providerId="LiveId" clId="{2FFA0C6B-BCFA-4857-B8BB-F0FE088DA81B}" dt="2020-01-19T09:15:44.895" v="3630" actId="14100"/>
          <ac:picMkLst>
            <pc:docMk/>
            <pc:sldMk cId="627649206" sldId="269"/>
            <ac:picMk id="15362" creationId="{CCD423BE-4E96-448F-BD4E-B91F14154626}"/>
          </ac:picMkLst>
        </pc:picChg>
      </pc:sldChg>
      <pc:sldChg chg="add del">
        <pc:chgData name="Srutikaa A" userId="d34f76524d9e0cf7" providerId="LiveId" clId="{2FFA0C6B-BCFA-4857-B8BB-F0FE088DA81B}" dt="2020-01-19T09:15:11.229" v="3624"/>
        <pc:sldMkLst>
          <pc:docMk/>
          <pc:sldMk cId="2004591301" sldId="269"/>
        </pc:sldMkLst>
      </pc:sldChg>
      <pc:sldChg chg="addSp delSp modSp add">
        <pc:chgData name="Srutikaa A" userId="d34f76524d9e0cf7" providerId="LiveId" clId="{2FFA0C6B-BCFA-4857-B8BB-F0FE088DA81B}" dt="2020-01-19T11:09:49.043" v="5058" actId="14100"/>
        <pc:sldMkLst>
          <pc:docMk/>
          <pc:sldMk cId="707324193" sldId="270"/>
        </pc:sldMkLst>
        <pc:spChg chg="del">
          <ac:chgData name="Srutikaa A" userId="d34f76524d9e0cf7" providerId="LiveId" clId="{2FFA0C6B-BCFA-4857-B8BB-F0FE088DA81B}" dt="2020-01-19T11:09:10.593" v="5049"/>
          <ac:spMkLst>
            <pc:docMk/>
            <pc:sldMk cId="707324193" sldId="270"/>
            <ac:spMk id="2" creationId="{7276D0A6-F667-4245-9ABC-48D688F7740D}"/>
          </ac:spMkLst>
        </pc:spChg>
        <pc:spChg chg="del">
          <ac:chgData name="Srutikaa A" userId="d34f76524d9e0cf7" providerId="LiveId" clId="{2FFA0C6B-BCFA-4857-B8BB-F0FE088DA81B}" dt="2020-01-19T11:09:10.593" v="5049"/>
          <ac:spMkLst>
            <pc:docMk/>
            <pc:sldMk cId="707324193" sldId="270"/>
            <ac:spMk id="3" creationId="{DE2269F7-619D-4592-9C83-FA8C4791DEBB}"/>
          </ac:spMkLst>
        </pc:spChg>
        <pc:picChg chg="add mod">
          <ac:chgData name="Srutikaa A" userId="d34f76524d9e0cf7" providerId="LiveId" clId="{2FFA0C6B-BCFA-4857-B8BB-F0FE088DA81B}" dt="2020-01-19T11:09:49.043" v="5058" actId="14100"/>
          <ac:picMkLst>
            <pc:docMk/>
            <pc:sldMk cId="707324193" sldId="270"/>
            <ac:picMk id="5" creationId="{587EE704-3BC3-41D0-B8C6-10A2331DD9BE}"/>
          </ac:picMkLst>
        </pc:picChg>
        <pc:picChg chg="add del mod">
          <ac:chgData name="Srutikaa A" userId="d34f76524d9e0cf7" providerId="LiveId" clId="{2FFA0C6B-BCFA-4857-B8BB-F0FE088DA81B}" dt="2020-01-19T11:08:55.773" v="5048"/>
          <ac:picMkLst>
            <pc:docMk/>
            <pc:sldMk cId="707324193" sldId="270"/>
            <ac:picMk id="1026" creationId="{94A5BC55-7B0E-47E1-A7D4-8FA5FABC1DD4}"/>
          </ac:picMkLst>
        </pc:picChg>
      </pc:sldChg>
      <pc:sldChg chg="addSp delSp modSp add modAnim">
        <pc:chgData name="Srutikaa A" userId="d34f76524d9e0cf7" providerId="LiveId" clId="{2FFA0C6B-BCFA-4857-B8BB-F0FE088DA81B}" dt="2020-01-22T15:50:22.869" v="6508" actId="20577"/>
        <pc:sldMkLst>
          <pc:docMk/>
          <pc:sldMk cId="3022701893" sldId="271"/>
        </pc:sldMkLst>
        <pc:spChg chg="add mod">
          <ac:chgData name="Srutikaa A" userId="d34f76524d9e0cf7" providerId="LiveId" clId="{2FFA0C6B-BCFA-4857-B8BB-F0FE088DA81B}" dt="2020-01-22T15:11:02.561" v="6399" actId="1076"/>
          <ac:spMkLst>
            <pc:docMk/>
            <pc:sldMk cId="3022701893" sldId="271"/>
            <ac:spMk id="2" creationId="{D4D7925B-5877-4A54-8CE3-E0783261EC65}"/>
          </ac:spMkLst>
        </pc:spChg>
        <pc:spChg chg="add mod">
          <ac:chgData name="Srutikaa A" userId="d34f76524d9e0cf7" providerId="LiveId" clId="{2FFA0C6B-BCFA-4857-B8BB-F0FE088DA81B}" dt="2020-01-22T15:50:22.869" v="6508" actId="20577"/>
          <ac:spMkLst>
            <pc:docMk/>
            <pc:sldMk cId="3022701893" sldId="271"/>
            <ac:spMk id="3" creationId="{E5EED005-17E8-45D4-8C73-66DA8F82AC65}"/>
          </ac:spMkLst>
        </pc:spChg>
        <pc:spChg chg="add del mod">
          <ac:chgData name="Srutikaa A" userId="d34f76524d9e0cf7" providerId="LiveId" clId="{2FFA0C6B-BCFA-4857-B8BB-F0FE088DA81B}" dt="2020-01-22T14:54:47.902" v="6257" actId="11529"/>
          <ac:spMkLst>
            <pc:docMk/>
            <pc:sldMk cId="3022701893" sldId="271"/>
            <ac:spMk id="4" creationId="{4932DA97-7339-484D-AC87-E540EA7431A2}"/>
          </ac:spMkLst>
        </pc:spChg>
        <pc:spChg chg="add del">
          <ac:chgData name="Srutikaa A" userId="d34f76524d9e0cf7" providerId="LiveId" clId="{2FFA0C6B-BCFA-4857-B8BB-F0FE088DA81B}" dt="2020-01-22T15:00:53.830" v="6270"/>
          <ac:spMkLst>
            <pc:docMk/>
            <pc:sldMk cId="3022701893" sldId="271"/>
            <ac:spMk id="5" creationId="{55B013EA-826F-4676-8EDA-C9A9A1C1C5E1}"/>
          </ac:spMkLst>
        </pc:spChg>
        <pc:spChg chg="add del">
          <ac:chgData name="Srutikaa A" userId="d34f76524d9e0cf7" providerId="LiveId" clId="{2FFA0C6B-BCFA-4857-B8BB-F0FE088DA81B}" dt="2020-01-22T15:01:03.549" v="6272"/>
          <ac:spMkLst>
            <pc:docMk/>
            <pc:sldMk cId="3022701893" sldId="271"/>
            <ac:spMk id="6" creationId="{1E733AF9-D3E8-47AA-A582-A53F26320E73}"/>
          </ac:spMkLst>
        </pc:spChg>
        <pc:picChg chg="add del mod">
          <ac:chgData name="Srutikaa A" userId="d34f76524d9e0cf7" providerId="LiveId" clId="{2FFA0C6B-BCFA-4857-B8BB-F0FE088DA81B}" dt="2020-01-22T14:44:32.994" v="6155" actId="21"/>
          <ac:picMkLst>
            <pc:docMk/>
            <pc:sldMk cId="3022701893" sldId="271"/>
            <ac:picMk id="6146" creationId="{67D927FE-9B8E-42B0-B0DC-2D2DCB7C9BCE}"/>
          </ac:picMkLst>
        </pc:picChg>
        <pc:picChg chg="add mod">
          <ac:chgData name="Srutikaa A" userId="d34f76524d9e0cf7" providerId="LiveId" clId="{2FFA0C6B-BCFA-4857-B8BB-F0FE088DA81B}" dt="2020-01-22T14:44:51.002" v="6158" actId="14100"/>
          <ac:picMkLst>
            <pc:docMk/>
            <pc:sldMk cId="3022701893" sldId="271"/>
            <ac:picMk id="6148" creationId="{73554834-5A5D-4F94-A96E-DFF62404961C}"/>
          </ac:picMkLst>
        </pc:picChg>
        <pc:picChg chg="add del">
          <ac:chgData name="Srutikaa A" userId="d34f76524d9e0cf7" providerId="LiveId" clId="{2FFA0C6B-BCFA-4857-B8BB-F0FE088DA81B}" dt="2020-01-22T15:00:53.830" v="6270"/>
          <ac:picMkLst>
            <pc:docMk/>
            <pc:sldMk cId="3022701893" sldId="271"/>
            <ac:picMk id="6150" creationId="{1339CDEC-FE0A-4B6D-9C09-A33AF368C650}"/>
          </ac:picMkLst>
        </pc:picChg>
        <pc:picChg chg="add del">
          <ac:chgData name="Srutikaa A" userId="d34f76524d9e0cf7" providerId="LiveId" clId="{2FFA0C6B-BCFA-4857-B8BB-F0FE088DA81B}" dt="2020-01-22T15:01:03.549" v="6272"/>
          <ac:picMkLst>
            <pc:docMk/>
            <pc:sldMk cId="3022701893" sldId="271"/>
            <ac:picMk id="6152" creationId="{ACA6F70C-C22D-40A0-83EF-DABC66501F3C}"/>
          </ac:picMkLst>
        </pc:picChg>
        <pc:picChg chg="add mod">
          <ac:chgData name="Srutikaa A" userId="d34f76524d9e0cf7" providerId="LiveId" clId="{2FFA0C6B-BCFA-4857-B8BB-F0FE088DA81B}" dt="2020-01-22T15:09:34.572" v="6385" actId="1076"/>
          <ac:picMkLst>
            <pc:docMk/>
            <pc:sldMk cId="3022701893" sldId="271"/>
            <ac:picMk id="6154" creationId="{383C6FCD-F68E-49C0-AD76-DFEF30341D00}"/>
          </ac:picMkLst>
        </pc:picChg>
      </pc:sldChg>
      <pc:sldChg chg="addSp delSp modSp add modAnim">
        <pc:chgData name="Srutikaa A" userId="d34f76524d9e0cf7" providerId="LiveId" clId="{2FFA0C6B-BCFA-4857-B8BB-F0FE088DA81B}" dt="2020-01-22T16:49:36.784" v="6948"/>
        <pc:sldMkLst>
          <pc:docMk/>
          <pc:sldMk cId="1815867484" sldId="272"/>
        </pc:sldMkLst>
        <pc:spChg chg="add mod">
          <ac:chgData name="Srutikaa A" userId="d34f76524d9e0cf7" providerId="LiveId" clId="{2FFA0C6B-BCFA-4857-B8BB-F0FE088DA81B}" dt="2020-01-22T16:17:40.110" v="6720" actId="1076"/>
          <ac:spMkLst>
            <pc:docMk/>
            <pc:sldMk cId="1815867484" sldId="272"/>
            <ac:spMk id="2" creationId="{B15359CD-6DF5-4921-AE8A-41D3E1EBBB57}"/>
          </ac:spMkLst>
        </pc:spChg>
        <pc:spChg chg="add del mod">
          <ac:chgData name="Srutikaa A" userId="d34f76524d9e0cf7" providerId="LiveId" clId="{2FFA0C6B-BCFA-4857-B8BB-F0FE088DA81B}" dt="2020-01-22T16:11:37.724" v="6546"/>
          <ac:spMkLst>
            <pc:docMk/>
            <pc:sldMk cId="1815867484" sldId="272"/>
            <ac:spMk id="3" creationId="{3B900821-5611-4CAE-882C-BB888864FF3D}"/>
          </ac:spMkLst>
        </pc:spChg>
        <pc:spChg chg="add mod">
          <ac:chgData name="Srutikaa A" userId="d34f76524d9e0cf7" providerId="LiveId" clId="{2FFA0C6B-BCFA-4857-B8BB-F0FE088DA81B}" dt="2020-01-22T16:43:41.305" v="6938" actId="20577"/>
          <ac:spMkLst>
            <pc:docMk/>
            <pc:sldMk cId="1815867484" sldId="272"/>
            <ac:spMk id="4" creationId="{B97F75EB-C5BA-42D7-B0A3-ED8F14AB44A7}"/>
          </ac:spMkLst>
        </pc:spChg>
        <pc:picChg chg="add mod">
          <ac:chgData name="Srutikaa A" userId="d34f76524d9e0cf7" providerId="LiveId" clId="{2FFA0C6B-BCFA-4857-B8BB-F0FE088DA81B}" dt="2020-01-22T16:12:11.086" v="6558" actId="1076"/>
          <ac:picMkLst>
            <pc:docMk/>
            <pc:sldMk cId="1815867484" sldId="272"/>
            <ac:picMk id="7170" creationId="{FBB0DF94-18F5-4506-9257-9ECEDDC43106}"/>
          </ac:picMkLst>
        </pc:picChg>
        <pc:picChg chg="add mod">
          <ac:chgData name="Srutikaa A" userId="d34f76524d9e0cf7" providerId="LiveId" clId="{2FFA0C6B-BCFA-4857-B8BB-F0FE088DA81B}" dt="2020-01-22T16:18:20.998" v="6725" actId="1076"/>
          <ac:picMkLst>
            <pc:docMk/>
            <pc:sldMk cId="1815867484" sldId="272"/>
            <ac:picMk id="7172" creationId="{64852850-91E3-4EC1-A788-D7ACE062D920}"/>
          </ac:picMkLst>
        </pc:picChg>
      </pc:sldChg>
      <pc:sldChg chg="add del">
        <pc:chgData name="Srutikaa A" userId="d34f76524d9e0cf7" providerId="LiveId" clId="{2FFA0C6B-BCFA-4857-B8BB-F0FE088DA81B}" dt="2020-01-22T15:50:56.839" v="6511" actId="2696"/>
        <pc:sldMkLst>
          <pc:docMk/>
          <pc:sldMk cId="463217362" sldId="273"/>
        </pc:sldMkLst>
      </pc:sldChg>
      <pc:sldChg chg="addSp modSp add">
        <pc:chgData name="Srutikaa A" userId="d34f76524d9e0cf7" providerId="LiveId" clId="{2FFA0C6B-BCFA-4857-B8BB-F0FE088DA81B}" dt="2020-01-22T16:30:00.910" v="6849" actId="1076"/>
        <pc:sldMkLst>
          <pc:docMk/>
          <pc:sldMk cId="331530187" sldId="274"/>
        </pc:sldMkLst>
        <pc:spChg chg="add mod">
          <ac:chgData name="Srutikaa A" userId="d34f76524d9e0cf7" providerId="LiveId" clId="{2FFA0C6B-BCFA-4857-B8BB-F0FE088DA81B}" dt="2020-01-22T16:30:00.910" v="6849" actId="1076"/>
          <ac:spMkLst>
            <pc:docMk/>
            <pc:sldMk cId="331530187" sldId="274"/>
            <ac:spMk id="2" creationId="{CC8A6E3E-2950-4D21-B18A-8329C1EDBD69}"/>
          </ac:spMkLst>
        </pc:spChg>
        <pc:picChg chg="add mod">
          <ac:chgData name="Srutikaa A" userId="d34f76524d9e0cf7" providerId="LiveId" clId="{2FFA0C6B-BCFA-4857-B8BB-F0FE088DA81B}" dt="2020-01-22T16:26:50.086" v="6830" actId="14100"/>
          <ac:picMkLst>
            <pc:docMk/>
            <pc:sldMk cId="331530187" sldId="274"/>
            <ac:picMk id="10242" creationId="{9FE91C8F-D6CD-43D5-B5B0-B93839E7B63B}"/>
          </ac:picMkLst>
        </pc:picChg>
      </pc:sldChg>
      <pc:sldChg chg="addSp modSp add modAnim">
        <pc:chgData name="Srutikaa A" userId="d34f76524d9e0cf7" providerId="LiveId" clId="{2FFA0C6B-BCFA-4857-B8BB-F0FE088DA81B}" dt="2020-01-22T16:47:09.824" v="6946"/>
        <pc:sldMkLst>
          <pc:docMk/>
          <pc:sldMk cId="2262580558" sldId="275"/>
        </pc:sldMkLst>
        <pc:spChg chg="add mod">
          <ac:chgData name="Srutikaa A" userId="d34f76524d9e0cf7" providerId="LiveId" clId="{2FFA0C6B-BCFA-4857-B8BB-F0FE088DA81B}" dt="2020-01-22T16:36:59.706" v="6867" actId="20577"/>
          <ac:spMkLst>
            <pc:docMk/>
            <pc:sldMk cId="2262580558" sldId="275"/>
            <ac:spMk id="2" creationId="{5F944F27-D724-4981-BAE4-358FEAB00529}"/>
          </ac:spMkLst>
        </pc:spChg>
        <pc:spChg chg="add mod">
          <ac:chgData name="Srutikaa A" userId="d34f76524d9e0cf7" providerId="LiveId" clId="{2FFA0C6B-BCFA-4857-B8BB-F0FE088DA81B}" dt="2020-01-22T16:43:05.295" v="6920" actId="255"/>
          <ac:spMkLst>
            <pc:docMk/>
            <pc:sldMk cId="2262580558" sldId="275"/>
            <ac:spMk id="3" creationId="{EE440460-5FE0-44CC-856C-F1B9BE2B4C46}"/>
          </ac:spMkLst>
        </pc:spChg>
        <pc:picChg chg="add mod">
          <ac:chgData name="Srutikaa A" userId="d34f76524d9e0cf7" providerId="LiveId" clId="{2FFA0C6B-BCFA-4857-B8BB-F0FE088DA81B}" dt="2020-01-22T16:24:01.822" v="6795" actId="14100"/>
          <ac:picMkLst>
            <pc:docMk/>
            <pc:sldMk cId="2262580558" sldId="275"/>
            <ac:picMk id="9218" creationId="{A569D4B0-5DE2-4913-B8F2-C66B2526725B}"/>
          </ac:picMkLst>
        </pc:picChg>
        <pc:picChg chg="add mod">
          <ac:chgData name="Srutikaa A" userId="d34f76524d9e0cf7" providerId="LiveId" clId="{2FFA0C6B-BCFA-4857-B8BB-F0FE088DA81B}" dt="2020-01-22T16:45:07.894" v="6943" actId="14100"/>
          <ac:picMkLst>
            <pc:docMk/>
            <pc:sldMk cId="2262580558" sldId="275"/>
            <ac:picMk id="9220" creationId="{AAD31D8C-F451-4C5D-9DBB-5089DE5D95C5}"/>
          </ac:picMkLst>
        </pc:picChg>
      </pc:sldChg>
      <pc:sldChg chg="add del">
        <pc:chgData name="Srutikaa A" userId="d34f76524d9e0cf7" providerId="LiveId" clId="{2FFA0C6B-BCFA-4857-B8BB-F0FE088DA81B}" dt="2020-01-22T16:58:43.347" v="6949" actId="2696"/>
        <pc:sldMkLst>
          <pc:docMk/>
          <pc:sldMk cId="1273612255" sldId="276"/>
        </pc:sldMkLst>
      </pc:sldChg>
      <pc:sldChg chg="addSp modSp add">
        <pc:chgData name="Srutikaa A" userId="d34f76524d9e0cf7" providerId="LiveId" clId="{2FFA0C6B-BCFA-4857-B8BB-F0FE088DA81B}" dt="2020-01-22T17:09:53.003" v="7533" actId="255"/>
        <pc:sldMkLst>
          <pc:docMk/>
          <pc:sldMk cId="2469438071" sldId="276"/>
        </pc:sldMkLst>
        <pc:spChg chg="add mod">
          <ac:chgData name="Srutikaa A" userId="d34f76524d9e0cf7" providerId="LiveId" clId="{2FFA0C6B-BCFA-4857-B8BB-F0FE088DA81B}" dt="2020-01-22T17:04:52.973" v="7260" actId="1076"/>
          <ac:spMkLst>
            <pc:docMk/>
            <pc:sldMk cId="2469438071" sldId="276"/>
            <ac:spMk id="2" creationId="{08C1B67C-DF25-442D-938F-6F2CA69FCA49}"/>
          </ac:spMkLst>
        </pc:spChg>
        <pc:spChg chg="add mod">
          <ac:chgData name="Srutikaa A" userId="d34f76524d9e0cf7" providerId="LiveId" clId="{2FFA0C6B-BCFA-4857-B8BB-F0FE088DA81B}" dt="2020-01-22T17:09:53.003" v="7533" actId="255"/>
          <ac:spMkLst>
            <pc:docMk/>
            <pc:sldMk cId="2469438071" sldId="276"/>
            <ac:spMk id="3" creationId="{349EDE7B-78C6-4CEC-8731-757862420C7D}"/>
          </ac:spMkLst>
        </pc:spChg>
        <pc:picChg chg="add mod">
          <ac:chgData name="Srutikaa A" userId="d34f76524d9e0cf7" providerId="LiveId" clId="{2FFA0C6B-BCFA-4857-B8BB-F0FE088DA81B}" dt="2020-01-22T17:09:46.319" v="7532" actId="1076"/>
          <ac:picMkLst>
            <pc:docMk/>
            <pc:sldMk cId="2469438071" sldId="276"/>
            <ac:picMk id="12290" creationId="{30D39551-0ED0-406A-98FB-39C203F9FE96}"/>
          </ac:picMkLst>
        </pc:picChg>
      </pc:sldChg>
      <pc:sldChg chg="addSp modSp add ord">
        <pc:chgData name="Srutikaa A" userId="d34f76524d9e0cf7" providerId="LiveId" clId="{2FFA0C6B-BCFA-4857-B8BB-F0FE088DA81B}" dt="2020-01-22T17:04:11.161" v="7232" actId="20577"/>
        <pc:sldMkLst>
          <pc:docMk/>
          <pc:sldMk cId="3318767626" sldId="277"/>
        </pc:sldMkLst>
        <pc:spChg chg="add mod">
          <ac:chgData name="Srutikaa A" userId="d34f76524d9e0cf7" providerId="LiveId" clId="{2FFA0C6B-BCFA-4857-B8BB-F0FE088DA81B}" dt="2020-01-22T17:00:42.309" v="7042" actId="14100"/>
          <ac:spMkLst>
            <pc:docMk/>
            <pc:sldMk cId="3318767626" sldId="277"/>
            <ac:spMk id="2" creationId="{5CFF54E6-ABF3-4499-9ABF-633FBD8232FB}"/>
          </ac:spMkLst>
        </pc:spChg>
        <pc:spChg chg="add mod">
          <ac:chgData name="Srutikaa A" userId="d34f76524d9e0cf7" providerId="LiveId" clId="{2FFA0C6B-BCFA-4857-B8BB-F0FE088DA81B}" dt="2020-01-22T17:01:37.509" v="7070" actId="1076"/>
          <ac:spMkLst>
            <pc:docMk/>
            <pc:sldMk cId="3318767626" sldId="277"/>
            <ac:spMk id="3" creationId="{4F3B8C62-1C64-4288-9F3C-C37EA363A719}"/>
          </ac:spMkLst>
        </pc:spChg>
        <pc:spChg chg="add mod">
          <ac:chgData name="Srutikaa A" userId="d34f76524d9e0cf7" providerId="LiveId" clId="{2FFA0C6B-BCFA-4857-B8BB-F0FE088DA81B}" dt="2020-01-22T17:04:11.161" v="7232" actId="20577"/>
          <ac:spMkLst>
            <pc:docMk/>
            <pc:sldMk cId="3318767626" sldId="277"/>
            <ac:spMk id="4" creationId="{5F5179CA-C107-4D15-9B72-99728CE80B9A}"/>
          </ac:spMkLst>
        </pc:spChg>
        <pc:picChg chg="add mod">
          <ac:chgData name="Srutikaa A" userId="d34f76524d9e0cf7" providerId="LiveId" clId="{2FFA0C6B-BCFA-4857-B8BB-F0FE088DA81B}" dt="2020-01-22T17:03:14.183" v="7215" actId="1076"/>
          <ac:picMkLst>
            <pc:docMk/>
            <pc:sldMk cId="3318767626" sldId="277"/>
            <ac:picMk id="11266" creationId="{D47BAA95-0BC8-4290-AA8D-7A886CFA976C}"/>
          </ac:picMkLst>
        </pc:picChg>
      </pc:sldChg>
      <pc:sldChg chg="addSp modSp add">
        <pc:chgData name="Srutikaa A" userId="d34f76524d9e0cf7" providerId="LiveId" clId="{2FFA0C6B-BCFA-4857-B8BB-F0FE088DA81B}" dt="2020-01-22T17:15:14" v="7877" actId="20577"/>
        <pc:sldMkLst>
          <pc:docMk/>
          <pc:sldMk cId="1537820372" sldId="278"/>
        </pc:sldMkLst>
        <pc:spChg chg="add mod">
          <ac:chgData name="Srutikaa A" userId="d34f76524d9e0cf7" providerId="LiveId" clId="{2FFA0C6B-BCFA-4857-B8BB-F0FE088DA81B}" dt="2020-01-22T17:12:03.933" v="7633" actId="1076"/>
          <ac:spMkLst>
            <pc:docMk/>
            <pc:sldMk cId="1537820372" sldId="278"/>
            <ac:spMk id="2" creationId="{92E650BA-D587-4F22-8F8D-FDDAEE4D8D1E}"/>
          </ac:spMkLst>
        </pc:spChg>
        <pc:spChg chg="add mod">
          <ac:chgData name="Srutikaa A" userId="d34f76524d9e0cf7" providerId="LiveId" clId="{2FFA0C6B-BCFA-4857-B8BB-F0FE088DA81B}" dt="2020-01-22T17:11:59.315" v="7632" actId="120"/>
          <ac:spMkLst>
            <pc:docMk/>
            <pc:sldMk cId="1537820372" sldId="278"/>
            <ac:spMk id="3" creationId="{3E71BE9F-18E8-4367-8FD2-4C27FF2B76D1}"/>
          </ac:spMkLst>
        </pc:spChg>
        <pc:spChg chg="add mod">
          <ac:chgData name="Srutikaa A" userId="d34f76524d9e0cf7" providerId="LiveId" clId="{2FFA0C6B-BCFA-4857-B8BB-F0FE088DA81B}" dt="2020-01-22T17:15:14" v="7877" actId="20577"/>
          <ac:spMkLst>
            <pc:docMk/>
            <pc:sldMk cId="1537820372" sldId="278"/>
            <ac:spMk id="4" creationId="{74DE65EA-BE32-4E25-9258-B76D8D24D928}"/>
          </ac:spMkLst>
        </pc:spChg>
        <pc:picChg chg="add mod">
          <ac:chgData name="Srutikaa A" userId="d34f76524d9e0cf7" providerId="LiveId" clId="{2FFA0C6B-BCFA-4857-B8BB-F0FE088DA81B}" dt="2020-01-22T17:14:35.303" v="7868" actId="1076"/>
          <ac:picMkLst>
            <pc:docMk/>
            <pc:sldMk cId="1537820372" sldId="278"/>
            <ac:picMk id="13314" creationId="{842371E9-089B-4D55-B2A1-48C71843DD50}"/>
          </ac:picMkLst>
        </pc:picChg>
      </pc:sldChg>
      <pc:sldChg chg="add del">
        <pc:chgData name="Srutikaa A" userId="d34f76524d9e0cf7" providerId="LiveId" clId="{2FFA0C6B-BCFA-4857-B8BB-F0FE088DA81B}" dt="2020-01-22T16:59:04.890" v="6955"/>
        <pc:sldMkLst>
          <pc:docMk/>
          <pc:sldMk cId="2553539578" sldId="278"/>
        </pc:sldMkLst>
      </pc:sldChg>
      <pc:sldChg chg="add del">
        <pc:chgData name="Srutikaa A" userId="d34f76524d9e0cf7" providerId="LiveId" clId="{2FFA0C6B-BCFA-4857-B8BB-F0FE088DA81B}" dt="2020-01-22T16:59:00.682" v="6953"/>
        <pc:sldMkLst>
          <pc:docMk/>
          <pc:sldMk cId="2805057885" sldId="2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8C0022-04A2-4D9B-B894-C525778BA02B}" type="datetimeFigureOut">
              <a:rPr lang="en-IN" smtClean="0"/>
              <a:t>22-01-2020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706DF-590C-4432-9692-9AACAAF331F3}" type="slidenum">
              <a:rPr lang="en-IN" smtClean="0"/>
              <a:t>‹#›</a:t>
            </a:fld>
            <a:endParaRPr lang="en-IN"/>
          </a:p>
        </p:txBody>
      </p:sp>
    </p:spTree>
    <p:extLst>
      <p:ext uri="{BB962C8B-B14F-4D97-AF65-F5344CB8AC3E}">
        <p14:creationId xmlns:p14="http://schemas.microsoft.com/office/powerpoint/2010/main" val="3179380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0706DF-590C-4432-9692-9AACAAF331F3}" type="slidenum">
              <a:rPr lang="en-IN" smtClean="0"/>
              <a:t>8</a:t>
            </a:fld>
            <a:endParaRPr lang="en-IN"/>
          </a:p>
        </p:txBody>
      </p:sp>
    </p:spTree>
    <p:extLst>
      <p:ext uri="{BB962C8B-B14F-4D97-AF65-F5344CB8AC3E}">
        <p14:creationId xmlns:p14="http://schemas.microsoft.com/office/powerpoint/2010/main" val="3175802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0706DF-590C-4432-9692-9AACAAF331F3}" type="slidenum">
              <a:rPr lang="en-IN" smtClean="0"/>
              <a:t>11</a:t>
            </a:fld>
            <a:endParaRPr lang="en-IN"/>
          </a:p>
        </p:txBody>
      </p:sp>
    </p:spTree>
    <p:extLst>
      <p:ext uri="{BB962C8B-B14F-4D97-AF65-F5344CB8AC3E}">
        <p14:creationId xmlns:p14="http://schemas.microsoft.com/office/powerpoint/2010/main" val="2381109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0706DF-590C-4432-9692-9AACAAF331F3}" type="slidenum">
              <a:rPr lang="en-IN" smtClean="0"/>
              <a:t>12</a:t>
            </a:fld>
            <a:endParaRPr lang="en-IN"/>
          </a:p>
        </p:txBody>
      </p:sp>
    </p:spTree>
    <p:extLst>
      <p:ext uri="{BB962C8B-B14F-4D97-AF65-F5344CB8AC3E}">
        <p14:creationId xmlns:p14="http://schemas.microsoft.com/office/powerpoint/2010/main" val="2968520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0706DF-590C-4432-9692-9AACAAF331F3}" type="slidenum">
              <a:rPr lang="en-IN" smtClean="0"/>
              <a:t>14</a:t>
            </a:fld>
            <a:endParaRPr lang="en-IN"/>
          </a:p>
        </p:txBody>
      </p:sp>
    </p:spTree>
    <p:extLst>
      <p:ext uri="{BB962C8B-B14F-4D97-AF65-F5344CB8AC3E}">
        <p14:creationId xmlns:p14="http://schemas.microsoft.com/office/powerpoint/2010/main" val="1692716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A3822-141C-4EAD-9A7F-2AD95AFC1D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6D0A5A-84AF-4BBF-B1D6-15F344F84B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CF7452-0A4B-4A60-B734-0DD1CD796534}"/>
              </a:ext>
            </a:extLst>
          </p:cNvPr>
          <p:cNvSpPr>
            <a:spLocks noGrp="1"/>
          </p:cNvSpPr>
          <p:nvPr>
            <p:ph type="dt" sz="half" idx="10"/>
          </p:nvPr>
        </p:nvSpPr>
        <p:spPr/>
        <p:txBody>
          <a:bodyPr/>
          <a:lstStyle/>
          <a:p>
            <a:fld id="{FD72D198-04F8-48A5-B32D-C83FF3D42422}" type="datetimeFigureOut">
              <a:rPr lang="en-IN" smtClean="0"/>
              <a:t>22-01-2020</a:t>
            </a:fld>
            <a:endParaRPr lang="en-IN"/>
          </a:p>
        </p:txBody>
      </p:sp>
      <p:sp>
        <p:nvSpPr>
          <p:cNvPr id="5" name="Footer Placeholder 4">
            <a:extLst>
              <a:ext uri="{FF2B5EF4-FFF2-40B4-BE49-F238E27FC236}">
                <a16:creationId xmlns:a16="http://schemas.microsoft.com/office/drawing/2014/main" id="{50A0B1C5-5BB8-4F35-9C91-5CA3979A8C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F630A3-320D-4C3A-92B8-9FF52FF974CB}"/>
              </a:ext>
            </a:extLst>
          </p:cNvPr>
          <p:cNvSpPr>
            <a:spLocks noGrp="1"/>
          </p:cNvSpPr>
          <p:nvPr>
            <p:ph type="sldNum" sz="quarter" idx="12"/>
          </p:nvPr>
        </p:nvSpPr>
        <p:spPr/>
        <p:txBody>
          <a:bodyPr/>
          <a:lstStyle/>
          <a:p>
            <a:fld id="{50B4CAB8-F275-44AE-B7F8-BB34911F545E}" type="slidenum">
              <a:rPr lang="en-IN" smtClean="0"/>
              <a:t>‹#›</a:t>
            </a:fld>
            <a:endParaRPr lang="en-IN"/>
          </a:p>
        </p:txBody>
      </p:sp>
    </p:spTree>
    <p:extLst>
      <p:ext uri="{BB962C8B-B14F-4D97-AF65-F5344CB8AC3E}">
        <p14:creationId xmlns:p14="http://schemas.microsoft.com/office/powerpoint/2010/main" val="1994665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DEA8-9A50-4AF4-83CC-F457F55F17C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4F2810-283A-40A7-AAD2-BAA1B7BBE3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11E9AE-BABC-4E7A-B534-F17BF258B9FE}"/>
              </a:ext>
            </a:extLst>
          </p:cNvPr>
          <p:cNvSpPr>
            <a:spLocks noGrp="1"/>
          </p:cNvSpPr>
          <p:nvPr>
            <p:ph type="dt" sz="half" idx="10"/>
          </p:nvPr>
        </p:nvSpPr>
        <p:spPr/>
        <p:txBody>
          <a:bodyPr/>
          <a:lstStyle/>
          <a:p>
            <a:fld id="{FD72D198-04F8-48A5-B32D-C83FF3D42422}" type="datetimeFigureOut">
              <a:rPr lang="en-IN" smtClean="0"/>
              <a:t>22-01-2020</a:t>
            </a:fld>
            <a:endParaRPr lang="en-IN"/>
          </a:p>
        </p:txBody>
      </p:sp>
      <p:sp>
        <p:nvSpPr>
          <p:cNvPr id="5" name="Footer Placeholder 4">
            <a:extLst>
              <a:ext uri="{FF2B5EF4-FFF2-40B4-BE49-F238E27FC236}">
                <a16:creationId xmlns:a16="http://schemas.microsoft.com/office/drawing/2014/main" id="{CAEADDFC-B6E8-49D3-A620-11E45653FD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42B6F6-E92E-40D3-AB69-2B79CF7D59D1}"/>
              </a:ext>
            </a:extLst>
          </p:cNvPr>
          <p:cNvSpPr>
            <a:spLocks noGrp="1"/>
          </p:cNvSpPr>
          <p:nvPr>
            <p:ph type="sldNum" sz="quarter" idx="12"/>
          </p:nvPr>
        </p:nvSpPr>
        <p:spPr/>
        <p:txBody>
          <a:bodyPr/>
          <a:lstStyle/>
          <a:p>
            <a:fld id="{50B4CAB8-F275-44AE-B7F8-BB34911F545E}" type="slidenum">
              <a:rPr lang="en-IN" smtClean="0"/>
              <a:t>‹#›</a:t>
            </a:fld>
            <a:endParaRPr lang="en-IN"/>
          </a:p>
        </p:txBody>
      </p:sp>
    </p:spTree>
    <p:extLst>
      <p:ext uri="{BB962C8B-B14F-4D97-AF65-F5344CB8AC3E}">
        <p14:creationId xmlns:p14="http://schemas.microsoft.com/office/powerpoint/2010/main" val="999427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1B5B57-A0C5-4203-9AB5-5A69BDBB7A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EF4A23-0407-44E5-BC94-CABF4510BF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81288B-29E0-47FE-AC53-034FE29FA466}"/>
              </a:ext>
            </a:extLst>
          </p:cNvPr>
          <p:cNvSpPr>
            <a:spLocks noGrp="1"/>
          </p:cNvSpPr>
          <p:nvPr>
            <p:ph type="dt" sz="half" idx="10"/>
          </p:nvPr>
        </p:nvSpPr>
        <p:spPr/>
        <p:txBody>
          <a:bodyPr/>
          <a:lstStyle/>
          <a:p>
            <a:fld id="{FD72D198-04F8-48A5-B32D-C83FF3D42422}" type="datetimeFigureOut">
              <a:rPr lang="en-IN" smtClean="0"/>
              <a:t>22-01-2020</a:t>
            </a:fld>
            <a:endParaRPr lang="en-IN"/>
          </a:p>
        </p:txBody>
      </p:sp>
      <p:sp>
        <p:nvSpPr>
          <p:cNvPr id="5" name="Footer Placeholder 4">
            <a:extLst>
              <a:ext uri="{FF2B5EF4-FFF2-40B4-BE49-F238E27FC236}">
                <a16:creationId xmlns:a16="http://schemas.microsoft.com/office/drawing/2014/main" id="{D982E0DA-886E-4DED-8DE5-DA747B4FA3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1F96B4-2A54-42A1-9F04-635CAE32B10D}"/>
              </a:ext>
            </a:extLst>
          </p:cNvPr>
          <p:cNvSpPr>
            <a:spLocks noGrp="1"/>
          </p:cNvSpPr>
          <p:nvPr>
            <p:ph type="sldNum" sz="quarter" idx="12"/>
          </p:nvPr>
        </p:nvSpPr>
        <p:spPr/>
        <p:txBody>
          <a:bodyPr/>
          <a:lstStyle/>
          <a:p>
            <a:fld id="{50B4CAB8-F275-44AE-B7F8-BB34911F545E}" type="slidenum">
              <a:rPr lang="en-IN" smtClean="0"/>
              <a:t>‹#›</a:t>
            </a:fld>
            <a:endParaRPr lang="en-IN"/>
          </a:p>
        </p:txBody>
      </p:sp>
    </p:spTree>
    <p:extLst>
      <p:ext uri="{BB962C8B-B14F-4D97-AF65-F5344CB8AC3E}">
        <p14:creationId xmlns:p14="http://schemas.microsoft.com/office/powerpoint/2010/main" val="852717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CF1D8-E854-4446-BFAD-9BB0A78C42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66980F-953C-49AF-8E88-E22A88A7B0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6DBE88-4CB8-4D0C-A1DF-65D3B1140E17}"/>
              </a:ext>
            </a:extLst>
          </p:cNvPr>
          <p:cNvSpPr>
            <a:spLocks noGrp="1"/>
          </p:cNvSpPr>
          <p:nvPr>
            <p:ph type="dt" sz="half" idx="10"/>
          </p:nvPr>
        </p:nvSpPr>
        <p:spPr/>
        <p:txBody>
          <a:bodyPr/>
          <a:lstStyle/>
          <a:p>
            <a:fld id="{FD72D198-04F8-48A5-B32D-C83FF3D42422}" type="datetimeFigureOut">
              <a:rPr lang="en-IN" smtClean="0"/>
              <a:t>22-01-2020</a:t>
            </a:fld>
            <a:endParaRPr lang="en-IN"/>
          </a:p>
        </p:txBody>
      </p:sp>
      <p:sp>
        <p:nvSpPr>
          <p:cNvPr id="5" name="Footer Placeholder 4">
            <a:extLst>
              <a:ext uri="{FF2B5EF4-FFF2-40B4-BE49-F238E27FC236}">
                <a16:creationId xmlns:a16="http://schemas.microsoft.com/office/drawing/2014/main" id="{372B6F60-05CE-48C0-B5B5-8B596F409A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3D6545-D8F4-41C2-A87F-074F9EA448C3}"/>
              </a:ext>
            </a:extLst>
          </p:cNvPr>
          <p:cNvSpPr>
            <a:spLocks noGrp="1"/>
          </p:cNvSpPr>
          <p:nvPr>
            <p:ph type="sldNum" sz="quarter" idx="12"/>
          </p:nvPr>
        </p:nvSpPr>
        <p:spPr/>
        <p:txBody>
          <a:bodyPr/>
          <a:lstStyle/>
          <a:p>
            <a:fld id="{50B4CAB8-F275-44AE-B7F8-BB34911F545E}" type="slidenum">
              <a:rPr lang="en-IN" smtClean="0"/>
              <a:t>‹#›</a:t>
            </a:fld>
            <a:endParaRPr lang="en-IN"/>
          </a:p>
        </p:txBody>
      </p:sp>
    </p:spTree>
    <p:extLst>
      <p:ext uri="{BB962C8B-B14F-4D97-AF65-F5344CB8AC3E}">
        <p14:creationId xmlns:p14="http://schemas.microsoft.com/office/powerpoint/2010/main" val="1031055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A2A4-8670-4E6F-A69F-3046B17002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813635-E32E-440C-A34F-6301A74470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F1A1F4-1F03-4DAA-B194-ED1AC3EC6126}"/>
              </a:ext>
            </a:extLst>
          </p:cNvPr>
          <p:cNvSpPr>
            <a:spLocks noGrp="1"/>
          </p:cNvSpPr>
          <p:nvPr>
            <p:ph type="dt" sz="half" idx="10"/>
          </p:nvPr>
        </p:nvSpPr>
        <p:spPr/>
        <p:txBody>
          <a:bodyPr/>
          <a:lstStyle/>
          <a:p>
            <a:fld id="{FD72D198-04F8-48A5-B32D-C83FF3D42422}" type="datetimeFigureOut">
              <a:rPr lang="en-IN" smtClean="0"/>
              <a:t>22-01-2020</a:t>
            </a:fld>
            <a:endParaRPr lang="en-IN"/>
          </a:p>
        </p:txBody>
      </p:sp>
      <p:sp>
        <p:nvSpPr>
          <p:cNvPr id="5" name="Footer Placeholder 4">
            <a:extLst>
              <a:ext uri="{FF2B5EF4-FFF2-40B4-BE49-F238E27FC236}">
                <a16:creationId xmlns:a16="http://schemas.microsoft.com/office/drawing/2014/main" id="{9818663C-072A-416C-A560-B1DA34461D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0FB0CA-93A8-415F-85AD-73E2161AADA8}"/>
              </a:ext>
            </a:extLst>
          </p:cNvPr>
          <p:cNvSpPr>
            <a:spLocks noGrp="1"/>
          </p:cNvSpPr>
          <p:nvPr>
            <p:ph type="sldNum" sz="quarter" idx="12"/>
          </p:nvPr>
        </p:nvSpPr>
        <p:spPr/>
        <p:txBody>
          <a:bodyPr/>
          <a:lstStyle/>
          <a:p>
            <a:fld id="{50B4CAB8-F275-44AE-B7F8-BB34911F545E}" type="slidenum">
              <a:rPr lang="en-IN" smtClean="0"/>
              <a:t>‹#›</a:t>
            </a:fld>
            <a:endParaRPr lang="en-IN"/>
          </a:p>
        </p:txBody>
      </p:sp>
    </p:spTree>
    <p:extLst>
      <p:ext uri="{BB962C8B-B14F-4D97-AF65-F5344CB8AC3E}">
        <p14:creationId xmlns:p14="http://schemas.microsoft.com/office/powerpoint/2010/main" val="3850983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530A4-366C-405D-B283-45D225F8D2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D6980F-6AD9-4DD1-A79B-10DE37FF49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F58AE8-38BB-491E-8CE8-8B91CE2FD8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4C47D3A-B108-4C13-98CE-272861F2CA28}"/>
              </a:ext>
            </a:extLst>
          </p:cNvPr>
          <p:cNvSpPr>
            <a:spLocks noGrp="1"/>
          </p:cNvSpPr>
          <p:nvPr>
            <p:ph type="dt" sz="half" idx="10"/>
          </p:nvPr>
        </p:nvSpPr>
        <p:spPr/>
        <p:txBody>
          <a:bodyPr/>
          <a:lstStyle/>
          <a:p>
            <a:fld id="{FD72D198-04F8-48A5-B32D-C83FF3D42422}" type="datetimeFigureOut">
              <a:rPr lang="en-IN" smtClean="0"/>
              <a:t>22-01-2020</a:t>
            </a:fld>
            <a:endParaRPr lang="en-IN"/>
          </a:p>
        </p:txBody>
      </p:sp>
      <p:sp>
        <p:nvSpPr>
          <p:cNvPr id="6" name="Footer Placeholder 5">
            <a:extLst>
              <a:ext uri="{FF2B5EF4-FFF2-40B4-BE49-F238E27FC236}">
                <a16:creationId xmlns:a16="http://schemas.microsoft.com/office/drawing/2014/main" id="{CB1C20FA-48F7-4EBC-AA4C-43DDBA6CBE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B110AD-04AB-4174-A2A5-9B430061B99E}"/>
              </a:ext>
            </a:extLst>
          </p:cNvPr>
          <p:cNvSpPr>
            <a:spLocks noGrp="1"/>
          </p:cNvSpPr>
          <p:nvPr>
            <p:ph type="sldNum" sz="quarter" idx="12"/>
          </p:nvPr>
        </p:nvSpPr>
        <p:spPr/>
        <p:txBody>
          <a:bodyPr/>
          <a:lstStyle/>
          <a:p>
            <a:fld id="{50B4CAB8-F275-44AE-B7F8-BB34911F545E}" type="slidenum">
              <a:rPr lang="en-IN" smtClean="0"/>
              <a:t>‹#›</a:t>
            </a:fld>
            <a:endParaRPr lang="en-IN"/>
          </a:p>
        </p:txBody>
      </p:sp>
    </p:spTree>
    <p:extLst>
      <p:ext uri="{BB962C8B-B14F-4D97-AF65-F5344CB8AC3E}">
        <p14:creationId xmlns:p14="http://schemas.microsoft.com/office/powerpoint/2010/main" val="273322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E386-2C66-42F2-B625-FD7F0A1BE5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27343D-600D-4838-9F15-135B1C0199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551F05-30F4-46F1-B4C6-C8D27C32A7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0640C3-6961-4D5A-B3CC-FBE09C3007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CA211A-25F0-4A0D-BE24-432E3D888E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316982-9803-4A0D-A4F2-6ECE1EEB9DE6}"/>
              </a:ext>
            </a:extLst>
          </p:cNvPr>
          <p:cNvSpPr>
            <a:spLocks noGrp="1"/>
          </p:cNvSpPr>
          <p:nvPr>
            <p:ph type="dt" sz="half" idx="10"/>
          </p:nvPr>
        </p:nvSpPr>
        <p:spPr/>
        <p:txBody>
          <a:bodyPr/>
          <a:lstStyle/>
          <a:p>
            <a:fld id="{FD72D198-04F8-48A5-B32D-C83FF3D42422}" type="datetimeFigureOut">
              <a:rPr lang="en-IN" smtClean="0"/>
              <a:t>22-01-2020</a:t>
            </a:fld>
            <a:endParaRPr lang="en-IN"/>
          </a:p>
        </p:txBody>
      </p:sp>
      <p:sp>
        <p:nvSpPr>
          <p:cNvPr id="8" name="Footer Placeholder 7">
            <a:extLst>
              <a:ext uri="{FF2B5EF4-FFF2-40B4-BE49-F238E27FC236}">
                <a16:creationId xmlns:a16="http://schemas.microsoft.com/office/drawing/2014/main" id="{B64FFA1C-DE94-4806-B57B-23E081A402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F6CA2A8-106D-4D9C-BF02-A1E2435ECA82}"/>
              </a:ext>
            </a:extLst>
          </p:cNvPr>
          <p:cNvSpPr>
            <a:spLocks noGrp="1"/>
          </p:cNvSpPr>
          <p:nvPr>
            <p:ph type="sldNum" sz="quarter" idx="12"/>
          </p:nvPr>
        </p:nvSpPr>
        <p:spPr/>
        <p:txBody>
          <a:bodyPr/>
          <a:lstStyle/>
          <a:p>
            <a:fld id="{50B4CAB8-F275-44AE-B7F8-BB34911F545E}" type="slidenum">
              <a:rPr lang="en-IN" smtClean="0"/>
              <a:t>‹#›</a:t>
            </a:fld>
            <a:endParaRPr lang="en-IN"/>
          </a:p>
        </p:txBody>
      </p:sp>
    </p:spTree>
    <p:extLst>
      <p:ext uri="{BB962C8B-B14F-4D97-AF65-F5344CB8AC3E}">
        <p14:creationId xmlns:p14="http://schemas.microsoft.com/office/powerpoint/2010/main" val="3043174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C06A6-BFAD-4462-8C2C-1F878A62FB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D13E95-B064-420D-A26A-C03EC5BEC15F}"/>
              </a:ext>
            </a:extLst>
          </p:cNvPr>
          <p:cNvSpPr>
            <a:spLocks noGrp="1"/>
          </p:cNvSpPr>
          <p:nvPr>
            <p:ph type="dt" sz="half" idx="10"/>
          </p:nvPr>
        </p:nvSpPr>
        <p:spPr/>
        <p:txBody>
          <a:bodyPr/>
          <a:lstStyle/>
          <a:p>
            <a:fld id="{FD72D198-04F8-48A5-B32D-C83FF3D42422}" type="datetimeFigureOut">
              <a:rPr lang="en-IN" smtClean="0"/>
              <a:t>22-01-2020</a:t>
            </a:fld>
            <a:endParaRPr lang="en-IN"/>
          </a:p>
        </p:txBody>
      </p:sp>
      <p:sp>
        <p:nvSpPr>
          <p:cNvPr id="4" name="Footer Placeholder 3">
            <a:extLst>
              <a:ext uri="{FF2B5EF4-FFF2-40B4-BE49-F238E27FC236}">
                <a16:creationId xmlns:a16="http://schemas.microsoft.com/office/drawing/2014/main" id="{6E7ECB41-25C9-420A-B6E2-3CE882270B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E51127-8656-4B3D-886A-16F95C1601F9}"/>
              </a:ext>
            </a:extLst>
          </p:cNvPr>
          <p:cNvSpPr>
            <a:spLocks noGrp="1"/>
          </p:cNvSpPr>
          <p:nvPr>
            <p:ph type="sldNum" sz="quarter" idx="12"/>
          </p:nvPr>
        </p:nvSpPr>
        <p:spPr/>
        <p:txBody>
          <a:bodyPr/>
          <a:lstStyle/>
          <a:p>
            <a:fld id="{50B4CAB8-F275-44AE-B7F8-BB34911F545E}" type="slidenum">
              <a:rPr lang="en-IN" smtClean="0"/>
              <a:t>‹#›</a:t>
            </a:fld>
            <a:endParaRPr lang="en-IN"/>
          </a:p>
        </p:txBody>
      </p:sp>
    </p:spTree>
    <p:extLst>
      <p:ext uri="{BB962C8B-B14F-4D97-AF65-F5344CB8AC3E}">
        <p14:creationId xmlns:p14="http://schemas.microsoft.com/office/powerpoint/2010/main" val="3920347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23AD6D-EE78-4518-AEB8-0573A0B523EC}"/>
              </a:ext>
            </a:extLst>
          </p:cNvPr>
          <p:cNvSpPr>
            <a:spLocks noGrp="1"/>
          </p:cNvSpPr>
          <p:nvPr>
            <p:ph type="dt" sz="half" idx="10"/>
          </p:nvPr>
        </p:nvSpPr>
        <p:spPr/>
        <p:txBody>
          <a:bodyPr/>
          <a:lstStyle/>
          <a:p>
            <a:fld id="{FD72D198-04F8-48A5-B32D-C83FF3D42422}" type="datetimeFigureOut">
              <a:rPr lang="en-IN" smtClean="0"/>
              <a:t>22-01-2020</a:t>
            </a:fld>
            <a:endParaRPr lang="en-IN"/>
          </a:p>
        </p:txBody>
      </p:sp>
      <p:sp>
        <p:nvSpPr>
          <p:cNvPr id="3" name="Footer Placeholder 2">
            <a:extLst>
              <a:ext uri="{FF2B5EF4-FFF2-40B4-BE49-F238E27FC236}">
                <a16:creationId xmlns:a16="http://schemas.microsoft.com/office/drawing/2014/main" id="{3A974F7B-0A2A-4BBD-B96F-18EAD99943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45E7AA-5B2A-4EC5-9444-D206BE45590F}"/>
              </a:ext>
            </a:extLst>
          </p:cNvPr>
          <p:cNvSpPr>
            <a:spLocks noGrp="1"/>
          </p:cNvSpPr>
          <p:nvPr>
            <p:ph type="sldNum" sz="quarter" idx="12"/>
          </p:nvPr>
        </p:nvSpPr>
        <p:spPr/>
        <p:txBody>
          <a:bodyPr/>
          <a:lstStyle/>
          <a:p>
            <a:fld id="{50B4CAB8-F275-44AE-B7F8-BB34911F545E}" type="slidenum">
              <a:rPr lang="en-IN" smtClean="0"/>
              <a:t>‹#›</a:t>
            </a:fld>
            <a:endParaRPr lang="en-IN"/>
          </a:p>
        </p:txBody>
      </p:sp>
    </p:spTree>
    <p:extLst>
      <p:ext uri="{BB962C8B-B14F-4D97-AF65-F5344CB8AC3E}">
        <p14:creationId xmlns:p14="http://schemas.microsoft.com/office/powerpoint/2010/main" val="615663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85C52-1100-4ABE-BD57-AF3C7ED6D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A5D9C4-58CA-47B5-BAC9-698EF60827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F5062E-7FFF-4919-B319-F7FFCBC766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CA6B30-C9FB-4B87-BB08-A02454F8D708}"/>
              </a:ext>
            </a:extLst>
          </p:cNvPr>
          <p:cNvSpPr>
            <a:spLocks noGrp="1"/>
          </p:cNvSpPr>
          <p:nvPr>
            <p:ph type="dt" sz="half" idx="10"/>
          </p:nvPr>
        </p:nvSpPr>
        <p:spPr/>
        <p:txBody>
          <a:bodyPr/>
          <a:lstStyle/>
          <a:p>
            <a:fld id="{FD72D198-04F8-48A5-B32D-C83FF3D42422}" type="datetimeFigureOut">
              <a:rPr lang="en-IN" smtClean="0"/>
              <a:t>22-01-2020</a:t>
            </a:fld>
            <a:endParaRPr lang="en-IN"/>
          </a:p>
        </p:txBody>
      </p:sp>
      <p:sp>
        <p:nvSpPr>
          <p:cNvPr id="6" name="Footer Placeholder 5">
            <a:extLst>
              <a:ext uri="{FF2B5EF4-FFF2-40B4-BE49-F238E27FC236}">
                <a16:creationId xmlns:a16="http://schemas.microsoft.com/office/drawing/2014/main" id="{CE2109EE-A146-4D63-95BC-54D92A7027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EBF045-A9BD-44DA-9AC4-A733305E6E37}"/>
              </a:ext>
            </a:extLst>
          </p:cNvPr>
          <p:cNvSpPr>
            <a:spLocks noGrp="1"/>
          </p:cNvSpPr>
          <p:nvPr>
            <p:ph type="sldNum" sz="quarter" idx="12"/>
          </p:nvPr>
        </p:nvSpPr>
        <p:spPr/>
        <p:txBody>
          <a:bodyPr/>
          <a:lstStyle/>
          <a:p>
            <a:fld id="{50B4CAB8-F275-44AE-B7F8-BB34911F545E}" type="slidenum">
              <a:rPr lang="en-IN" smtClean="0"/>
              <a:t>‹#›</a:t>
            </a:fld>
            <a:endParaRPr lang="en-IN"/>
          </a:p>
        </p:txBody>
      </p:sp>
    </p:spTree>
    <p:extLst>
      <p:ext uri="{BB962C8B-B14F-4D97-AF65-F5344CB8AC3E}">
        <p14:creationId xmlns:p14="http://schemas.microsoft.com/office/powerpoint/2010/main" val="3475527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E97AD-ECD1-4670-8C83-6597524CD5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97AA33-6B36-4773-894D-4A1DF4094E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6E93D4-3426-4A87-86C5-40B86D1BB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93B320-631A-43DD-97D6-0E4420474E1A}"/>
              </a:ext>
            </a:extLst>
          </p:cNvPr>
          <p:cNvSpPr>
            <a:spLocks noGrp="1"/>
          </p:cNvSpPr>
          <p:nvPr>
            <p:ph type="dt" sz="half" idx="10"/>
          </p:nvPr>
        </p:nvSpPr>
        <p:spPr/>
        <p:txBody>
          <a:bodyPr/>
          <a:lstStyle/>
          <a:p>
            <a:fld id="{FD72D198-04F8-48A5-B32D-C83FF3D42422}" type="datetimeFigureOut">
              <a:rPr lang="en-IN" smtClean="0"/>
              <a:t>22-01-2020</a:t>
            </a:fld>
            <a:endParaRPr lang="en-IN"/>
          </a:p>
        </p:txBody>
      </p:sp>
      <p:sp>
        <p:nvSpPr>
          <p:cNvPr id="6" name="Footer Placeholder 5">
            <a:extLst>
              <a:ext uri="{FF2B5EF4-FFF2-40B4-BE49-F238E27FC236}">
                <a16:creationId xmlns:a16="http://schemas.microsoft.com/office/drawing/2014/main" id="{968037F5-E734-4B31-A43E-5422099E06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8AC33B-AF2E-4FBA-BD4B-1F12786987BA}"/>
              </a:ext>
            </a:extLst>
          </p:cNvPr>
          <p:cNvSpPr>
            <a:spLocks noGrp="1"/>
          </p:cNvSpPr>
          <p:nvPr>
            <p:ph type="sldNum" sz="quarter" idx="12"/>
          </p:nvPr>
        </p:nvSpPr>
        <p:spPr/>
        <p:txBody>
          <a:bodyPr/>
          <a:lstStyle/>
          <a:p>
            <a:fld id="{50B4CAB8-F275-44AE-B7F8-BB34911F545E}" type="slidenum">
              <a:rPr lang="en-IN" smtClean="0"/>
              <a:t>‹#›</a:t>
            </a:fld>
            <a:endParaRPr lang="en-IN"/>
          </a:p>
        </p:txBody>
      </p:sp>
    </p:spTree>
    <p:extLst>
      <p:ext uri="{BB962C8B-B14F-4D97-AF65-F5344CB8AC3E}">
        <p14:creationId xmlns:p14="http://schemas.microsoft.com/office/powerpoint/2010/main" val="3953990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0D20A5-45B2-401F-BC86-9134DD2FB4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DDCCE6-66F6-4B1D-864E-9C9F3DA9C1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665DEC-CB92-44CD-A2FB-7052D757F0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2D198-04F8-48A5-B32D-C83FF3D42422}" type="datetimeFigureOut">
              <a:rPr lang="en-IN" smtClean="0"/>
              <a:t>22-01-2020</a:t>
            </a:fld>
            <a:endParaRPr lang="en-IN"/>
          </a:p>
        </p:txBody>
      </p:sp>
      <p:sp>
        <p:nvSpPr>
          <p:cNvPr id="5" name="Footer Placeholder 4">
            <a:extLst>
              <a:ext uri="{FF2B5EF4-FFF2-40B4-BE49-F238E27FC236}">
                <a16:creationId xmlns:a16="http://schemas.microsoft.com/office/drawing/2014/main" id="{A00F4238-3713-4CFA-A813-441FF35F72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F705B0-29D1-455B-A290-E9A78CF985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B4CAB8-F275-44AE-B7F8-BB34911F545E}" type="slidenum">
              <a:rPr lang="en-IN" smtClean="0"/>
              <a:t>‹#›</a:t>
            </a:fld>
            <a:endParaRPr lang="en-IN"/>
          </a:p>
        </p:txBody>
      </p:sp>
    </p:spTree>
    <p:extLst>
      <p:ext uri="{BB962C8B-B14F-4D97-AF65-F5344CB8AC3E}">
        <p14:creationId xmlns:p14="http://schemas.microsoft.com/office/powerpoint/2010/main" val="3591499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app.managemylawsuits.com/signup" TargetMode="External"/><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50FF9FBD-C648-4C94-9DEF-01AEDE36F1C5}"/>
              </a:ext>
            </a:extLst>
          </p:cNvPr>
          <p:cNvSpPr>
            <a:spLocks noGrp="1"/>
          </p:cNvSpPr>
          <p:nvPr>
            <p:ph type="title"/>
          </p:nvPr>
        </p:nvSpPr>
        <p:spPr/>
        <p:txBody>
          <a:bodyPr/>
          <a:lstStyle/>
          <a:p>
            <a:endParaRPr lang="en-IN"/>
          </a:p>
        </p:txBody>
      </p:sp>
      <p:sp>
        <p:nvSpPr>
          <p:cNvPr id="17" name="Text Placeholder 16">
            <a:extLst>
              <a:ext uri="{FF2B5EF4-FFF2-40B4-BE49-F238E27FC236}">
                <a16:creationId xmlns:a16="http://schemas.microsoft.com/office/drawing/2014/main" id="{833B2F5A-7B82-4D3E-90AC-8E84F912B51A}"/>
              </a:ext>
            </a:extLst>
          </p:cNvPr>
          <p:cNvSpPr>
            <a:spLocks noGrp="1"/>
          </p:cNvSpPr>
          <p:nvPr>
            <p:ph type="body" idx="1"/>
          </p:nvPr>
        </p:nvSpPr>
        <p:spPr/>
        <p:txBody>
          <a:bodyPr/>
          <a:lstStyle/>
          <a:p>
            <a:endParaRPr lang="en-IN"/>
          </a:p>
        </p:txBody>
      </p:sp>
      <p:pic>
        <p:nvPicPr>
          <p:cNvPr id="1026" name="Picture 2" descr="Image result for law">
            <a:extLst>
              <a:ext uri="{FF2B5EF4-FFF2-40B4-BE49-F238E27FC236}">
                <a16:creationId xmlns:a16="http://schemas.microsoft.com/office/drawing/2014/main" id="{1263C790-9E66-4B73-892E-CAC54F2AA6C5}"/>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0" y="-18058"/>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513509A9-EDE0-437A-B4D4-E8C8CA136AB7}"/>
              </a:ext>
            </a:extLst>
          </p:cNvPr>
          <p:cNvSpPr/>
          <p:nvPr/>
        </p:nvSpPr>
        <p:spPr>
          <a:xfrm>
            <a:off x="3966088" y="18058"/>
            <a:ext cx="2694969" cy="923330"/>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SIH </a:t>
            </a: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2020</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0" name="Rectangle 19">
            <a:extLst>
              <a:ext uri="{FF2B5EF4-FFF2-40B4-BE49-F238E27FC236}">
                <a16:creationId xmlns:a16="http://schemas.microsoft.com/office/drawing/2014/main" id="{6924162A-136C-413F-860C-DEFA3950A9D5}"/>
              </a:ext>
            </a:extLst>
          </p:cNvPr>
          <p:cNvSpPr/>
          <p:nvPr/>
        </p:nvSpPr>
        <p:spPr>
          <a:xfrm>
            <a:off x="533464" y="1750932"/>
            <a:ext cx="4293059" cy="769441"/>
          </a:xfrm>
          <a:prstGeom prst="rect">
            <a:avLst/>
          </a:prstGeom>
          <a:noFill/>
        </p:spPr>
        <p:txBody>
          <a:bodyPr wrap="square" lIns="91440" tIns="45720" rIns="91440" bIns="45720">
            <a:spAutoFit/>
          </a:bodyPr>
          <a:lstStyle/>
          <a:p>
            <a:pPr algn="ct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CODE ATTORNEY </a:t>
            </a:r>
          </a:p>
        </p:txBody>
      </p:sp>
      <p:pic>
        <p:nvPicPr>
          <p:cNvPr id="22" name="Picture 21">
            <a:extLst>
              <a:ext uri="{FF2B5EF4-FFF2-40B4-BE49-F238E27FC236}">
                <a16:creationId xmlns:a16="http://schemas.microsoft.com/office/drawing/2014/main" id="{7565B6DA-5EB5-468D-9A5A-C670638B7F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6285" y="-15645"/>
            <a:ext cx="1553585" cy="1341208"/>
          </a:xfrm>
          <a:prstGeom prst="rect">
            <a:avLst/>
          </a:prstGeom>
        </p:spPr>
      </p:pic>
      <p:sp>
        <p:nvSpPr>
          <p:cNvPr id="2" name="Rectangle 1">
            <a:extLst>
              <a:ext uri="{FF2B5EF4-FFF2-40B4-BE49-F238E27FC236}">
                <a16:creationId xmlns:a16="http://schemas.microsoft.com/office/drawing/2014/main" id="{10EB3FDC-BFB1-4AE1-BA5A-183F1B9DAD2A}"/>
              </a:ext>
            </a:extLst>
          </p:cNvPr>
          <p:cNvSpPr/>
          <p:nvPr/>
        </p:nvSpPr>
        <p:spPr>
          <a:xfrm>
            <a:off x="289899" y="2710378"/>
            <a:ext cx="4536624" cy="2123658"/>
          </a:xfrm>
          <a:prstGeom prst="rect">
            <a:avLst/>
          </a:prstGeom>
          <a:noFill/>
        </p:spPr>
        <p:txBody>
          <a:bodyPr wrap="square" lIns="91440" tIns="45720" rIns="91440" bIns="45720">
            <a:spAutoFit/>
          </a:bodyPr>
          <a:lstStyle/>
          <a:p>
            <a:pPr algn="ctr"/>
            <a:r>
              <a:rPr lang="en-US" sz="44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Court Case Management Software</a:t>
            </a:r>
          </a:p>
        </p:txBody>
      </p:sp>
    </p:spTree>
    <p:extLst>
      <p:ext uri="{BB962C8B-B14F-4D97-AF65-F5344CB8AC3E}">
        <p14:creationId xmlns:p14="http://schemas.microsoft.com/office/powerpoint/2010/main" val="1676749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Image result for law">
            <a:extLst>
              <a:ext uri="{FF2B5EF4-FFF2-40B4-BE49-F238E27FC236}">
                <a16:creationId xmlns:a16="http://schemas.microsoft.com/office/drawing/2014/main" id="{842371E9-089B-4D55-B2A1-48C71843D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2E650BA-D587-4F22-8F8D-FDDAEE4D8D1E}"/>
              </a:ext>
            </a:extLst>
          </p:cNvPr>
          <p:cNvSpPr/>
          <p:nvPr/>
        </p:nvSpPr>
        <p:spPr>
          <a:xfrm>
            <a:off x="169947" y="1492497"/>
            <a:ext cx="4038285" cy="830997"/>
          </a:xfrm>
          <a:prstGeom prst="rect">
            <a:avLst/>
          </a:prstGeom>
          <a:noFill/>
        </p:spPr>
        <p:txBody>
          <a:bodyPr wrap="none" lIns="91440" tIns="45720" rIns="91440" bIns="45720">
            <a:spAutoFit/>
          </a:bodyPr>
          <a:lstStyle/>
          <a:p>
            <a:pPr algn="ctr"/>
            <a:r>
              <a:rPr lang="en-US" sz="4800" b="1" dirty="0">
                <a:ln w="0"/>
                <a:solidFill>
                  <a:srgbClr val="FF0000"/>
                </a:solidFill>
                <a:effectLst>
                  <a:outerShdw blurRad="38100" dist="19050" dir="2700000" algn="tl" rotWithShape="0">
                    <a:schemeClr val="dk1">
                      <a:alpha val="40000"/>
                    </a:schemeClr>
                  </a:outerShdw>
                </a:effectLst>
              </a:rPr>
              <a:t>Available 24/7:</a:t>
            </a:r>
            <a:endParaRPr lang="en-US" sz="4800" b="1" cap="none" spc="0" dirty="0">
              <a:ln w="0"/>
              <a:solidFill>
                <a:srgbClr val="FF0000"/>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3E71BE9F-18E8-4367-8FD2-4C27FF2B76D1}"/>
              </a:ext>
            </a:extLst>
          </p:cNvPr>
          <p:cNvSpPr/>
          <p:nvPr/>
        </p:nvSpPr>
        <p:spPr>
          <a:xfrm>
            <a:off x="169947" y="98673"/>
            <a:ext cx="5758905" cy="1077218"/>
          </a:xfrm>
          <a:prstGeom prst="rect">
            <a:avLst/>
          </a:prstGeom>
          <a:noFill/>
        </p:spPr>
        <p:txBody>
          <a:bodyPr wrap="square" lIns="91440" tIns="45720" rIns="91440" bIns="45720">
            <a:spAutoFit/>
          </a:bodyPr>
          <a:lstStyle/>
          <a:p>
            <a:r>
              <a:rPr lang="en-US" sz="3200" b="0" cap="none" spc="0" dirty="0">
                <a:ln w="0"/>
                <a:solidFill>
                  <a:schemeClr val="tx1"/>
                </a:solidFill>
                <a:effectLst>
                  <a:outerShdw blurRad="38100" dist="19050" dir="2700000" algn="tl" rotWithShape="0">
                    <a:schemeClr val="dk1">
                      <a:alpha val="40000"/>
                    </a:schemeClr>
                  </a:outerShdw>
                </a:effectLst>
              </a:rPr>
              <a:t>There should not be any lag or delay in processing the data.</a:t>
            </a:r>
          </a:p>
        </p:txBody>
      </p:sp>
      <p:sp>
        <p:nvSpPr>
          <p:cNvPr id="4" name="Rectangle 3">
            <a:extLst>
              <a:ext uri="{FF2B5EF4-FFF2-40B4-BE49-F238E27FC236}">
                <a16:creationId xmlns:a16="http://schemas.microsoft.com/office/drawing/2014/main" id="{74DE65EA-BE32-4E25-9258-B76D8D24D928}"/>
              </a:ext>
            </a:extLst>
          </p:cNvPr>
          <p:cNvSpPr/>
          <p:nvPr/>
        </p:nvSpPr>
        <p:spPr>
          <a:xfrm>
            <a:off x="169947" y="2739673"/>
            <a:ext cx="5477227" cy="4031873"/>
          </a:xfrm>
          <a:prstGeom prst="rect">
            <a:avLst/>
          </a:prstGeom>
          <a:noFill/>
        </p:spPr>
        <p:txBody>
          <a:bodyPr wrap="square" lIns="91440" tIns="45720" rIns="91440" bIns="45720">
            <a:spAutoFit/>
          </a:bodyPr>
          <a:lstStyle/>
          <a:p>
            <a:r>
              <a:rPr lang="en-US" sz="3200" dirty="0">
                <a:ln w="0"/>
                <a:effectLst>
                  <a:outerShdw blurRad="38100" dist="19050" dir="2700000" algn="tl" rotWithShape="0">
                    <a:schemeClr val="dk1">
                      <a:alpha val="40000"/>
                    </a:schemeClr>
                  </a:outerShdw>
                </a:effectLst>
              </a:rPr>
              <a:t>Case Management System should be available to clients 24X7. The user can access the system whenever they need to access, wherever they want to access provided having an internet connection and device to access.</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37820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75370-7AF2-49FE-B536-23DCC2D5CF04}"/>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CB206BFC-A5E5-46C7-8108-D894CFC0BA32}"/>
              </a:ext>
            </a:extLst>
          </p:cNvPr>
          <p:cNvSpPr>
            <a:spLocks noGrp="1"/>
          </p:cNvSpPr>
          <p:nvPr>
            <p:ph type="body" idx="1"/>
          </p:nvPr>
        </p:nvSpPr>
        <p:spPr/>
        <p:txBody>
          <a:bodyPr/>
          <a:lstStyle/>
          <a:p>
            <a:endParaRPr lang="en-IN"/>
          </a:p>
        </p:txBody>
      </p:sp>
      <p:pic>
        <p:nvPicPr>
          <p:cNvPr id="7170" name="Picture 2" descr="Image result for law">
            <a:extLst>
              <a:ext uri="{FF2B5EF4-FFF2-40B4-BE49-F238E27FC236}">
                <a16:creationId xmlns:a16="http://schemas.microsoft.com/office/drawing/2014/main" id="{A2F895DB-B1C5-441E-8770-3E1B75012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3EBADF4-40C5-4C7E-86E1-7F41CD91E23A}"/>
              </a:ext>
            </a:extLst>
          </p:cNvPr>
          <p:cNvSpPr/>
          <p:nvPr/>
        </p:nvSpPr>
        <p:spPr>
          <a:xfrm>
            <a:off x="208991" y="1620054"/>
            <a:ext cx="5250731" cy="5324535"/>
          </a:xfrm>
          <a:prstGeom prst="rect">
            <a:avLst/>
          </a:prstGeom>
          <a:noFill/>
        </p:spPr>
        <p:txBody>
          <a:bodyPr wrap="square" lIns="91440" tIns="45720" rIns="91440" bIns="45720">
            <a:spAutoFit/>
          </a:bodyPr>
          <a:lstStyle/>
          <a:p>
            <a:r>
              <a:rPr lang="en-US" sz="4400" b="1" dirty="0">
                <a:ln w="0"/>
                <a:effectLst>
                  <a:outerShdw blurRad="38100" dist="19050" dir="2700000" algn="tl" rotWithShape="0">
                    <a:schemeClr val="dk1">
                      <a:alpha val="40000"/>
                    </a:schemeClr>
                  </a:outerShdw>
                </a:effectLst>
                <a:latin typeface="Arial Narrow" panose="020B0606020202030204" pitchFamily="34" charset="0"/>
              </a:rPr>
              <a:t>1.</a:t>
            </a:r>
            <a:r>
              <a:rPr lang="en-US" sz="4000" b="1" dirty="0">
                <a:ln w="0"/>
                <a:solidFill>
                  <a:srgbClr val="FF0000"/>
                </a:solidFill>
                <a:effectLst>
                  <a:outerShdw blurRad="38100" dist="19050" dir="2700000" algn="tl" rotWithShape="0">
                    <a:schemeClr val="dk1">
                      <a:alpha val="40000"/>
                    </a:schemeClr>
                  </a:outerShdw>
                </a:effectLst>
                <a:latin typeface="Arial Narrow" panose="020B0606020202030204" pitchFamily="34" charset="0"/>
              </a:rPr>
              <a:t>HTML</a:t>
            </a:r>
            <a:r>
              <a:rPr lang="en-US" sz="4000" b="1" dirty="0">
                <a:ln w="0"/>
                <a:effectLst>
                  <a:outerShdw blurRad="38100" dist="19050" dir="2700000" algn="tl" rotWithShape="0">
                    <a:schemeClr val="dk1">
                      <a:alpha val="40000"/>
                    </a:schemeClr>
                  </a:outerShdw>
                </a:effectLst>
                <a:latin typeface="Arial Narrow" panose="020B0606020202030204" pitchFamily="34" charset="0"/>
              </a:rPr>
              <a:t>:</a:t>
            </a:r>
          </a:p>
          <a:p>
            <a:r>
              <a:rPr lang="en-US" b="1" dirty="0"/>
              <a:t>Hypertext Markup Language</a:t>
            </a:r>
            <a:r>
              <a:rPr lang="en-US" dirty="0"/>
              <a:t> (</a:t>
            </a:r>
            <a:r>
              <a:rPr lang="en-US" b="1" dirty="0"/>
              <a:t>HTML</a:t>
            </a:r>
            <a:r>
              <a:rPr lang="en-US" dirty="0"/>
              <a:t>) is the standard markup language for documents designed to be displayed in a web browser. It can be assisted by technologies such as Cascading Styling Sheets(CSS) and scripting languages such as JavaScript</a:t>
            </a:r>
          </a:p>
          <a:p>
            <a:br>
              <a:rPr lang="en-US" sz="2800" dirty="0"/>
            </a:br>
            <a:r>
              <a:rPr lang="en-US" sz="4000" b="1" dirty="0">
                <a:ln w="0"/>
                <a:effectLst>
                  <a:outerShdw blurRad="38100" dist="19050" dir="2700000" algn="tl" rotWithShape="0">
                    <a:schemeClr val="dk1">
                      <a:alpha val="40000"/>
                    </a:schemeClr>
                  </a:outerShdw>
                </a:effectLst>
                <a:latin typeface="Arial Narrow" panose="020B0606020202030204" pitchFamily="34" charset="0"/>
              </a:rPr>
              <a:t>2.</a:t>
            </a:r>
            <a:r>
              <a:rPr lang="en-US" sz="4000" b="1" dirty="0">
                <a:ln w="0"/>
                <a:solidFill>
                  <a:srgbClr val="FF0000"/>
                </a:solidFill>
                <a:effectLst>
                  <a:outerShdw blurRad="38100" dist="19050" dir="2700000" algn="tl" rotWithShape="0">
                    <a:schemeClr val="dk1">
                      <a:alpha val="40000"/>
                    </a:schemeClr>
                  </a:outerShdw>
                </a:effectLst>
                <a:latin typeface="Arial Narrow" panose="020B0606020202030204" pitchFamily="34" charset="0"/>
              </a:rPr>
              <a:t>JQUERY</a:t>
            </a:r>
            <a:r>
              <a:rPr lang="en-US" sz="4000" b="1" dirty="0">
                <a:ln w="0"/>
                <a:effectLst>
                  <a:outerShdw blurRad="38100" dist="19050" dir="2700000" algn="tl" rotWithShape="0">
                    <a:schemeClr val="dk1">
                      <a:alpha val="40000"/>
                    </a:schemeClr>
                  </a:outerShdw>
                </a:effectLst>
                <a:latin typeface="Arial Narrow" panose="020B0606020202030204" pitchFamily="34" charset="0"/>
              </a:rPr>
              <a:t>:</a:t>
            </a:r>
          </a:p>
          <a:p>
            <a:r>
              <a:rPr lang="en-US" b="1" dirty="0"/>
              <a:t>jQuery</a:t>
            </a:r>
            <a:r>
              <a:rPr lang="en-US" dirty="0"/>
              <a:t> is a JavaScript library designed to simplify HTML DOM tree traversal and manipulation, as well as event handling, CSS animation, and Ajax. It is free, open-source software using the permissive </a:t>
            </a:r>
            <a:r>
              <a:rPr lang="en-US" u="sng" dirty="0"/>
              <a:t>MIT License.</a:t>
            </a:r>
            <a:endParaRPr lang="en-US" b="1" dirty="0">
              <a:ln w="0"/>
              <a:effectLst>
                <a:outerShdw blurRad="38100" dist="19050" dir="2700000" algn="tl" rotWithShape="0">
                  <a:schemeClr val="dk1">
                    <a:alpha val="40000"/>
                  </a:schemeClr>
                </a:outerShdw>
              </a:effectLst>
              <a:latin typeface="Arial Narrow" panose="020B0606020202030204" pitchFamily="34" charset="0"/>
            </a:endParaRPr>
          </a:p>
          <a:p>
            <a:endParaRPr lang="en-US" sz="4400" b="1" dirty="0">
              <a:ln w="0"/>
              <a:effectLst>
                <a:outerShdw blurRad="38100" dist="19050" dir="2700000" algn="tl" rotWithShape="0">
                  <a:schemeClr val="dk1">
                    <a:alpha val="40000"/>
                  </a:schemeClr>
                </a:outerShdw>
              </a:effectLst>
            </a:endParaRPr>
          </a:p>
        </p:txBody>
      </p:sp>
      <p:pic>
        <p:nvPicPr>
          <p:cNvPr id="7172" name="Picture 4">
            <a:extLst>
              <a:ext uri="{FF2B5EF4-FFF2-40B4-BE49-F238E27FC236}">
                <a16:creationId xmlns:a16="http://schemas.microsoft.com/office/drawing/2014/main" id="{431FE97B-5BBE-409E-97AD-D891905550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6722" y="1523604"/>
            <a:ext cx="1143000" cy="99790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CD7B68D-CBEE-4624-8CAC-2513A90F2A50}"/>
              </a:ext>
            </a:extLst>
          </p:cNvPr>
          <p:cNvSpPr/>
          <p:nvPr/>
        </p:nvSpPr>
        <p:spPr>
          <a:xfrm>
            <a:off x="2834357" y="0"/>
            <a:ext cx="6259342" cy="769441"/>
          </a:xfrm>
          <a:prstGeom prst="rect">
            <a:avLst/>
          </a:prstGeom>
          <a:noFill/>
        </p:spPr>
        <p:txBody>
          <a:bodyPr wrap="none" lIns="91440" tIns="45720" rIns="91440" bIns="45720">
            <a:spAutoFit/>
          </a:bodyPr>
          <a:lstStyle/>
          <a:p>
            <a:pPr algn="ctr"/>
            <a:r>
              <a:rPr lang="en-US" sz="4400" dirty="0">
                <a:ln w="0"/>
                <a:effectLst>
                  <a:outerShdw blurRad="38100" dist="19050" dir="2700000" algn="tl" rotWithShape="0">
                    <a:schemeClr val="dk1">
                      <a:alpha val="40000"/>
                    </a:schemeClr>
                  </a:outerShdw>
                </a:effectLst>
                <a:latin typeface="Arial Rounded MT Bold" panose="020F0704030504030204" pitchFamily="34" charset="0"/>
              </a:rPr>
              <a:t>TECHNOLOGY STACK</a:t>
            </a:r>
            <a:endParaRPr lang="en-US" sz="4400" b="0" cap="none" spc="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7" name="Rectangle 6">
            <a:extLst>
              <a:ext uri="{FF2B5EF4-FFF2-40B4-BE49-F238E27FC236}">
                <a16:creationId xmlns:a16="http://schemas.microsoft.com/office/drawing/2014/main" id="{A5505BE8-3AB9-43A3-9EED-845FC24E473E}"/>
              </a:ext>
            </a:extLst>
          </p:cNvPr>
          <p:cNvSpPr/>
          <p:nvPr/>
        </p:nvSpPr>
        <p:spPr>
          <a:xfrm>
            <a:off x="2249864" y="727175"/>
            <a:ext cx="2920287" cy="769441"/>
          </a:xfrm>
          <a:prstGeom prst="rect">
            <a:avLst/>
          </a:prstGeom>
          <a:noFill/>
        </p:spPr>
        <p:txBody>
          <a:bodyPr wrap="none" lIns="91440" tIns="45720" rIns="91440" bIns="45720">
            <a:spAutoFit/>
          </a:bodyPr>
          <a:lstStyle/>
          <a:p>
            <a:pPr algn="ctr"/>
            <a:r>
              <a:rPr lang="en-US" sz="4400" b="1" dirty="0">
                <a:ln w="0"/>
                <a:solidFill>
                  <a:schemeClr val="accent1">
                    <a:lumMod val="50000"/>
                  </a:schemeClr>
                </a:solidFill>
                <a:effectLst>
                  <a:outerShdw blurRad="38100" dist="19050" dir="2700000" algn="tl" rotWithShape="0">
                    <a:schemeClr val="dk1">
                      <a:alpha val="40000"/>
                    </a:schemeClr>
                  </a:outerShdw>
                </a:effectLst>
              </a:rPr>
              <a:t>FRONT END</a:t>
            </a:r>
            <a:endParaRPr lang="en-US" sz="4400" b="1" cap="none" spc="0" dirty="0">
              <a:ln w="0"/>
              <a:solidFill>
                <a:schemeClr val="accent1">
                  <a:lumMod val="50000"/>
                </a:schemeClr>
              </a:solidFill>
              <a:effectLst>
                <a:outerShdw blurRad="38100" dist="19050" dir="2700000" algn="tl" rotWithShape="0">
                  <a:schemeClr val="dk1">
                    <a:alpha val="40000"/>
                  </a:schemeClr>
                </a:outerShdw>
              </a:effectLst>
            </a:endParaRPr>
          </a:p>
        </p:txBody>
      </p:sp>
      <p:pic>
        <p:nvPicPr>
          <p:cNvPr id="8196" name="Picture 4" descr="Image result for jquery">
            <a:extLst>
              <a:ext uri="{FF2B5EF4-FFF2-40B4-BE49-F238E27FC236}">
                <a16:creationId xmlns:a16="http://schemas.microsoft.com/office/drawing/2014/main" id="{3201DFC3-39E2-4B63-9606-00AE97310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3198" y="5678944"/>
            <a:ext cx="1440830" cy="997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540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E56-BEBE-4367-9AD1-AA11927C2612}"/>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B098208D-B51C-406C-8683-A84F3111FBD8}"/>
              </a:ext>
            </a:extLst>
          </p:cNvPr>
          <p:cNvSpPr>
            <a:spLocks noGrp="1"/>
          </p:cNvSpPr>
          <p:nvPr>
            <p:ph type="body" idx="1"/>
          </p:nvPr>
        </p:nvSpPr>
        <p:spPr/>
        <p:txBody>
          <a:bodyPr/>
          <a:lstStyle/>
          <a:p>
            <a:endParaRPr lang="en-IN" dirty="0"/>
          </a:p>
        </p:txBody>
      </p:sp>
      <p:pic>
        <p:nvPicPr>
          <p:cNvPr id="9218" name="Picture 2" descr="Image result for law">
            <a:extLst>
              <a:ext uri="{FF2B5EF4-FFF2-40B4-BE49-F238E27FC236}">
                <a16:creationId xmlns:a16="http://schemas.microsoft.com/office/drawing/2014/main" id="{F8F7A1A9-1137-47FA-86F7-F943E49CE7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0"/>
            <a:ext cx="12192000" cy="687605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46341B8-304C-48FF-BC0A-6674B184B564}"/>
              </a:ext>
            </a:extLst>
          </p:cNvPr>
          <p:cNvSpPr/>
          <p:nvPr/>
        </p:nvSpPr>
        <p:spPr>
          <a:xfrm>
            <a:off x="-363793" y="115275"/>
            <a:ext cx="1920077" cy="646331"/>
          </a:xfrm>
          <a:prstGeom prst="rect">
            <a:avLst/>
          </a:prstGeom>
          <a:noFill/>
        </p:spPr>
        <p:txBody>
          <a:bodyPr wrap="square" lIns="91440" tIns="45720" rIns="91440" bIns="45720">
            <a:spAutoFit/>
          </a:bodyPr>
          <a:lstStyle/>
          <a:p>
            <a:pPr algn="ctr"/>
            <a:r>
              <a:rPr lang="en-US" sz="3600" b="1" dirty="0">
                <a:ln w="0"/>
                <a:effectLst>
                  <a:outerShdw blurRad="38100" dist="19050" dir="2700000" algn="tl" rotWithShape="0">
                    <a:schemeClr val="dk1">
                      <a:alpha val="40000"/>
                    </a:schemeClr>
                  </a:outerShdw>
                </a:effectLst>
              </a:rPr>
              <a:t>3</a:t>
            </a:r>
            <a:r>
              <a:rPr lang="en-US" sz="3600" b="1" cap="none" spc="0" dirty="0">
                <a:ln w="0"/>
                <a:solidFill>
                  <a:schemeClr val="tx1"/>
                </a:solidFill>
                <a:effectLst>
                  <a:outerShdw blurRad="38100" dist="19050" dir="2700000" algn="tl" rotWithShape="0">
                    <a:schemeClr val="dk1">
                      <a:alpha val="40000"/>
                    </a:schemeClr>
                  </a:outerShdw>
                </a:effectLst>
              </a:rPr>
              <a:t>.</a:t>
            </a:r>
            <a:r>
              <a:rPr lang="en-US" sz="3600" b="1" cap="none" spc="0" dirty="0">
                <a:ln w="0"/>
                <a:solidFill>
                  <a:srgbClr val="FF0000"/>
                </a:solidFill>
                <a:effectLst>
                  <a:outerShdw blurRad="38100" dist="19050" dir="2700000" algn="tl" rotWithShape="0">
                    <a:schemeClr val="dk1">
                      <a:alpha val="40000"/>
                    </a:schemeClr>
                  </a:outerShdw>
                </a:effectLst>
              </a:rPr>
              <a:t>CSS</a:t>
            </a:r>
            <a:r>
              <a:rPr lang="en-US" sz="3600" b="1" cap="none" spc="0" dirty="0">
                <a:ln w="0"/>
                <a:solidFill>
                  <a:schemeClr val="tx1"/>
                </a:solidFill>
                <a:effectLst>
                  <a:outerShdw blurRad="38100" dist="19050" dir="2700000" algn="tl" rotWithShape="0">
                    <a:schemeClr val="dk1">
                      <a:alpha val="40000"/>
                    </a:schemeClr>
                  </a:outerShdw>
                </a:effectLst>
              </a:rPr>
              <a:t>:</a:t>
            </a:r>
          </a:p>
        </p:txBody>
      </p:sp>
      <p:sp>
        <p:nvSpPr>
          <p:cNvPr id="6" name="Rectangle 5">
            <a:extLst>
              <a:ext uri="{FF2B5EF4-FFF2-40B4-BE49-F238E27FC236}">
                <a16:creationId xmlns:a16="http://schemas.microsoft.com/office/drawing/2014/main" id="{D878044C-4601-4E99-946D-E229A3E32B5D}"/>
              </a:ext>
            </a:extLst>
          </p:cNvPr>
          <p:cNvSpPr/>
          <p:nvPr/>
        </p:nvSpPr>
        <p:spPr>
          <a:xfrm>
            <a:off x="-12700" y="681792"/>
            <a:ext cx="5555661" cy="3139321"/>
          </a:xfrm>
          <a:prstGeom prst="rect">
            <a:avLst/>
          </a:prstGeom>
          <a:noFill/>
        </p:spPr>
        <p:txBody>
          <a:bodyPr wrap="square" lIns="91440" tIns="45720" rIns="91440" bIns="45720">
            <a:spAutoFit/>
          </a:bodyPr>
          <a:lstStyle/>
          <a:p>
            <a:r>
              <a:rPr lang="en-US" b="1" dirty="0"/>
              <a:t>Cascading Style Sheets</a:t>
            </a:r>
            <a:r>
              <a:rPr lang="en-US" dirty="0"/>
              <a:t> (</a:t>
            </a:r>
            <a:r>
              <a:rPr lang="en-US" b="1" dirty="0"/>
              <a:t>CSS</a:t>
            </a:r>
            <a:r>
              <a:rPr lang="en-US" dirty="0"/>
              <a:t>) is a style sheet language used for describing the presentation of a document written in a markup language like HTML. CSS is a cornerstone technology of the World Wide Web, alongside HTML and JavaScript. CSS is designed to enable the separation of presentation and content, including layout, colors, and fonts. This separation can improve content accessibility, provide more flexibility and control in the specification of presentation characteristics, enable multiple web pages to share formatting by specifying the relevant CSS in a separate.</a:t>
            </a:r>
          </a:p>
        </p:txBody>
      </p:sp>
      <p:pic>
        <p:nvPicPr>
          <p:cNvPr id="9220" name="Picture 4">
            <a:extLst>
              <a:ext uri="{FF2B5EF4-FFF2-40B4-BE49-F238E27FC236}">
                <a16:creationId xmlns:a16="http://schemas.microsoft.com/office/drawing/2014/main" id="{50665BA7-2DAF-4B35-86CB-21CB268EB8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4557" y="195089"/>
            <a:ext cx="814098" cy="114652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9A02289-B2FC-4D24-866E-3CD7C6CAAE55}"/>
              </a:ext>
            </a:extLst>
          </p:cNvPr>
          <p:cNvSpPr/>
          <p:nvPr/>
        </p:nvSpPr>
        <p:spPr>
          <a:xfrm>
            <a:off x="0" y="3737731"/>
            <a:ext cx="1046953" cy="1477328"/>
          </a:xfrm>
          <a:prstGeom prst="rect">
            <a:avLst/>
          </a:prstGeom>
          <a:noFill/>
        </p:spPr>
        <p:txBody>
          <a:bodyPr wrap="none" lIns="91440" tIns="45720" rIns="91440" bIns="45720">
            <a:spAutoFit/>
          </a:bodyPr>
          <a:lstStyle/>
          <a:p>
            <a:pPr algn="ctr"/>
            <a:r>
              <a:rPr lang="en-US" sz="3600" b="1" dirty="0">
                <a:ln w="0"/>
                <a:effectLst>
                  <a:outerShdw blurRad="38100" dist="19050" dir="2700000" algn="tl" rotWithShape="0">
                    <a:schemeClr val="dk1">
                      <a:alpha val="40000"/>
                    </a:schemeClr>
                  </a:outerShdw>
                </a:effectLst>
              </a:rPr>
              <a:t>4.</a:t>
            </a:r>
            <a:r>
              <a:rPr lang="en-US" sz="3600" b="1" dirty="0">
                <a:ln w="0"/>
                <a:solidFill>
                  <a:srgbClr val="FF0000"/>
                </a:solidFill>
                <a:effectLst>
                  <a:outerShdw blurRad="38100" dist="19050" dir="2700000" algn="tl" rotWithShape="0">
                    <a:schemeClr val="dk1">
                      <a:alpha val="40000"/>
                    </a:schemeClr>
                  </a:outerShdw>
                </a:effectLst>
              </a:rPr>
              <a:t>JS</a:t>
            </a:r>
            <a:r>
              <a:rPr lang="en-US" sz="3600" b="1" dirty="0">
                <a:ln w="0"/>
                <a:effectLst>
                  <a:outerShdw blurRad="38100" dist="19050" dir="2700000" algn="tl" rotWithShape="0">
                    <a:schemeClr val="dk1">
                      <a:alpha val="40000"/>
                    </a:schemeClr>
                  </a:outerShdw>
                </a:effectLst>
              </a:rPr>
              <a:t>:</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3E89A91F-EA1E-486A-9263-AB79C755214B}"/>
              </a:ext>
            </a:extLst>
          </p:cNvPr>
          <p:cNvSpPr/>
          <p:nvPr/>
        </p:nvSpPr>
        <p:spPr>
          <a:xfrm>
            <a:off x="142025" y="4387630"/>
            <a:ext cx="6096000" cy="2585323"/>
          </a:xfrm>
          <a:prstGeom prst="rect">
            <a:avLst/>
          </a:prstGeom>
        </p:spPr>
        <p:txBody>
          <a:bodyPr>
            <a:spAutoFit/>
          </a:bodyPr>
          <a:lstStyle/>
          <a:p>
            <a:r>
              <a:rPr lang="en-IN" b="1" dirty="0"/>
              <a:t>JavaScript</a:t>
            </a:r>
            <a:r>
              <a:rPr lang="en-IN" dirty="0"/>
              <a:t>  often abbreviated as </a:t>
            </a:r>
            <a:r>
              <a:rPr lang="en-IN" b="1" dirty="0"/>
              <a:t>JS</a:t>
            </a:r>
            <a:r>
              <a:rPr lang="en-IN" dirty="0"/>
              <a:t>, is a high-level, just-in-time compiled, multi-paradigm programming language that conforms to the ECMAScript specification. JavaScript has curly-bracket syntax, dynamic typing, prototype-based object-orientation, and first-class functions.</a:t>
            </a:r>
            <a:r>
              <a:rPr lang="en-US" dirty="0"/>
              <a:t> JavaScript enables interactive web pages and is an essential part of web applications. The vast majority of websites use it, and major web browsers have a dedicated JavaScript engine to execute it.</a:t>
            </a:r>
            <a:endParaRPr lang="en-IN" dirty="0"/>
          </a:p>
        </p:txBody>
      </p:sp>
      <p:pic>
        <p:nvPicPr>
          <p:cNvPr id="1034" name="Picture 10" descr="Image result for js">
            <a:extLst>
              <a:ext uri="{FF2B5EF4-FFF2-40B4-BE49-F238E27FC236}">
                <a16:creationId xmlns:a16="http://schemas.microsoft.com/office/drawing/2014/main" id="{37212877-914A-4283-A559-480453A32C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3318" y="5754559"/>
            <a:ext cx="1391599" cy="1009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465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6EA4A-3EBA-4F38-A450-738D8F02C98E}"/>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E14B1018-8166-45C4-BDB1-884B8FC268F0}"/>
              </a:ext>
            </a:extLst>
          </p:cNvPr>
          <p:cNvSpPr>
            <a:spLocks noGrp="1"/>
          </p:cNvSpPr>
          <p:nvPr>
            <p:ph type="body" idx="1"/>
          </p:nvPr>
        </p:nvSpPr>
        <p:spPr/>
        <p:txBody>
          <a:bodyPr/>
          <a:lstStyle/>
          <a:p>
            <a:endParaRPr lang="en-IN"/>
          </a:p>
        </p:txBody>
      </p:sp>
      <p:pic>
        <p:nvPicPr>
          <p:cNvPr id="10242" name="Picture 2" descr="Image result for law">
            <a:extLst>
              <a:ext uri="{FF2B5EF4-FFF2-40B4-BE49-F238E27FC236}">
                <a16:creationId xmlns:a16="http://schemas.microsoft.com/office/drawing/2014/main" id="{13CA129A-F7A2-4DD4-A118-E1ED48FD9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955B9287-5DA5-47D5-AAD8-F7E4BE8667A2}"/>
              </a:ext>
            </a:extLst>
          </p:cNvPr>
          <p:cNvSpPr/>
          <p:nvPr/>
        </p:nvSpPr>
        <p:spPr>
          <a:xfrm>
            <a:off x="71597" y="197089"/>
            <a:ext cx="3676998" cy="584775"/>
          </a:xfrm>
          <a:prstGeom prst="rect">
            <a:avLst/>
          </a:prstGeom>
          <a:noFill/>
        </p:spPr>
        <p:txBody>
          <a:bodyPr wrap="square" lIns="91440" tIns="45720" rIns="91440" bIns="45720">
            <a:spAutoFit/>
          </a:bodyPr>
          <a:lstStyle/>
          <a:p>
            <a:pPr algn="ctr"/>
            <a:r>
              <a:rPr lang="en-US" sz="3200" b="1" dirty="0">
                <a:ln w="0"/>
                <a:effectLst>
                  <a:outerShdw blurRad="38100" dist="19050" dir="2700000" algn="tl" rotWithShape="0">
                    <a:schemeClr val="dk1">
                      <a:alpha val="40000"/>
                    </a:schemeClr>
                  </a:outerShdw>
                </a:effectLst>
              </a:rPr>
              <a:t>5</a:t>
            </a:r>
            <a:r>
              <a:rPr lang="en-US" sz="3200" b="1" cap="none" spc="0" dirty="0">
                <a:ln w="0"/>
                <a:solidFill>
                  <a:schemeClr val="tx1"/>
                </a:solidFill>
                <a:effectLst>
                  <a:outerShdw blurRad="38100" dist="19050" dir="2700000" algn="tl" rotWithShape="0">
                    <a:schemeClr val="dk1">
                      <a:alpha val="40000"/>
                    </a:schemeClr>
                  </a:outerShdw>
                </a:effectLst>
              </a:rPr>
              <a:t>.</a:t>
            </a:r>
            <a:r>
              <a:rPr lang="en-US" sz="3200" b="1" cap="none" spc="0" dirty="0">
                <a:ln w="0"/>
                <a:solidFill>
                  <a:srgbClr val="FF0000"/>
                </a:solidFill>
                <a:effectLst>
                  <a:outerShdw blurRad="38100" dist="19050" dir="2700000" algn="tl" rotWithShape="0">
                    <a:schemeClr val="dk1">
                      <a:alpha val="40000"/>
                    </a:schemeClr>
                  </a:outerShdw>
                </a:effectLst>
              </a:rPr>
              <a:t>BOOTSTRAP</a:t>
            </a:r>
            <a:r>
              <a:rPr lang="en-US" sz="3200" b="1" cap="none" spc="0" dirty="0">
                <a:ln w="0"/>
                <a:solidFill>
                  <a:schemeClr val="tx1"/>
                </a:solidFill>
                <a:effectLst>
                  <a:outerShdw blurRad="38100" dist="19050" dir="2700000" algn="tl" rotWithShape="0">
                    <a:schemeClr val="dk1">
                      <a:alpha val="40000"/>
                    </a:schemeClr>
                  </a:outerShdw>
                </a:effectLst>
              </a:rPr>
              <a:t>:</a:t>
            </a:r>
          </a:p>
        </p:txBody>
      </p:sp>
      <p:sp>
        <p:nvSpPr>
          <p:cNvPr id="7" name="Rectangle 6">
            <a:extLst>
              <a:ext uri="{FF2B5EF4-FFF2-40B4-BE49-F238E27FC236}">
                <a16:creationId xmlns:a16="http://schemas.microsoft.com/office/drawing/2014/main" id="{AA6A671C-21C7-43BB-B571-25373BF2C9FD}"/>
              </a:ext>
            </a:extLst>
          </p:cNvPr>
          <p:cNvSpPr/>
          <p:nvPr/>
        </p:nvSpPr>
        <p:spPr>
          <a:xfrm>
            <a:off x="71597" y="978953"/>
            <a:ext cx="6096000" cy="2031325"/>
          </a:xfrm>
          <a:prstGeom prst="rect">
            <a:avLst/>
          </a:prstGeom>
        </p:spPr>
        <p:txBody>
          <a:bodyPr>
            <a:spAutoFit/>
          </a:bodyPr>
          <a:lstStyle/>
          <a:p>
            <a:r>
              <a:rPr lang="en-US" b="1" dirty="0"/>
              <a:t>Bootstrap</a:t>
            </a:r>
            <a:r>
              <a:rPr lang="en-US" dirty="0"/>
              <a:t> is a free and open-source CSS framework directed at responsive, mobile-first front-end web development. It contains CSS and (optionally) JavaScript-based design templates for typography, forms, buttons, navigation and other interface components. Bootstrap is a web framework that focuses on simplifying the development of informative web pages (as opposed to web apps).</a:t>
            </a:r>
            <a:endParaRPr lang="en-IN" dirty="0"/>
          </a:p>
        </p:txBody>
      </p:sp>
      <p:sp>
        <p:nvSpPr>
          <p:cNvPr id="10" name="Rectangle 9">
            <a:extLst>
              <a:ext uri="{FF2B5EF4-FFF2-40B4-BE49-F238E27FC236}">
                <a16:creationId xmlns:a16="http://schemas.microsoft.com/office/drawing/2014/main" id="{13E14A27-EF17-418A-BA89-B41FBB819DCF}"/>
              </a:ext>
            </a:extLst>
          </p:cNvPr>
          <p:cNvSpPr/>
          <p:nvPr/>
        </p:nvSpPr>
        <p:spPr>
          <a:xfrm>
            <a:off x="-448645" y="3730329"/>
            <a:ext cx="6096000" cy="1077218"/>
          </a:xfrm>
          <a:prstGeom prst="rect">
            <a:avLst/>
          </a:prstGeom>
        </p:spPr>
        <p:txBody>
          <a:bodyPr>
            <a:spAutoFit/>
          </a:bodyPr>
          <a:lstStyle/>
          <a:p>
            <a:pPr algn="ctr"/>
            <a:r>
              <a:rPr lang="en-US" sz="3200" b="1" dirty="0">
                <a:ln w="0"/>
                <a:effectLst>
                  <a:outerShdw blurRad="38100" dist="19050" dir="2700000" algn="tl" rotWithShape="0">
                    <a:schemeClr val="dk1">
                      <a:alpha val="40000"/>
                    </a:schemeClr>
                  </a:outerShdw>
                </a:effectLst>
              </a:rPr>
              <a:t>   6.</a:t>
            </a:r>
            <a:r>
              <a:rPr lang="en-US" sz="3200" b="1" dirty="0">
                <a:ln w="0"/>
                <a:solidFill>
                  <a:srgbClr val="FF0000"/>
                </a:solidFill>
                <a:effectLst>
                  <a:outerShdw blurRad="38100" dist="19050" dir="2700000" algn="tl" rotWithShape="0">
                    <a:schemeClr val="dk1">
                      <a:alpha val="40000"/>
                    </a:schemeClr>
                  </a:outerShdw>
                </a:effectLst>
              </a:rPr>
              <a:t>DJANGO</a:t>
            </a:r>
            <a:r>
              <a:rPr lang="en-US" sz="3200" b="1" dirty="0">
                <a:ln w="0"/>
                <a:effectLst>
                  <a:outerShdw blurRad="38100" dist="19050" dir="2700000" algn="tl" rotWithShape="0">
                    <a:schemeClr val="dk1">
                      <a:alpha val="40000"/>
                    </a:schemeClr>
                  </a:outerShdw>
                </a:effectLst>
              </a:rPr>
              <a:t>(python framework):</a:t>
            </a:r>
          </a:p>
          <a:p>
            <a:pPr algn="ctr"/>
            <a:endParaRPr lang="en-US" sz="3200" b="1" dirty="0">
              <a:ln w="0"/>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75E225B1-9114-4555-9D36-392D7CFF0525}"/>
              </a:ext>
            </a:extLst>
          </p:cNvPr>
          <p:cNvSpPr/>
          <p:nvPr/>
        </p:nvSpPr>
        <p:spPr>
          <a:xfrm>
            <a:off x="-52740" y="4589463"/>
            <a:ext cx="6096000" cy="2031325"/>
          </a:xfrm>
          <a:prstGeom prst="rect">
            <a:avLst/>
          </a:prstGeom>
        </p:spPr>
        <p:txBody>
          <a:bodyPr wrap="square">
            <a:spAutoFit/>
          </a:bodyPr>
          <a:lstStyle/>
          <a:p>
            <a:r>
              <a:rPr lang="en-US" b="1" dirty="0"/>
              <a:t>Django </a:t>
            </a:r>
            <a:r>
              <a:rPr lang="en-US" dirty="0"/>
              <a:t>is a Python-based free and open-source web framework, which follows the model-template-view (MTV) architectural pattern. Django's primary goal is to ease the creation of complex, database-driven websites. The framework emphasizes reusability and "pluggability" of components, less code, low coupling, rapid development, and the principle of don't repeat yourself</a:t>
            </a:r>
            <a:endParaRPr lang="en-IN" dirty="0"/>
          </a:p>
        </p:txBody>
      </p:sp>
      <p:pic>
        <p:nvPicPr>
          <p:cNvPr id="2050" name="Picture 2" descr="Image result for bootstrap">
            <a:extLst>
              <a:ext uri="{FF2B5EF4-FFF2-40B4-BE49-F238E27FC236}">
                <a16:creationId xmlns:a16="http://schemas.microsoft.com/office/drawing/2014/main" id="{3BA45109-DD4B-4EC7-9929-AE043EAFA9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4374" y="40418"/>
            <a:ext cx="910676" cy="91067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django language">
            <a:extLst>
              <a:ext uri="{FF2B5EF4-FFF2-40B4-BE49-F238E27FC236}">
                <a16:creationId xmlns:a16="http://schemas.microsoft.com/office/drawing/2014/main" id="{25F62B5F-6C7E-4285-9ED9-3E339890E0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2483" y="5861852"/>
            <a:ext cx="1502094" cy="936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389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0AB26-74F4-4CED-B1BE-C939A115CBD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7E75A2B-AD93-4C74-928E-E2AECD48B5CE}"/>
              </a:ext>
            </a:extLst>
          </p:cNvPr>
          <p:cNvSpPr>
            <a:spLocks noGrp="1"/>
          </p:cNvSpPr>
          <p:nvPr>
            <p:ph type="body" idx="1"/>
          </p:nvPr>
        </p:nvSpPr>
        <p:spPr/>
        <p:txBody>
          <a:bodyPr/>
          <a:lstStyle/>
          <a:p>
            <a:endParaRPr lang="en-IN"/>
          </a:p>
        </p:txBody>
      </p:sp>
      <p:pic>
        <p:nvPicPr>
          <p:cNvPr id="11266" name="Picture 2" descr="Image result for law">
            <a:extLst>
              <a:ext uri="{FF2B5EF4-FFF2-40B4-BE49-F238E27FC236}">
                <a16:creationId xmlns:a16="http://schemas.microsoft.com/office/drawing/2014/main" id="{43CF8813-D394-4C2B-A656-B0B17AC4FC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5722BDA2-4A5E-4258-9689-A3C4631AAD9B}"/>
              </a:ext>
            </a:extLst>
          </p:cNvPr>
          <p:cNvSpPr/>
          <p:nvPr/>
        </p:nvSpPr>
        <p:spPr>
          <a:xfrm>
            <a:off x="3058096" y="171947"/>
            <a:ext cx="2569037" cy="769441"/>
          </a:xfrm>
          <a:prstGeom prst="rect">
            <a:avLst/>
          </a:prstGeom>
          <a:noFill/>
        </p:spPr>
        <p:txBody>
          <a:bodyPr wrap="none" lIns="91440" tIns="45720" rIns="91440" bIns="45720">
            <a:spAutoFit/>
          </a:bodyPr>
          <a:lstStyle/>
          <a:p>
            <a:pPr algn="ctr"/>
            <a:r>
              <a:rPr lang="en-US" sz="4400" b="1" cap="none" spc="0" dirty="0">
                <a:ln w="0"/>
                <a:solidFill>
                  <a:schemeClr val="accent5">
                    <a:lumMod val="50000"/>
                  </a:schemeClr>
                </a:solidFill>
                <a:effectLst>
                  <a:outerShdw blurRad="38100" dist="19050" dir="2700000" algn="tl" rotWithShape="0">
                    <a:schemeClr val="dk1">
                      <a:alpha val="40000"/>
                    </a:schemeClr>
                  </a:outerShdw>
                </a:effectLst>
              </a:rPr>
              <a:t>BACK END</a:t>
            </a:r>
          </a:p>
        </p:txBody>
      </p:sp>
      <p:sp>
        <p:nvSpPr>
          <p:cNvPr id="9" name="Rectangle 8">
            <a:extLst>
              <a:ext uri="{FF2B5EF4-FFF2-40B4-BE49-F238E27FC236}">
                <a16:creationId xmlns:a16="http://schemas.microsoft.com/office/drawing/2014/main" id="{CA2068D3-3628-41A0-B936-E16A918D70AE}"/>
              </a:ext>
            </a:extLst>
          </p:cNvPr>
          <p:cNvSpPr/>
          <p:nvPr/>
        </p:nvSpPr>
        <p:spPr>
          <a:xfrm>
            <a:off x="49788" y="686049"/>
            <a:ext cx="2024593" cy="646331"/>
          </a:xfrm>
          <a:prstGeom prst="rect">
            <a:avLst/>
          </a:prstGeom>
          <a:noFill/>
        </p:spPr>
        <p:txBody>
          <a:bodyPr wrap="non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rPr>
              <a:t>1.</a:t>
            </a:r>
            <a:r>
              <a:rPr lang="en-US" sz="3600" b="1" cap="none" spc="0" dirty="0">
                <a:ln w="0"/>
                <a:solidFill>
                  <a:srgbClr val="FF0000"/>
                </a:solidFill>
                <a:effectLst>
                  <a:outerShdw blurRad="38100" dist="19050" dir="2700000" algn="tl" rotWithShape="0">
                    <a:schemeClr val="dk1">
                      <a:alpha val="40000"/>
                    </a:schemeClr>
                  </a:outerShdw>
                </a:effectLst>
              </a:rPr>
              <a:t>MYSQL</a:t>
            </a:r>
            <a:r>
              <a:rPr lang="en-US" sz="3600" b="1" cap="none" spc="0" dirty="0">
                <a:ln w="0"/>
                <a:solidFill>
                  <a:schemeClr val="tx1"/>
                </a:solidFill>
                <a:effectLst>
                  <a:outerShdw blurRad="38100" dist="19050" dir="2700000" algn="tl" rotWithShape="0">
                    <a:schemeClr val="dk1">
                      <a:alpha val="40000"/>
                    </a:schemeClr>
                  </a:outerShdw>
                </a:effectLst>
              </a:rPr>
              <a:t>:</a:t>
            </a:r>
          </a:p>
        </p:txBody>
      </p:sp>
      <p:sp>
        <p:nvSpPr>
          <p:cNvPr id="4" name="Rectangle 3">
            <a:extLst>
              <a:ext uri="{FF2B5EF4-FFF2-40B4-BE49-F238E27FC236}">
                <a16:creationId xmlns:a16="http://schemas.microsoft.com/office/drawing/2014/main" id="{8D5AF742-81AB-4885-91B2-D6E95428AE94}"/>
              </a:ext>
            </a:extLst>
          </p:cNvPr>
          <p:cNvSpPr/>
          <p:nvPr/>
        </p:nvSpPr>
        <p:spPr>
          <a:xfrm>
            <a:off x="-49788" y="1798582"/>
            <a:ext cx="6096000" cy="1200329"/>
          </a:xfrm>
          <a:prstGeom prst="rect">
            <a:avLst/>
          </a:prstGeom>
        </p:spPr>
        <p:txBody>
          <a:bodyPr>
            <a:spAutoFit/>
          </a:bodyPr>
          <a:lstStyle/>
          <a:p>
            <a:r>
              <a:rPr lang="en-US" b="1" dirty="0"/>
              <a:t>MySQL</a:t>
            </a:r>
            <a:r>
              <a:rPr lang="en-US" dirty="0"/>
              <a:t> is an open-source relational database management system (RDBMS).MySQL is free and open-source software under the terms of the GNU General Public License, and is also available under a variety of proprietary licenses. </a:t>
            </a:r>
            <a:endParaRPr lang="en-IN" dirty="0"/>
          </a:p>
        </p:txBody>
      </p:sp>
      <p:sp>
        <p:nvSpPr>
          <p:cNvPr id="13" name="Rectangle 12">
            <a:extLst>
              <a:ext uri="{FF2B5EF4-FFF2-40B4-BE49-F238E27FC236}">
                <a16:creationId xmlns:a16="http://schemas.microsoft.com/office/drawing/2014/main" id="{BFC42F29-5C6B-4401-AACD-AE3CA81C532C}"/>
              </a:ext>
            </a:extLst>
          </p:cNvPr>
          <p:cNvSpPr/>
          <p:nvPr/>
        </p:nvSpPr>
        <p:spPr>
          <a:xfrm>
            <a:off x="37088" y="3596641"/>
            <a:ext cx="1451038" cy="646331"/>
          </a:xfrm>
          <a:prstGeom prst="rect">
            <a:avLst/>
          </a:prstGeom>
          <a:noFill/>
        </p:spPr>
        <p:txBody>
          <a:bodyPr wrap="non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rPr>
              <a:t>2.</a:t>
            </a:r>
            <a:r>
              <a:rPr lang="en-US" sz="3600" b="1" cap="none" spc="0" dirty="0">
                <a:ln w="0"/>
                <a:solidFill>
                  <a:srgbClr val="FF0000"/>
                </a:solidFill>
                <a:effectLst>
                  <a:outerShdw blurRad="38100" dist="19050" dir="2700000" algn="tl" rotWithShape="0">
                    <a:schemeClr val="dk1">
                      <a:alpha val="40000"/>
                    </a:schemeClr>
                  </a:outerShdw>
                </a:effectLst>
              </a:rPr>
              <a:t>PHP</a:t>
            </a:r>
            <a:r>
              <a:rPr lang="en-US" sz="3600" b="1" cap="none" spc="0" dirty="0">
                <a:ln w="0"/>
                <a:solidFill>
                  <a:schemeClr val="tx1"/>
                </a:solidFill>
                <a:effectLst>
                  <a:outerShdw blurRad="38100" dist="19050" dir="2700000" algn="tl" rotWithShape="0">
                    <a:schemeClr val="dk1">
                      <a:alpha val="40000"/>
                    </a:schemeClr>
                  </a:outerShdw>
                </a:effectLst>
              </a:rPr>
              <a:t>:</a:t>
            </a:r>
          </a:p>
        </p:txBody>
      </p:sp>
      <p:sp>
        <p:nvSpPr>
          <p:cNvPr id="10" name="Rectangle 9">
            <a:extLst>
              <a:ext uri="{FF2B5EF4-FFF2-40B4-BE49-F238E27FC236}">
                <a16:creationId xmlns:a16="http://schemas.microsoft.com/office/drawing/2014/main" id="{6B40A999-66C2-468F-A598-8A388CD3C106}"/>
              </a:ext>
            </a:extLst>
          </p:cNvPr>
          <p:cNvSpPr/>
          <p:nvPr/>
        </p:nvSpPr>
        <p:spPr>
          <a:xfrm>
            <a:off x="-49788" y="5139859"/>
            <a:ext cx="6096000" cy="1200329"/>
          </a:xfrm>
          <a:prstGeom prst="rect">
            <a:avLst/>
          </a:prstGeom>
        </p:spPr>
        <p:txBody>
          <a:bodyPr>
            <a:spAutoFit/>
          </a:bodyPr>
          <a:lstStyle/>
          <a:p>
            <a:r>
              <a:rPr lang="en-US" dirty="0"/>
              <a:t>PHP is a general-purpose programming language originally designed for web development. PHP is a recursive acronym for "PHP: Hypertext Preprocessor". PHP is a server side scripting language that is embedded in HTML. </a:t>
            </a:r>
            <a:endParaRPr lang="en-IN" dirty="0"/>
          </a:p>
        </p:txBody>
      </p:sp>
      <p:pic>
        <p:nvPicPr>
          <p:cNvPr id="3074" name="Picture 2" descr="Image result for mysql">
            <a:extLst>
              <a:ext uri="{FF2B5EF4-FFF2-40B4-BE49-F238E27FC236}">
                <a16:creationId xmlns:a16="http://schemas.microsoft.com/office/drawing/2014/main" id="{3C0FA6DE-48C0-4BD4-85A6-78D7EA1E6F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7042" y="857194"/>
            <a:ext cx="1495870" cy="76944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php">
            <a:extLst>
              <a:ext uri="{FF2B5EF4-FFF2-40B4-BE49-F238E27FC236}">
                <a16:creationId xmlns:a16="http://schemas.microsoft.com/office/drawing/2014/main" id="{0C43F644-895E-418D-9CC1-9B7A2BDCDF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042" y="3585592"/>
            <a:ext cx="1451039" cy="1451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724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A0BDB-EDA9-4C49-8A08-063CE2C9252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4840D2C-8BA6-4530-9A9D-970A2CB73B39}"/>
              </a:ext>
            </a:extLst>
          </p:cNvPr>
          <p:cNvSpPr>
            <a:spLocks noGrp="1"/>
          </p:cNvSpPr>
          <p:nvPr>
            <p:ph type="body" idx="1"/>
          </p:nvPr>
        </p:nvSpPr>
        <p:spPr/>
        <p:txBody>
          <a:bodyPr/>
          <a:lstStyle/>
          <a:p>
            <a:endParaRPr lang="en-IN"/>
          </a:p>
        </p:txBody>
      </p:sp>
      <p:sp>
        <p:nvSpPr>
          <p:cNvPr id="5" name="Rectangle 4">
            <a:extLst>
              <a:ext uri="{FF2B5EF4-FFF2-40B4-BE49-F238E27FC236}">
                <a16:creationId xmlns:a16="http://schemas.microsoft.com/office/drawing/2014/main" id="{3EEBC5F7-0FB1-4499-88F1-F80DBE54D35A}"/>
              </a:ext>
            </a:extLst>
          </p:cNvPr>
          <p:cNvSpPr/>
          <p:nvPr/>
        </p:nvSpPr>
        <p:spPr>
          <a:xfrm>
            <a:off x="6003634" y="2967335"/>
            <a:ext cx="184730"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C5EA65AB-9E67-4570-815D-C6AAD4364A36}"/>
              </a:ext>
            </a:extLst>
          </p:cNvPr>
          <p:cNvSpPr/>
          <p:nvPr/>
        </p:nvSpPr>
        <p:spPr>
          <a:xfrm flipH="1">
            <a:off x="134439" y="940297"/>
            <a:ext cx="3796537" cy="369332"/>
          </a:xfrm>
          <a:prstGeom prst="rect">
            <a:avLst/>
          </a:prstGeom>
          <a:noFill/>
        </p:spPr>
        <p:txBody>
          <a:bodyPr wrap="square" lIns="91440" tIns="45720" rIns="91440" bIns="45720">
            <a:spAutoFit/>
          </a:bodyPr>
          <a:lstStyle/>
          <a:p>
            <a:r>
              <a:rPr lang="en-US" dirty="0"/>
              <a: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8" name="Picture 2" descr="Image result for law">
            <a:extLst>
              <a:ext uri="{FF2B5EF4-FFF2-40B4-BE49-F238E27FC236}">
                <a16:creationId xmlns:a16="http://schemas.microsoft.com/office/drawing/2014/main" id="{049F0B90-DD76-4099-8BAD-D70B146F74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872FAF7-9A69-485A-827F-2484CF5ECD15}"/>
              </a:ext>
            </a:extLst>
          </p:cNvPr>
          <p:cNvSpPr/>
          <p:nvPr/>
        </p:nvSpPr>
        <p:spPr>
          <a:xfrm>
            <a:off x="0" y="85930"/>
            <a:ext cx="2667333" cy="769441"/>
          </a:xfrm>
          <a:prstGeom prst="rect">
            <a:avLst/>
          </a:prstGeom>
          <a:noFill/>
        </p:spPr>
        <p:txBody>
          <a:bodyPr wrap="none" lIns="91440" tIns="45720" rIns="91440" bIns="45720">
            <a:spAutoFit/>
          </a:bodyPr>
          <a:lstStyle/>
          <a:p>
            <a:pPr algn="ctr"/>
            <a:r>
              <a:rPr lang="en-US" sz="4400" b="1" dirty="0">
                <a:ln w="0"/>
                <a:effectLst>
                  <a:outerShdw blurRad="38100" dist="19050" dir="2700000" algn="tl" rotWithShape="0">
                    <a:schemeClr val="dk1">
                      <a:alpha val="40000"/>
                    </a:schemeClr>
                  </a:outerShdw>
                </a:effectLst>
              </a:rPr>
              <a:t>FEATURES:</a:t>
            </a:r>
            <a:endParaRPr lang="en-US" sz="4400" b="1"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F84F0212-5CA6-4163-83FC-426F1A141E17}"/>
              </a:ext>
            </a:extLst>
          </p:cNvPr>
          <p:cNvSpPr/>
          <p:nvPr/>
        </p:nvSpPr>
        <p:spPr>
          <a:xfrm>
            <a:off x="-1164967" y="882359"/>
            <a:ext cx="7664599" cy="646331"/>
          </a:xfrm>
          <a:prstGeom prst="rect">
            <a:avLst/>
          </a:prstGeom>
          <a:noFill/>
        </p:spPr>
        <p:txBody>
          <a:bodyPr wrap="squar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rPr>
              <a:t>1.</a:t>
            </a:r>
            <a:r>
              <a:rPr lang="en-US" sz="3200" b="1" cap="none" spc="0" dirty="0">
                <a:ln w="0"/>
                <a:solidFill>
                  <a:schemeClr val="tx1"/>
                </a:solidFill>
                <a:effectLst>
                  <a:outerShdw blurRad="38100" dist="19050" dir="2700000" algn="tl" rotWithShape="0">
                    <a:schemeClr val="dk1">
                      <a:alpha val="40000"/>
                    </a:schemeClr>
                  </a:outerShdw>
                </a:effectLst>
              </a:rPr>
              <a:t>DOCUMENTS MANAGEMENT:</a:t>
            </a:r>
          </a:p>
        </p:txBody>
      </p:sp>
      <p:sp>
        <p:nvSpPr>
          <p:cNvPr id="10" name="Rectangle 9">
            <a:extLst>
              <a:ext uri="{FF2B5EF4-FFF2-40B4-BE49-F238E27FC236}">
                <a16:creationId xmlns:a16="http://schemas.microsoft.com/office/drawing/2014/main" id="{46253E2E-E32C-4F01-9E32-8526377AA347}"/>
              </a:ext>
            </a:extLst>
          </p:cNvPr>
          <p:cNvSpPr/>
          <p:nvPr/>
        </p:nvSpPr>
        <p:spPr>
          <a:xfrm>
            <a:off x="-6350" y="1827431"/>
            <a:ext cx="6905929" cy="6278642"/>
          </a:xfrm>
          <a:prstGeom prst="rect">
            <a:avLst/>
          </a:prstGeom>
          <a:noFill/>
        </p:spPr>
        <p:txBody>
          <a:bodyPr wrap="none" lIns="91440" tIns="45720" rIns="91440" bIns="45720">
            <a:spAutoFit/>
          </a:bodyPr>
          <a:lstStyle/>
          <a:p>
            <a:pPr marL="342900" indent="-342900" fontAlgn="base">
              <a:buFont typeface="Wingdings" panose="05000000000000000000" pitchFamily="2" charset="2"/>
              <a:buChar char="v"/>
            </a:pPr>
            <a:r>
              <a:rPr lang="en-US" sz="2400" dirty="0"/>
              <a:t>Upload and download several documents at a time.</a:t>
            </a:r>
          </a:p>
          <a:p>
            <a:pPr fontAlgn="base"/>
            <a:endParaRPr lang="en-US" sz="2400" dirty="0"/>
          </a:p>
          <a:p>
            <a:pPr marL="342900" indent="-342900" fontAlgn="base">
              <a:buFont typeface="Wingdings" panose="05000000000000000000" pitchFamily="2" charset="2"/>
              <a:buChar char="v"/>
            </a:pPr>
            <a:r>
              <a:rPr lang="en-US" sz="2400" dirty="0"/>
              <a:t>Filter documents by case, title, time, </a:t>
            </a:r>
          </a:p>
          <a:p>
            <a:pPr fontAlgn="base"/>
            <a:r>
              <a:rPr lang="en-US" sz="2400" dirty="0"/>
              <a:t>  uploader and type.</a:t>
            </a:r>
          </a:p>
          <a:p>
            <a:pPr fontAlgn="base"/>
            <a:endParaRPr lang="en-US" sz="2400" dirty="0"/>
          </a:p>
          <a:p>
            <a:pPr marL="342900" indent="-342900" fontAlgn="base">
              <a:buFont typeface="Wingdings" panose="05000000000000000000" pitchFamily="2" charset="2"/>
              <a:buChar char="v"/>
            </a:pPr>
            <a:r>
              <a:rPr lang="en-US" sz="2400" dirty="0"/>
              <a:t>Get a top-level view of all uploaded </a:t>
            </a:r>
          </a:p>
          <a:p>
            <a:pPr fontAlgn="base"/>
            <a:r>
              <a:rPr lang="en-US" sz="2400" dirty="0"/>
              <a:t>documents on a single screen.</a:t>
            </a:r>
          </a:p>
          <a:p>
            <a:pPr fontAlgn="base"/>
            <a:endParaRPr lang="en-US" sz="2400" dirty="0"/>
          </a:p>
          <a:p>
            <a:pPr marL="342900" indent="-342900" fontAlgn="base">
              <a:buFont typeface="Wingdings" panose="05000000000000000000" pitchFamily="2" charset="2"/>
              <a:buChar char="v"/>
            </a:pPr>
            <a:r>
              <a:rPr lang="en-US" sz="2400" dirty="0"/>
              <a:t>Choose to keep documents private </a:t>
            </a:r>
          </a:p>
          <a:p>
            <a:pPr fontAlgn="base"/>
            <a:r>
              <a:rPr lang="en-US" sz="2400" dirty="0"/>
              <a:t>  or grant access as needed.</a:t>
            </a:r>
          </a:p>
          <a:p>
            <a:pPr fontAlgn="base"/>
            <a:endParaRPr lang="en-US" sz="2400" dirty="0"/>
          </a:p>
          <a:p>
            <a:pPr marL="342900" indent="-342900" fontAlgn="base">
              <a:buFont typeface="Wingdings" panose="05000000000000000000" pitchFamily="2" charset="2"/>
              <a:buChar char="v"/>
            </a:pPr>
            <a:r>
              <a:rPr lang="en-US" sz="2400" dirty="0"/>
              <a:t>View documents by title, size, type, time of upload</a:t>
            </a:r>
          </a:p>
          <a:p>
            <a:pPr fontAlgn="base"/>
            <a:r>
              <a:rPr lang="en-US" sz="2400" dirty="0"/>
              <a:t>  and the name of team member who uploaded it.</a:t>
            </a:r>
          </a:p>
          <a:p>
            <a:pPr fontAlgn="base"/>
            <a:endParaRPr lang="en-US" dirty="0"/>
          </a:p>
          <a:p>
            <a:pPr fontAlgn="base"/>
            <a:endParaRPr lang="en-US" dirty="0"/>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4102" name="Picture 6" descr="Image result for documents management">
            <a:extLst>
              <a:ext uri="{FF2B5EF4-FFF2-40B4-BE49-F238E27FC236}">
                <a16:creationId xmlns:a16="http://schemas.microsoft.com/office/drawing/2014/main" id="{3DC2CC67-F440-4085-B5C7-F07A9D8115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9173" y="3066568"/>
            <a:ext cx="4299057" cy="2163133"/>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558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animEffect transition="in" filter="wipe(down)">
                                      <p:cBhvr>
                                        <p:cTn id="7"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B55C7-84A3-40CC-BFD0-D59D5B00E2A1}"/>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758C76B6-CBA8-4028-AE38-C2168A075BDE}"/>
              </a:ext>
            </a:extLst>
          </p:cNvPr>
          <p:cNvSpPr>
            <a:spLocks noGrp="1"/>
          </p:cNvSpPr>
          <p:nvPr>
            <p:ph type="body" idx="1"/>
          </p:nvPr>
        </p:nvSpPr>
        <p:spPr/>
        <p:txBody>
          <a:bodyPr/>
          <a:lstStyle/>
          <a:p>
            <a:endParaRPr lang="en-IN"/>
          </a:p>
        </p:txBody>
      </p:sp>
      <p:pic>
        <p:nvPicPr>
          <p:cNvPr id="14338" name="Picture 2" descr="Image result for law">
            <a:extLst>
              <a:ext uri="{FF2B5EF4-FFF2-40B4-BE49-F238E27FC236}">
                <a16:creationId xmlns:a16="http://schemas.microsoft.com/office/drawing/2014/main" id="{3E89106F-2D64-4F1B-8D1B-ACE4464F7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074FD2-22CB-469F-991D-5E11800A9DC9}"/>
              </a:ext>
            </a:extLst>
          </p:cNvPr>
          <p:cNvSpPr/>
          <p:nvPr/>
        </p:nvSpPr>
        <p:spPr>
          <a:xfrm>
            <a:off x="1797115" y="2239910"/>
            <a:ext cx="3064274" cy="1754326"/>
          </a:xfrm>
          <a:prstGeom prst="rect">
            <a:avLst/>
          </a:prstGeom>
          <a:noFill/>
        </p:spPr>
        <p:txBody>
          <a:bodyPr wrap="square" lIns="91440" tIns="45720" rIns="91440" bIns="45720">
            <a:spAutoFit/>
          </a:bodyPr>
          <a:lstStyle/>
          <a:p>
            <a:br>
              <a:rPr lang="en-US" sz="5400" dirty="0"/>
            </a:b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96B239AE-9BB8-40A4-BDB0-0F7506AB3EB1}"/>
              </a:ext>
            </a:extLst>
          </p:cNvPr>
          <p:cNvSpPr/>
          <p:nvPr/>
        </p:nvSpPr>
        <p:spPr>
          <a:xfrm>
            <a:off x="-251671" y="183575"/>
            <a:ext cx="6222344" cy="584775"/>
          </a:xfrm>
          <a:prstGeom prst="rect">
            <a:avLst/>
          </a:prstGeom>
          <a:noFill/>
        </p:spPr>
        <p:txBody>
          <a:bodyPr wrap="none" lIns="91440" tIns="45720" rIns="91440" bIns="45720">
            <a:spAutoFit/>
          </a:bodyPr>
          <a:lstStyle/>
          <a:p>
            <a:pPr algn="ctr"/>
            <a:r>
              <a:rPr lang="en-US" sz="3200" b="1" cap="none" spc="0" dirty="0">
                <a:ln w="0"/>
                <a:solidFill>
                  <a:schemeClr val="tx1"/>
                </a:solidFill>
                <a:effectLst>
                  <a:outerShdw blurRad="38100" dist="19050" dir="2700000" algn="tl" rotWithShape="0">
                    <a:schemeClr val="dk1">
                      <a:alpha val="40000"/>
                    </a:schemeClr>
                  </a:outerShdw>
                </a:effectLst>
              </a:rPr>
              <a:t>  2.HEARING DATES MANAGEMENT:</a:t>
            </a:r>
          </a:p>
        </p:txBody>
      </p:sp>
      <p:sp>
        <p:nvSpPr>
          <p:cNvPr id="7" name="Rectangle 6">
            <a:extLst>
              <a:ext uri="{FF2B5EF4-FFF2-40B4-BE49-F238E27FC236}">
                <a16:creationId xmlns:a16="http://schemas.microsoft.com/office/drawing/2014/main" id="{EDECC427-135A-4C24-A431-BCE0E4A44E10}"/>
              </a:ext>
            </a:extLst>
          </p:cNvPr>
          <p:cNvSpPr/>
          <p:nvPr/>
        </p:nvSpPr>
        <p:spPr>
          <a:xfrm>
            <a:off x="0" y="1043675"/>
            <a:ext cx="7325835" cy="6647974"/>
          </a:xfrm>
          <a:prstGeom prst="rect">
            <a:avLst/>
          </a:prstGeom>
          <a:noFill/>
        </p:spPr>
        <p:txBody>
          <a:bodyPr wrap="square" lIns="91440" tIns="45720" rIns="91440" bIns="45720">
            <a:spAutoFit/>
          </a:bodyPr>
          <a:lstStyle/>
          <a:p>
            <a:endParaRPr lang="en-US" sz="2400" dirty="0"/>
          </a:p>
          <a:p>
            <a:pPr marL="285750" indent="-285750">
              <a:buFont typeface="Wingdings" panose="05000000000000000000" pitchFamily="2" charset="2"/>
              <a:buChar char="v"/>
            </a:pPr>
            <a:r>
              <a:rPr lang="en-US" sz="2400" dirty="0"/>
              <a:t>you can keep track of hearing dates with exceptional efficiency.</a:t>
            </a:r>
          </a:p>
          <a:p>
            <a:endParaRPr lang="en-US" sz="2400" dirty="0"/>
          </a:p>
          <a:p>
            <a:pPr marL="285750" indent="-285750">
              <a:buFont typeface="Wingdings" panose="05000000000000000000" pitchFamily="2" charset="2"/>
              <a:buChar char="v"/>
            </a:pPr>
            <a:r>
              <a:rPr lang="en-US" sz="2400" dirty="0"/>
              <a:t>Once you input the basic details such as case</a:t>
            </a:r>
          </a:p>
          <a:p>
            <a:r>
              <a:rPr lang="en-US" sz="2400" dirty="0"/>
              <a:t>    type, number and  year, the web app pulls </a:t>
            </a:r>
          </a:p>
          <a:p>
            <a:r>
              <a:rPr lang="en-US" sz="2400" dirty="0"/>
              <a:t>    publicly available data from the</a:t>
            </a:r>
          </a:p>
          <a:p>
            <a:r>
              <a:rPr lang="en-US" sz="2400" dirty="0"/>
              <a:t>    Supreme Court, High Court or </a:t>
            </a:r>
          </a:p>
          <a:p>
            <a:r>
              <a:rPr lang="en-US" sz="2400" dirty="0"/>
              <a:t>    District Court website. </a:t>
            </a:r>
          </a:p>
          <a:p>
            <a:endParaRPr lang="en-US" sz="2400" dirty="0"/>
          </a:p>
          <a:p>
            <a:pPr marL="285750" indent="-285750">
              <a:buFont typeface="Wingdings" panose="05000000000000000000" pitchFamily="2" charset="2"/>
              <a:buChar char="v"/>
            </a:pPr>
            <a:r>
              <a:rPr lang="en-US" sz="2400" dirty="0"/>
              <a:t> It filters the hearing dates pertaining </a:t>
            </a:r>
          </a:p>
          <a:p>
            <a:r>
              <a:rPr lang="en-US" sz="2400" dirty="0"/>
              <a:t>     to your case only and automatically creates </a:t>
            </a:r>
          </a:p>
          <a:p>
            <a:r>
              <a:rPr lang="en-US" sz="2400" dirty="0"/>
              <a:t>     a calendar entry.</a:t>
            </a:r>
            <a:endParaRPr lang="en-US" sz="2400" dirty="0">
              <a:ln w="0"/>
              <a:effectLst>
                <a:outerShdw blurRad="38100" dist="19050" dir="2700000" algn="tl" rotWithShape="0">
                  <a:schemeClr val="dk1">
                    <a:alpha val="40000"/>
                  </a:schemeClr>
                </a:outerShdw>
              </a:effectLst>
            </a:endParaRPr>
          </a:p>
          <a:p>
            <a:endParaRPr lang="en-US" sz="2400" dirty="0">
              <a:ln w="0"/>
              <a:effectLst>
                <a:outerShdw blurRad="38100" dist="19050" dir="2700000" algn="tl" rotWithShape="0">
                  <a:schemeClr val="dk1">
                    <a:alpha val="40000"/>
                  </a:schemeClr>
                </a:outerShdw>
              </a:effectLst>
            </a:endParaRPr>
          </a:p>
          <a:p>
            <a:pPr marL="285750" indent="-285750">
              <a:buFont typeface="Wingdings" panose="05000000000000000000" pitchFamily="2" charset="2"/>
              <a:buChar char="v"/>
            </a:pPr>
            <a:r>
              <a:rPr lang="en-US" sz="2400" dirty="0">
                <a:ln w="0"/>
                <a:effectLst>
                  <a:outerShdw blurRad="38100" dist="19050" dir="2700000" algn="tl" rotWithShape="0">
                    <a:schemeClr val="dk1">
                      <a:alpha val="40000"/>
                    </a:schemeClr>
                  </a:outerShdw>
                </a:effectLst>
              </a:rPr>
              <a:t>This helps to n</a:t>
            </a:r>
            <a:r>
              <a:rPr lang="en-US" sz="2400" dirty="0"/>
              <a:t>ever miss your court date.</a:t>
            </a:r>
          </a:p>
          <a:p>
            <a:pPr marL="285750" indent="-285750">
              <a:buFont typeface="Wingdings" panose="05000000000000000000" pitchFamily="2" charset="2"/>
              <a:buChar char="v"/>
            </a:pPr>
            <a:endParaRPr lang="en-US" sz="2400" dirty="0">
              <a:ln w="0"/>
              <a:effectLst>
                <a:outerShdw blurRad="38100" dist="19050" dir="2700000" algn="tl" rotWithShape="0">
                  <a:schemeClr val="dk1">
                    <a:alpha val="40000"/>
                  </a:schemeClr>
                </a:outerShdw>
              </a:effectLst>
            </a:endParaRPr>
          </a:p>
          <a:p>
            <a:pPr marL="285750" indent="-285750">
              <a:buFont typeface="Wingdings" panose="05000000000000000000" pitchFamily="2" charset="2"/>
              <a:buChar char="v"/>
            </a:pPr>
            <a:endParaRPr lang="en-US" sz="2400" dirty="0">
              <a:ln w="0"/>
              <a:effectLst>
                <a:outerShdw blurRad="38100" dist="19050" dir="2700000" algn="tl" rotWithShape="0">
                  <a:schemeClr val="dk1">
                    <a:alpha val="40000"/>
                  </a:schemeClr>
                </a:outerShdw>
              </a:effectLst>
            </a:endParaRPr>
          </a:p>
          <a:p>
            <a:pPr algn="ctr"/>
            <a:endParaRPr lang="en-US" dirty="0"/>
          </a:p>
        </p:txBody>
      </p:sp>
      <p:pic>
        <p:nvPicPr>
          <p:cNvPr id="5124" name="Picture 4" descr="Image result for hearing date management">
            <a:extLst>
              <a:ext uri="{FF2B5EF4-FFF2-40B4-BE49-F238E27FC236}">
                <a16:creationId xmlns:a16="http://schemas.microsoft.com/office/drawing/2014/main" id="{0920CE34-B47F-4D39-820C-56EC58D67F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0119" y="2797413"/>
            <a:ext cx="2846523" cy="2808737"/>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44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down)">
                                      <p:cBhvr>
                                        <p:cTn id="7"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 result for law">
            <a:extLst>
              <a:ext uri="{FF2B5EF4-FFF2-40B4-BE49-F238E27FC236}">
                <a16:creationId xmlns:a16="http://schemas.microsoft.com/office/drawing/2014/main" id="{73554834-5A5D-4F94-A96E-DFF624049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4D7925B-5877-4A54-8CE3-E0783261EC65}"/>
              </a:ext>
            </a:extLst>
          </p:cNvPr>
          <p:cNvSpPr/>
          <p:nvPr/>
        </p:nvSpPr>
        <p:spPr>
          <a:xfrm>
            <a:off x="254301" y="96316"/>
            <a:ext cx="2936253" cy="707886"/>
          </a:xfrm>
          <a:prstGeom prst="rect">
            <a:avLst/>
          </a:prstGeom>
          <a:noFill/>
        </p:spPr>
        <p:txBody>
          <a:bodyPr wrap="none" lIns="91440" tIns="45720" rIns="91440" bIns="45720">
            <a:spAutoFit/>
          </a:bodyPr>
          <a:lstStyle/>
          <a:p>
            <a:pPr algn="ctr"/>
            <a:r>
              <a:rPr lang="en-US" sz="4000" b="1" dirty="0">
                <a:ln w="0"/>
                <a:effectLst>
                  <a:outerShdw blurRad="38100" dist="19050" dir="2700000" algn="tl" rotWithShape="0">
                    <a:schemeClr val="dk1">
                      <a:alpha val="40000"/>
                    </a:schemeClr>
                  </a:outerShdw>
                </a:effectLst>
              </a:rPr>
              <a:t>3.GCalendar:</a:t>
            </a:r>
            <a:endParaRPr lang="en-US" sz="4000" b="1"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E5EED005-17E8-45D4-8C73-66DA8F82AC65}"/>
              </a:ext>
            </a:extLst>
          </p:cNvPr>
          <p:cNvSpPr/>
          <p:nvPr/>
        </p:nvSpPr>
        <p:spPr>
          <a:xfrm>
            <a:off x="0" y="900518"/>
            <a:ext cx="6941574" cy="7478970"/>
          </a:xfrm>
          <a:prstGeom prst="rect">
            <a:avLst/>
          </a:prstGeom>
          <a:noFill/>
        </p:spPr>
        <p:txBody>
          <a:bodyPr wrap="square" lIns="91440" tIns="45720" rIns="91440" bIns="45720">
            <a:spAutoFit/>
          </a:bodyPr>
          <a:lstStyle/>
          <a:p>
            <a:pPr marL="285750" indent="-285750">
              <a:buFont typeface="Wingdings" panose="05000000000000000000" pitchFamily="2" charset="2"/>
              <a:buChar char="v"/>
            </a:pPr>
            <a:r>
              <a:rPr lang="en-US" sz="2400" dirty="0">
                <a:ln w="0"/>
                <a:effectLst>
                  <a:outerShdw blurRad="38100" dist="19050" dir="2700000" algn="tl" rotWithShape="0">
                    <a:schemeClr val="dk1">
                      <a:alpha val="40000"/>
                    </a:schemeClr>
                  </a:outerShdw>
                </a:effectLst>
              </a:rPr>
              <a:t> This web app allows </a:t>
            </a:r>
            <a:r>
              <a:rPr lang="en-US" sz="2400" dirty="0"/>
              <a:t>calendar functionality to enable the daily, weekly and monthly tracking of</a:t>
            </a:r>
          </a:p>
          <a:p>
            <a:r>
              <a:rPr lang="en-US" sz="2400" dirty="0"/>
              <a:t>     to-dos and hearing dates.</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You can filter your search by to-dos or </a:t>
            </a:r>
          </a:p>
          <a:p>
            <a:r>
              <a:rPr lang="en-US" sz="2400" dirty="0"/>
              <a:t>    hearing dates to view exactly what you want.</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If the task is critical, set an</a:t>
            </a:r>
          </a:p>
          <a:p>
            <a:r>
              <a:rPr lang="en-US" sz="2400" dirty="0"/>
              <a:t>    additional reminder to ensure </a:t>
            </a:r>
          </a:p>
          <a:p>
            <a:r>
              <a:rPr lang="en-US" sz="2400" dirty="0"/>
              <a:t>    that recipients don’t skip the</a:t>
            </a:r>
          </a:p>
          <a:p>
            <a:r>
              <a:rPr lang="en-US" sz="2400" dirty="0"/>
              <a:t>    deadline.</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The ability to view court schedules for various cases on a single platform will help advocates plan their availability and communicate their inability to attend a hearing well in advance.</a:t>
            </a:r>
          </a:p>
          <a:p>
            <a:br>
              <a:rPr lang="en-US" sz="2400" dirty="0">
                <a:hlinkClick r:id="rId3"/>
              </a:rPr>
            </a:br>
            <a:endParaRPr lang="en-US" sz="2400" dirty="0"/>
          </a:p>
          <a:p>
            <a:pPr marL="285750" indent="-285750">
              <a:buFont typeface="Wingdings" panose="05000000000000000000" pitchFamily="2" charset="2"/>
              <a:buChar char="v"/>
            </a:pPr>
            <a:endParaRPr lang="en-US" sz="2400" b="0" cap="none" spc="0" dirty="0">
              <a:ln w="0"/>
              <a:solidFill>
                <a:schemeClr val="tx1"/>
              </a:solidFill>
              <a:effectLst>
                <a:outerShdw blurRad="38100" dist="19050" dir="2700000" algn="tl" rotWithShape="0">
                  <a:schemeClr val="dk1">
                    <a:alpha val="40000"/>
                  </a:schemeClr>
                </a:outerShdw>
              </a:effectLst>
            </a:endParaRPr>
          </a:p>
          <a:p>
            <a:pPr marL="285750" indent="-285750">
              <a:buFont typeface="Wingdings" panose="05000000000000000000" pitchFamily="2" charset="2"/>
              <a:buChar char="v"/>
            </a:pP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6154" name="Picture 10" descr="Image result for calendar reminders">
            <a:extLst>
              <a:ext uri="{FF2B5EF4-FFF2-40B4-BE49-F238E27FC236}">
                <a16:creationId xmlns:a16="http://schemas.microsoft.com/office/drawing/2014/main" id="{383C6FCD-F68E-49C0-AD76-DFEF30341D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5096" y="2368784"/>
            <a:ext cx="3238807" cy="2485049"/>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70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154"/>
                                        </p:tgtEl>
                                        <p:attrNameLst>
                                          <p:attrName>style.visibility</p:attrName>
                                        </p:attrNameLst>
                                      </p:cBhvr>
                                      <p:to>
                                        <p:strVal val="visible"/>
                                      </p:to>
                                    </p:set>
                                    <p:animEffect transition="in" filter="wipe(down)">
                                      <p:cBhvr>
                                        <p:cTn id="7" dur="500"/>
                                        <p:tgtEl>
                                          <p:spTgt spid="6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result for law">
            <a:extLst>
              <a:ext uri="{FF2B5EF4-FFF2-40B4-BE49-F238E27FC236}">
                <a16:creationId xmlns:a16="http://schemas.microsoft.com/office/drawing/2014/main" id="{FBB0DF94-18F5-4506-9257-9ECEDDC43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15359CD-6DF5-4921-AE8A-41D3E1EBBB57}"/>
              </a:ext>
            </a:extLst>
          </p:cNvPr>
          <p:cNvSpPr/>
          <p:nvPr/>
        </p:nvSpPr>
        <p:spPr>
          <a:xfrm>
            <a:off x="165007" y="336978"/>
            <a:ext cx="3569823" cy="707886"/>
          </a:xfrm>
          <a:prstGeom prst="rect">
            <a:avLst/>
          </a:prstGeom>
          <a:noFill/>
        </p:spPr>
        <p:txBody>
          <a:bodyPr wrap="none" lIns="91440" tIns="45720" rIns="91440" bIns="45720">
            <a:spAutoFit/>
          </a:bodyPr>
          <a:lstStyle/>
          <a:p>
            <a:pPr algn="ctr"/>
            <a:r>
              <a:rPr lang="en-US" sz="4000" b="1" cap="none" spc="0" dirty="0">
                <a:ln w="0"/>
                <a:solidFill>
                  <a:schemeClr val="tx1"/>
                </a:solidFill>
                <a:effectLst>
                  <a:outerShdw blurRad="38100" dist="19050" dir="2700000" algn="tl" rotWithShape="0">
                    <a:schemeClr val="dk1">
                      <a:alpha val="40000"/>
                    </a:schemeClr>
                  </a:outerShdw>
                </a:effectLst>
              </a:rPr>
              <a:t>4.BILL/INVOICE:</a:t>
            </a:r>
          </a:p>
        </p:txBody>
      </p:sp>
      <p:sp>
        <p:nvSpPr>
          <p:cNvPr id="4" name="Rectangle 3">
            <a:extLst>
              <a:ext uri="{FF2B5EF4-FFF2-40B4-BE49-F238E27FC236}">
                <a16:creationId xmlns:a16="http://schemas.microsoft.com/office/drawing/2014/main" id="{B97F75EB-C5BA-42D7-B0A3-ED8F14AB44A7}"/>
              </a:ext>
            </a:extLst>
          </p:cNvPr>
          <p:cNvSpPr/>
          <p:nvPr/>
        </p:nvSpPr>
        <p:spPr>
          <a:xfrm>
            <a:off x="0" y="1419970"/>
            <a:ext cx="4419623" cy="4708981"/>
          </a:xfrm>
          <a:prstGeom prst="rect">
            <a:avLst/>
          </a:prstGeom>
          <a:noFill/>
        </p:spPr>
        <p:txBody>
          <a:bodyPr wrap="square" lIns="91440" tIns="45720" rIns="91440" bIns="45720">
            <a:spAutoFit/>
          </a:bodyPr>
          <a:lstStyle/>
          <a:p>
            <a:pPr marL="285750" indent="-285750">
              <a:buFont typeface="Wingdings" panose="05000000000000000000" pitchFamily="2" charset="2"/>
              <a:buChar char="v"/>
            </a:pPr>
            <a:r>
              <a:rPr lang="en-US" sz="2000" dirty="0"/>
              <a:t>Our web app’s invoice management simplifies and adds structure to the client invoicing process.</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r>
              <a:rPr lang="en-US" sz="2000" dirty="0"/>
              <a:t> You can view invoices by each client, and get details such as total invoiced amount, total paid amount, balance due and invoice by type as well as each invoice for the particular client, with date of issue, total amount and balance due.</a:t>
            </a:r>
          </a:p>
          <a:p>
            <a:endParaRPr lang="en-US" sz="2000" dirty="0">
              <a:ln w="0"/>
              <a:effectLst>
                <a:outerShdw blurRad="38100" dist="19050" dir="2700000" algn="tl" rotWithShape="0">
                  <a:schemeClr val="dk1">
                    <a:alpha val="40000"/>
                  </a:schemeClr>
                </a:outerShdw>
              </a:effectLst>
            </a:endParaRPr>
          </a:p>
          <a:p>
            <a:pPr marL="285750" indent="-285750">
              <a:buFont typeface="Wingdings" panose="05000000000000000000" pitchFamily="2" charset="2"/>
              <a:buChar char="v"/>
            </a:pPr>
            <a:r>
              <a:rPr lang="en-US" sz="2000" dirty="0">
                <a:ln w="0"/>
                <a:effectLst>
                  <a:outerShdw blurRad="38100" dist="19050" dir="2700000" algn="tl" rotWithShape="0">
                    <a:schemeClr val="dk1">
                      <a:alpha val="40000"/>
                    </a:schemeClr>
                  </a:outerShdw>
                </a:effectLst>
              </a:rPr>
              <a:t>Sendgrid API can be used to send invoices as emails for easy interaction between clients and admins.</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7172" name="Picture 4" descr="Image result for invoices">
            <a:extLst>
              <a:ext uri="{FF2B5EF4-FFF2-40B4-BE49-F238E27FC236}">
                <a16:creationId xmlns:a16="http://schemas.microsoft.com/office/drawing/2014/main" id="{64852850-91E3-4EC1-A788-D7ACE062D9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657" y="2480955"/>
            <a:ext cx="3918330" cy="3015277"/>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867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wipe(down)">
                                      <p:cBhvr>
                                        <p:cTn id="7"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mage result for law">
            <a:extLst>
              <a:ext uri="{FF2B5EF4-FFF2-40B4-BE49-F238E27FC236}">
                <a16:creationId xmlns:a16="http://schemas.microsoft.com/office/drawing/2014/main" id="{A569D4B0-5DE2-4913-B8F2-C66B252672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F944F27-D724-4981-BAE4-358FEAB00529}"/>
              </a:ext>
            </a:extLst>
          </p:cNvPr>
          <p:cNvSpPr/>
          <p:nvPr/>
        </p:nvSpPr>
        <p:spPr>
          <a:xfrm>
            <a:off x="123463" y="332290"/>
            <a:ext cx="2978059" cy="769441"/>
          </a:xfrm>
          <a:prstGeom prst="rect">
            <a:avLst/>
          </a:prstGeom>
          <a:noFill/>
        </p:spPr>
        <p:txBody>
          <a:bodyPr wrap="none" lIns="91440" tIns="45720" rIns="91440" bIns="45720">
            <a:spAutoFit/>
          </a:bodyPr>
          <a:lstStyle/>
          <a:p>
            <a:pPr algn="ctr"/>
            <a:r>
              <a:rPr lang="en-US" sz="4400" b="1" dirty="0">
                <a:ln w="0"/>
                <a:effectLst>
                  <a:outerShdw blurRad="38100" dist="19050" dir="2700000" algn="tl" rotWithShape="0">
                    <a:schemeClr val="dk1">
                      <a:alpha val="40000"/>
                    </a:schemeClr>
                  </a:outerShdw>
                </a:effectLst>
              </a:rPr>
              <a:t>5</a:t>
            </a:r>
            <a:r>
              <a:rPr lang="en-US" sz="4400" b="1" cap="none" spc="0" dirty="0">
                <a:ln w="0"/>
                <a:solidFill>
                  <a:schemeClr val="tx1"/>
                </a:solidFill>
                <a:effectLst>
                  <a:outerShdw blurRad="38100" dist="19050" dir="2700000" algn="tl" rotWithShape="0">
                    <a:schemeClr val="dk1">
                      <a:alpha val="40000"/>
                    </a:schemeClr>
                  </a:outerShdw>
                </a:effectLst>
              </a:rPr>
              <a:t>.SECURITY:</a:t>
            </a:r>
          </a:p>
        </p:txBody>
      </p:sp>
      <p:sp>
        <p:nvSpPr>
          <p:cNvPr id="3" name="Rectangle 2">
            <a:extLst>
              <a:ext uri="{FF2B5EF4-FFF2-40B4-BE49-F238E27FC236}">
                <a16:creationId xmlns:a16="http://schemas.microsoft.com/office/drawing/2014/main" id="{EE440460-5FE0-44CC-856C-F1B9BE2B4C46}"/>
              </a:ext>
            </a:extLst>
          </p:cNvPr>
          <p:cNvSpPr/>
          <p:nvPr/>
        </p:nvSpPr>
        <p:spPr>
          <a:xfrm>
            <a:off x="123463" y="1520371"/>
            <a:ext cx="4528924" cy="4708981"/>
          </a:xfrm>
          <a:prstGeom prst="rect">
            <a:avLst/>
          </a:prstGeom>
          <a:noFill/>
        </p:spPr>
        <p:txBody>
          <a:bodyPr wrap="square" lIns="91440" tIns="45720" rIns="91440" bIns="45720">
            <a:spAutoFit/>
          </a:bodyPr>
          <a:lstStyle/>
          <a:p>
            <a:pPr marL="285750" indent="-285750">
              <a:buFont typeface="Wingdings" panose="05000000000000000000" pitchFamily="2" charset="2"/>
              <a:buChar char="v"/>
            </a:pPr>
            <a:r>
              <a:rPr lang="en-US" sz="2000" dirty="0"/>
              <a:t> Every time you login, an SMS informing that a login has occurred from your account is sent to you.</a:t>
            </a:r>
          </a:p>
          <a:p>
            <a:r>
              <a:rPr lang="en-US" sz="2000" b="1" dirty="0"/>
              <a:t>    (API: Nexmo)</a:t>
            </a:r>
          </a:p>
          <a:p>
            <a:pPr marL="285750" indent="-285750">
              <a:buFont typeface="Wingdings" panose="05000000000000000000" pitchFamily="2" charset="2"/>
              <a:buChar char="v"/>
            </a:pPr>
            <a:endParaRPr lang="en-US" sz="2000" b="0" cap="none" spc="0" dirty="0">
              <a:ln w="0"/>
              <a:solidFill>
                <a:schemeClr val="tx1"/>
              </a:solidFill>
              <a:effectLst>
                <a:outerShdw blurRad="38100" dist="19050" dir="2700000" algn="tl" rotWithShape="0">
                  <a:schemeClr val="dk1">
                    <a:alpha val="40000"/>
                  </a:schemeClr>
                </a:outerShdw>
              </a:effectLst>
            </a:endParaRPr>
          </a:p>
          <a:p>
            <a:pPr marL="285750" indent="-285750">
              <a:buFont typeface="Wingdings" panose="05000000000000000000" pitchFamily="2" charset="2"/>
              <a:buChar char="v"/>
            </a:pPr>
            <a:r>
              <a:rPr lang="en-US" sz="2000" dirty="0"/>
              <a:t>Each time you log in, a one-time password (OTP) valid for one login session is automatically generated and sent via SMS and email. </a:t>
            </a:r>
            <a:endParaRPr lang="en-US" sz="2000" b="0" cap="none" spc="0" dirty="0">
              <a:ln w="0"/>
              <a:solidFill>
                <a:schemeClr val="tx1"/>
              </a:solidFill>
              <a:effectLst>
                <a:outerShdw blurRad="38100" dist="19050" dir="2700000" algn="tl" rotWithShape="0">
                  <a:schemeClr val="dk1">
                    <a:alpha val="40000"/>
                  </a:schemeClr>
                </a:outerShdw>
              </a:effectLst>
            </a:endParaRPr>
          </a:p>
          <a:p>
            <a:pPr marL="285750" indent="-285750">
              <a:buFont typeface="Wingdings" panose="05000000000000000000" pitchFamily="2" charset="2"/>
              <a:buChar char="v"/>
            </a:pPr>
            <a:endParaRPr lang="en-US" sz="2000" b="0" cap="none" spc="0" dirty="0">
              <a:ln w="0"/>
              <a:solidFill>
                <a:schemeClr val="tx1"/>
              </a:solidFill>
              <a:effectLst>
                <a:outerShdw blurRad="38100" dist="19050" dir="2700000" algn="tl" rotWithShape="0">
                  <a:schemeClr val="dk1">
                    <a:alpha val="40000"/>
                  </a:schemeClr>
                </a:outerShdw>
              </a:effectLst>
            </a:endParaRPr>
          </a:p>
          <a:p>
            <a:pPr marL="285750" indent="-285750">
              <a:buFont typeface="Wingdings" panose="05000000000000000000" pitchFamily="2" charset="2"/>
              <a:buChar char="v"/>
            </a:pPr>
            <a:r>
              <a:rPr lang="en-US" sz="2000" dirty="0"/>
              <a:t>Only upon entering the OTP, which is valid for some time, is log in possible. This authentication ensures that logins are secure and performed by the user only.</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9220" name="Picture 4" descr="Image result for security in website">
            <a:extLst>
              <a:ext uri="{FF2B5EF4-FFF2-40B4-BE49-F238E27FC236}">
                <a16:creationId xmlns:a16="http://schemas.microsoft.com/office/drawing/2014/main" id="{AAD31D8C-F451-4C5D-9DBB-5089DE5D95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0574" y="1999623"/>
            <a:ext cx="3893456" cy="309489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58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wipe(down)">
                                      <p:cBhvr>
                                        <p:cTn id="7"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6B522-5831-4135-8422-AC6E62246ED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68043CD-91A8-486E-B5A1-02B420CD68F7}"/>
              </a:ext>
            </a:extLst>
          </p:cNvPr>
          <p:cNvSpPr>
            <a:spLocks noGrp="1"/>
          </p:cNvSpPr>
          <p:nvPr>
            <p:ph type="body" idx="1"/>
          </p:nvPr>
        </p:nvSpPr>
        <p:spPr/>
        <p:txBody>
          <a:bodyPr/>
          <a:lstStyle/>
          <a:p>
            <a:endParaRPr lang="en-IN"/>
          </a:p>
        </p:txBody>
      </p:sp>
      <p:pic>
        <p:nvPicPr>
          <p:cNvPr id="3074" name="Picture 2" descr="Related image">
            <a:extLst>
              <a:ext uri="{FF2B5EF4-FFF2-40B4-BE49-F238E27FC236}">
                <a16:creationId xmlns:a16="http://schemas.microsoft.com/office/drawing/2014/main" id="{3B446217-772E-41A1-B6B3-A126C5303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18058"/>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6491C1-AD8A-45AC-B0FE-5D9B310213E9}"/>
              </a:ext>
            </a:extLst>
          </p:cNvPr>
          <p:cNvSpPr/>
          <p:nvPr/>
        </p:nvSpPr>
        <p:spPr>
          <a:xfrm>
            <a:off x="3460444" y="18058"/>
            <a:ext cx="3559051" cy="769441"/>
          </a:xfrm>
          <a:prstGeom prst="rect">
            <a:avLst/>
          </a:prstGeom>
          <a:noFill/>
        </p:spPr>
        <p:txBody>
          <a:bodyPr wrap="none" lIns="91440" tIns="45720" rIns="91440" bIns="45720">
            <a:spAutoFit/>
          </a:bodyPr>
          <a:lstStyle/>
          <a:p>
            <a:pPr algn="ctr"/>
            <a:r>
              <a:rPr lang="en-US" sz="4400" b="1" dirty="0">
                <a:ln w="0"/>
                <a:effectLst>
                  <a:outerShdw blurRad="38100" dist="19050" dir="2700000" algn="tl" rotWithShape="0">
                    <a:schemeClr val="dk1">
                      <a:alpha val="40000"/>
                    </a:schemeClr>
                  </a:outerShdw>
                </a:effectLst>
              </a:rPr>
              <a:t>TEAM DETAILS</a:t>
            </a:r>
            <a:endParaRPr lang="en-US" sz="4400" b="1"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79C465F8-90D8-475D-A931-3AD89FD0554B}"/>
              </a:ext>
            </a:extLst>
          </p:cNvPr>
          <p:cNvSpPr/>
          <p:nvPr/>
        </p:nvSpPr>
        <p:spPr>
          <a:xfrm>
            <a:off x="631425" y="1146076"/>
            <a:ext cx="4608545" cy="4154984"/>
          </a:xfrm>
          <a:prstGeom prst="rect">
            <a:avLst/>
          </a:prstGeom>
          <a:noFill/>
        </p:spPr>
        <p:txBody>
          <a:bodyPr wrap="square" lIns="91440" tIns="45720" rIns="91440" bIns="45720">
            <a:spAutoFit/>
          </a:bodyPr>
          <a:lstStyle/>
          <a:p>
            <a:r>
              <a:rPr lang="en-US" sz="2400" dirty="0">
                <a:ln w="0"/>
                <a:effectLst>
                  <a:outerShdw blurRad="38100" dist="19050" dir="2700000" algn="tl" rotWithShape="0">
                    <a:schemeClr val="dk1">
                      <a:alpha val="40000"/>
                    </a:schemeClr>
                  </a:outerShdw>
                </a:effectLst>
              </a:rPr>
              <a:t>1. Sanjay S -   111718104082</a:t>
            </a:r>
          </a:p>
          <a:p>
            <a:pPr marL="514350" indent="-514350">
              <a:buAutoNum type="arabicPeriod"/>
            </a:pPr>
            <a:endParaRPr lang="en-US" sz="2400" dirty="0">
              <a:ln w="0"/>
              <a:effectLst>
                <a:outerShdw blurRad="38100" dist="19050" dir="2700000" algn="tl" rotWithShape="0">
                  <a:schemeClr val="dk1">
                    <a:alpha val="40000"/>
                  </a:schemeClr>
                </a:outerShdw>
              </a:effectLst>
            </a:endParaRPr>
          </a:p>
          <a:p>
            <a:r>
              <a:rPr lang="en-US" sz="2400" dirty="0">
                <a:ln w="0"/>
                <a:effectLst>
                  <a:outerShdw blurRad="38100" dist="19050" dir="2700000" algn="tl" rotWithShape="0">
                    <a:schemeClr val="dk1">
                      <a:alpha val="40000"/>
                    </a:schemeClr>
                  </a:outerShdw>
                </a:effectLst>
              </a:rPr>
              <a:t>2. Sathish M -  111718104083</a:t>
            </a:r>
          </a:p>
          <a:p>
            <a:endParaRPr lang="en-US" sz="2400" dirty="0">
              <a:ln w="0"/>
              <a:effectLst>
                <a:outerShdw blurRad="38100" dist="19050" dir="2700000" algn="tl" rotWithShape="0">
                  <a:schemeClr val="dk1">
                    <a:alpha val="40000"/>
                  </a:schemeClr>
                </a:outerShdw>
              </a:effectLst>
            </a:endParaRPr>
          </a:p>
          <a:p>
            <a:r>
              <a:rPr lang="en-US" sz="2400" dirty="0">
                <a:ln w="0"/>
                <a:effectLst>
                  <a:outerShdw blurRad="38100" dist="19050" dir="2700000" algn="tl" rotWithShape="0">
                    <a:schemeClr val="dk1">
                      <a:alpha val="40000"/>
                    </a:schemeClr>
                  </a:outerShdw>
                </a:effectLst>
              </a:rPr>
              <a:t>3. Sathya S -   111718104085</a:t>
            </a:r>
          </a:p>
          <a:p>
            <a:endParaRPr lang="en-US" sz="2400" dirty="0">
              <a:ln w="0"/>
              <a:effectLst>
                <a:outerShdw blurRad="38100" dist="19050" dir="2700000" algn="tl" rotWithShape="0">
                  <a:schemeClr val="dk1">
                    <a:alpha val="40000"/>
                  </a:schemeClr>
                </a:outerShdw>
              </a:effectLst>
            </a:endParaRPr>
          </a:p>
          <a:p>
            <a:r>
              <a:rPr lang="en-US" sz="2400" dirty="0">
                <a:ln w="0"/>
                <a:effectLst>
                  <a:outerShdw blurRad="38100" dist="19050" dir="2700000" algn="tl" rotWithShape="0">
                    <a:schemeClr val="dk1">
                      <a:alpha val="40000"/>
                    </a:schemeClr>
                  </a:outerShdw>
                </a:effectLst>
              </a:rPr>
              <a:t>4. Srutikaa A -  111718104093</a:t>
            </a:r>
          </a:p>
          <a:p>
            <a:endParaRPr lang="en-US" sz="2400" dirty="0">
              <a:ln w="0"/>
              <a:effectLst>
                <a:outerShdw blurRad="38100" dist="19050" dir="2700000" algn="tl" rotWithShape="0">
                  <a:schemeClr val="dk1">
                    <a:alpha val="40000"/>
                  </a:schemeClr>
                </a:outerShdw>
              </a:effectLst>
            </a:endParaRPr>
          </a:p>
          <a:p>
            <a:r>
              <a:rPr lang="en-US" sz="2400" dirty="0">
                <a:ln w="0"/>
                <a:effectLst>
                  <a:outerShdw blurRad="38100" dist="19050" dir="2700000" algn="tl" rotWithShape="0">
                    <a:schemeClr val="dk1">
                      <a:alpha val="40000"/>
                    </a:schemeClr>
                  </a:outerShdw>
                </a:effectLst>
              </a:rPr>
              <a:t>5. Sujitha Sree A -111718104096</a:t>
            </a:r>
          </a:p>
          <a:p>
            <a:endParaRPr lang="en-US" sz="2400" dirty="0">
              <a:ln w="0"/>
              <a:effectLst>
                <a:outerShdw blurRad="38100" dist="19050" dir="2700000" algn="tl" rotWithShape="0">
                  <a:schemeClr val="dk1">
                    <a:alpha val="40000"/>
                  </a:schemeClr>
                </a:outerShdw>
              </a:effectLst>
            </a:endParaRPr>
          </a:p>
          <a:p>
            <a:r>
              <a:rPr lang="en-US" sz="2400" dirty="0">
                <a:ln w="0"/>
                <a:effectLst>
                  <a:outerShdw blurRad="38100" dist="19050" dir="2700000" algn="tl" rotWithShape="0">
                    <a:schemeClr val="dk1">
                      <a:alpha val="40000"/>
                    </a:schemeClr>
                  </a:outerShdw>
                </a:effectLst>
              </a:rPr>
              <a:t>6. Thyagaraj T - 111718104101</a:t>
            </a:r>
          </a:p>
        </p:txBody>
      </p:sp>
    </p:spTree>
    <p:extLst>
      <p:ext uri="{BB962C8B-B14F-4D97-AF65-F5344CB8AC3E}">
        <p14:creationId xmlns:p14="http://schemas.microsoft.com/office/powerpoint/2010/main" val="1707397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55177-CBE2-48FF-91EC-14830A8E862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1207581-A97F-43B5-AD77-F9D03ACA1F4E}"/>
              </a:ext>
            </a:extLst>
          </p:cNvPr>
          <p:cNvSpPr>
            <a:spLocks noGrp="1"/>
          </p:cNvSpPr>
          <p:nvPr>
            <p:ph type="body" idx="1"/>
          </p:nvPr>
        </p:nvSpPr>
        <p:spPr/>
        <p:txBody>
          <a:bodyPr/>
          <a:lstStyle/>
          <a:p>
            <a:endParaRPr lang="en-IN"/>
          </a:p>
        </p:txBody>
      </p:sp>
      <p:pic>
        <p:nvPicPr>
          <p:cNvPr id="15362" name="Picture 2" descr="Image result for law">
            <a:extLst>
              <a:ext uri="{FF2B5EF4-FFF2-40B4-BE49-F238E27FC236}">
                <a16:creationId xmlns:a16="http://schemas.microsoft.com/office/drawing/2014/main" id="{CCD423BE-4E96-448F-BD4E-B91F14154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15BFDE0-65EB-477D-B136-98E854054BAC}"/>
              </a:ext>
            </a:extLst>
          </p:cNvPr>
          <p:cNvSpPr/>
          <p:nvPr/>
        </p:nvSpPr>
        <p:spPr>
          <a:xfrm>
            <a:off x="0" y="171947"/>
            <a:ext cx="2820901" cy="769441"/>
          </a:xfrm>
          <a:prstGeom prst="rect">
            <a:avLst/>
          </a:prstGeom>
          <a:noFill/>
        </p:spPr>
        <p:txBody>
          <a:bodyPr wrap="none" lIns="91440" tIns="45720" rIns="91440" bIns="45720">
            <a:spAutoFit/>
          </a:bodyPr>
          <a:lstStyle/>
          <a:p>
            <a:pPr algn="ctr"/>
            <a:r>
              <a:rPr lang="en-US" sz="4400" b="1" cap="none" spc="0" dirty="0">
                <a:ln w="0"/>
                <a:solidFill>
                  <a:schemeClr val="tx1"/>
                </a:solidFill>
                <a:effectLst>
                  <a:outerShdw blurRad="38100" dist="19050" dir="2700000" algn="tl" rotWithShape="0">
                    <a:schemeClr val="dk1">
                      <a:alpha val="40000"/>
                    </a:schemeClr>
                  </a:outerShdw>
                </a:effectLst>
              </a:rPr>
              <a:t>USE</a:t>
            </a:r>
            <a:r>
              <a:rPr lang="en-US" sz="4400" b="1" dirty="0">
                <a:ln w="0"/>
                <a:effectLst>
                  <a:outerShdw blurRad="38100" dist="19050" dir="2700000" algn="tl" rotWithShape="0">
                    <a:schemeClr val="dk1">
                      <a:alpha val="40000"/>
                    </a:schemeClr>
                  </a:outerShdw>
                </a:effectLst>
              </a:rPr>
              <a:t> CASES:</a:t>
            </a:r>
            <a:endParaRPr lang="en-US" sz="4400" b="1"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AD504D6F-7C41-4B93-AAFD-929D0EF35FB8}"/>
              </a:ext>
            </a:extLst>
          </p:cNvPr>
          <p:cNvSpPr/>
          <p:nvPr/>
        </p:nvSpPr>
        <p:spPr>
          <a:xfrm>
            <a:off x="0" y="1113335"/>
            <a:ext cx="4328809" cy="5632311"/>
          </a:xfrm>
          <a:prstGeom prst="rect">
            <a:avLst/>
          </a:prstGeom>
          <a:noFill/>
        </p:spPr>
        <p:txBody>
          <a:bodyPr wrap="square" lIns="91440" tIns="45720" rIns="91440" bIns="45720">
            <a:spAutoFit/>
          </a:bodyPr>
          <a:lstStyle/>
          <a:p>
            <a:r>
              <a:rPr lang="en-US" sz="2000" dirty="0">
                <a:ln w="0"/>
                <a:effectLst>
                  <a:outerShdw blurRad="38100" dist="19050" dir="2700000" algn="tl" rotWithShape="0">
                    <a:schemeClr val="dk1">
                      <a:alpha val="40000"/>
                    </a:schemeClr>
                  </a:outerShdw>
                </a:effectLst>
              </a:rPr>
              <a:t>This web app can be very useful for lawyers and clients. There are many special features included in this website for easy interaction with user. The software interface has a clean design, is easy to follow and all the information you need is available on a single platform. This feature also allows judges to use the platform and they are considered as super-users. </a:t>
            </a:r>
          </a:p>
          <a:p>
            <a:endParaRPr lang="en-US" sz="2000" dirty="0">
              <a:ln w="0"/>
              <a:effectLst>
                <a:outerShdw blurRad="38100" dist="19050" dir="2700000" algn="tl" rotWithShape="0">
                  <a:schemeClr val="dk1">
                    <a:alpha val="40000"/>
                  </a:schemeClr>
                </a:outerShdw>
              </a:effectLst>
            </a:endParaRPr>
          </a:p>
          <a:p>
            <a:r>
              <a:rPr lang="en-US" sz="2000" dirty="0">
                <a:ln w="0"/>
                <a:effectLst>
                  <a:outerShdw blurRad="38100" dist="19050" dir="2700000" algn="tl" rotWithShape="0">
                    <a:schemeClr val="dk1">
                      <a:alpha val="40000"/>
                    </a:schemeClr>
                  </a:outerShdw>
                </a:effectLst>
              </a:rPr>
              <a:t>It is possible to manage the hearing dates, generate invoices, provide calendar and reminders and so on.</a:t>
            </a:r>
            <a:r>
              <a:rPr lang="en-US" sz="2000" dirty="0"/>
              <a:t> </a:t>
            </a:r>
            <a:r>
              <a:rPr lang="en-US" sz="2000" dirty="0">
                <a:ln w="0"/>
                <a:effectLst>
                  <a:outerShdw blurRad="38100" dist="19050" dir="2700000" algn="tl" rotWithShape="0">
                    <a:schemeClr val="dk1">
                      <a:alpha val="40000"/>
                    </a:schemeClr>
                  </a:outerShdw>
                </a:effectLst>
              </a:rPr>
              <a:t>This new, modern mindset will encourage innovative businesses to facilitate technological change that the judicial ecosystem aims to achieve</a:t>
            </a:r>
            <a:r>
              <a:rPr lang="en-US" sz="2000" dirty="0"/>
              <a: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27649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3FE33-8A93-47AB-9B97-BF0CDC9A094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2CB03785-2418-4427-B82A-607FA97A8CE5}"/>
              </a:ext>
            </a:extLst>
          </p:cNvPr>
          <p:cNvSpPr>
            <a:spLocks noGrp="1"/>
          </p:cNvSpPr>
          <p:nvPr>
            <p:ph type="body" idx="1"/>
          </p:nvPr>
        </p:nvSpPr>
        <p:spPr/>
        <p:txBody>
          <a:bodyPr/>
          <a:lstStyle/>
          <a:p>
            <a:endParaRPr lang="en-IN"/>
          </a:p>
        </p:txBody>
      </p:sp>
      <p:sp>
        <p:nvSpPr>
          <p:cNvPr id="5" name="Rectangle 4">
            <a:extLst>
              <a:ext uri="{FF2B5EF4-FFF2-40B4-BE49-F238E27FC236}">
                <a16:creationId xmlns:a16="http://schemas.microsoft.com/office/drawing/2014/main" id="{E4AB8789-771E-443C-B825-524E31A35189}"/>
              </a:ext>
            </a:extLst>
          </p:cNvPr>
          <p:cNvSpPr/>
          <p:nvPr/>
        </p:nvSpPr>
        <p:spPr>
          <a:xfrm>
            <a:off x="143794" y="2550585"/>
            <a:ext cx="3726921" cy="1015663"/>
          </a:xfrm>
          <a:prstGeom prst="rect">
            <a:avLst/>
          </a:prstGeom>
          <a:noFill/>
        </p:spPr>
        <p:txBody>
          <a:bodyPr wrap="square" lIns="91440" tIns="45720" rIns="91440" bIns="45720">
            <a:spAutoFit/>
          </a:bodyPr>
          <a:lstStyle/>
          <a:p>
            <a:pPr algn="ctr"/>
            <a:r>
              <a:rPr lang="en-US" sz="6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Thank You</a:t>
            </a:r>
          </a:p>
        </p:txBody>
      </p:sp>
      <p:pic>
        <p:nvPicPr>
          <p:cNvPr id="7" name="Picture 2" descr="Image result for law">
            <a:extLst>
              <a:ext uri="{FF2B5EF4-FFF2-40B4-BE49-F238E27FC236}">
                <a16:creationId xmlns:a16="http://schemas.microsoft.com/office/drawing/2014/main" id="{FA24EF22-E9E2-42D2-AC9D-6C8C39072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484231"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F8601E7-5DC2-4064-9C0B-4921D4DEF22D}"/>
              </a:ext>
            </a:extLst>
          </p:cNvPr>
          <p:cNvSpPr/>
          <p:nvPr/>
        </p:nvSpPr>
        <p:spPr>
          <a:xfrm>
            <a:off x="1025202" y="2187587"/>
            <a:ext cx="4014176" cy="1015663"/>
          </a:xfrm>
          <a:prstGeom prst="rect">
            <a:avLst/>
          </a:prstGeom>
          <a:noFill/>
        </p:spPr>
        <p:txBody>
          <a:bodyPr wrap="none" lIns="91440" tIns="45720" rIns="91440" bIns="45720">
            <a:spAutoFit/>
          </a:bodyPr>
          <a:lstStyle/>
          <a:p>
            <a:pPr algn="ctr"/>
            <a:r>
              <a:rPr lang="en-US" sz="6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THANK YOU</a:t>
            </a:r>
          </a:p>
        </p:txBody>
      </p:sp>
    </p:spTree>
    <p:extLst>
      <p:ext uri="{BB962C8B-B14F-4D97-AF65-F5344CB8AC3E}">
        <p14:creationId xmlns:p14="http://schemas.microsoft.com/office/powerpoint/2010/main" val="2493096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2252-6852-47E7-8037-7C22398E6490}"/>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2D704B92-D824-4FBB-BFE7-04B23CDF9217}"/>
              </a:ext>
            </a:extLst>
          </p:cNvPr>
          <p:cNvSpPr>
            <a:spLocks noGrp="1"/>
          </p:cNvSpPr>
          <p:nvPr>
            <p:ph type="body" idx="1"/>
          </p:nvPr>
        </p:nvSpPr>
        <p:spPr/>
        <p:txBody>
          <a:bodyPr/>
          <a:lstStyle/>
          <a:p>
            <a:endParaRPr lang="en-IN"/>
          </a:p>
        </p:txBody>
      </p:sp>
      <p:pic>
        <p:nvPicPr>
          <p:cNvPr id="4098" name="Picture 2" descr="Related image">
            <a:extLst>
              <a:ext uri="{FF2B5EF4-FFF2-40B4-BE49-F238E27FC236}">
                <a16:creationId xmlns:a16="http://schemas.microsoft.com/office/drawing/2014/main" id="{6ACEE53E-98C9-4787-87BC-3AE690D25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4384797-4EA5-4E3F-B37D-7B38B07F16AD}"/>
              </a:ext>
            </a:extLst>
          </p:cNvPr>
          <p:cNvSpPr/>
          <p:nvPr/>
        </p:nvSpPr>
        <p:spPr>
          <a:xfrm>
            <a:off x="213447" y="1083597"/>
            <a:ext cx="6027097" cy="5016758"/>
          </a:xfrm>
          <a:prstGeom prst="rect">
            <a:avLst/>
          </a:prstGeom>
          <a:noFill/>
        </p:spPr>
        <p:txBody>
          <a:bodyPr wrap="square" lIns="91440" tIns="45720" rIns="91440" bIns="45720">
            <a:spAutoFit/>
          </a:bodyPr>
          <a:lstStyle/>
          <a:p>
            <a:r>
              <a:rPr lang="en-US" sz="3200" b="1" dirty="0">
                <a:ln w="0"/>
                <a:effectLst>
                  <a:outerShdw blurRad="38100" dist="19050" dir="2700000" algn="tl" rotWithShape="0">
                    <a:schemeClr val="dk1">
                      <a:alpha val="40000"/>
                    </a:schemeClr>
                  </a:outerShdw>
                </a:effectLst>
              </a:rPr>
              <a:t>Organization: </a:t>
            </a:r>
            <a:r>
              <a:rPr lang="en-US" sz="3200" dirty="0">
                <a:ln w="0"/>
                <a:effectLst>
                  <a:outerShdw blurRad="38100" dist="19050" dir="2700000" algn="tl" rotWithShape="0">
                    <a:schemeClr val="dk1">
                      <a:alpha val="40000"/>
                    </a:schemeClr>
                  </a:outerShdw>
                </a:effectLst>
                <a:cs typeface="Arial" panose="020B0604020202020204" pitchFamily="34" charset="0"/>
              </a:rPr>
              <a:t>Dr. B R Ambedkar                         </a:t>
            </a:r>
          </a:p>
          <a:p>
            <a:r>
              <a:rPr lang="en-US" sz="3200" dirty="0">
                <a:ln w="0"/>
                <a:effectLst>
                  <a:outerShdw blurRad="38100" dist="19050" dir="2700000" algn="tl" rotWithShape="0">
                    <a:schemeClr val="dk1">
                      <a:alpha val="40000"/>
                    </a:schemeClr>
                  </a:outerShdw>
                </a:effectLst>
                <a:cs typeface="Arial" panose="020B0604020202020204" pitchFamily="34" charset="0"/>
              </a:rPr>
              <a:t>                    Institute of Technology</a:t>
            </a:r>
          </a:p>
          <a:p>
            <a:endParaRPr lang="en-US" sz="3200" dirty="0">
              <a:ln w="0"/>
              <a:effectLst>
                <a:outerShdw blurRad="38100" dist="19050" dir="2700000" algn="tl" rotWithShape="0">
                  <a:schemeClr val="dk1">
                    <a:alpha val="40000"/>
                  </a:schemeClr>
                </a:outerShdw>
              </a:effectLst>
              <a:latin typeface="Arial Narrow" panose="020B0606020202030204" pitchFamily="34" charset="0"/>
              <a:cs typeface="Arial" panose="020B0604020202020204" pitchFamily="34" charset="0"/>
            </a:endParaRPr>
          </a:p>
          <a:p>
            <a:r>
              <a:rPr lang="en-US" sz="3200" b="1" cap="none" spc="0" dirty="0">
                <a:ln w="0"/>
                <a:solidFill>
                  <a:schemeClr val="tx1"/>
                </a:solidFill>
                <a:effectLst>
                  <a:outerShdw blurRad="38100" dist="19050" dir="2700000" algn="tl" rotWithShape="0">
                    <a:schemeClr val="dk1">
                      <a:alpha val="40000"/>
                    </a:schemeClr>
                  </a:outerShdw>
                </a:effectLst>
                <a:cs typeface="Arial" panose="020B0604020202020204" pitchFamily="34" charset="0"/>
              </a:rPr>
              <a:t>Category       </a:t>
            </a:r>
            <a:r>
              <a:rPr lang="en-US" sz="3200" b="1" cap="none" spc="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cs typeface="Arial" panose="020B0604020202020204" pitchFamily="34" charset="0"/>
              </a:rPr>
              <a:t>:</a:t>
            </a:r>
            <a:r>
              <a:rPr lang="en-US" sz="3200" b="1" cap="none" spc="0" dirty="0">
                <a:ln w="0"/>
                <a:solidFill>
                  <a:schemeClr val="tx1"/>
                </a:solidFill>
                <a:effectLst>
                  <a:outerShdw blurRad="38100" dist="19050" dir="2700000" algn="tl" rotWithShape="0">
                    <a:schemeClr val="dk1">
                      <a:alpha val="40000"/>
                    </a:schemeClr>
                  </a:outerShdw>
                </a:effectLst>
                <a:latin typeface="Arial Narrow" panose="020B0606020202030204" pitchFamily="34" charset="0"/>
                <a:cs typeface="Arial" panose="020B0604020202020204" pitchFamily="34" charset="0"/>
              </a:rPr>
              <a:t>       </a:t>
            </a:r>
            <a:r>
              <a:rPr lang="en-US" sz="3200" b="0" cap="none" spc="0" dirty="0">
                <a:ln w="0"/>
                <a:solidFill>
                  <a:schemeClr val="tx1"/>
                </a:solidFill>
                <a:effectLst>
                  <a:outerShdw blurRad="38100" dist="19050" dir="2700000" algn="tl" rotWithShape="0">
                    <a:schemeClr val="dk1">
                      <a:alpha val="40000"/>
                    </a:schemeClr>
                  </a:outerShdw>
                </a:effectLst>
                <a:cs typeface="Arial" panose="020B0604020202020204" pitchFamily="34" charset="0"/>
              </a:rPr>
              <a:t>Software</a:t>
            </a:r>
          </a:p>
          <a:p>
            <a:endParaRPr lang="en-US" sz="3200" b="0" cap="none" spc="0" dirty="0">
              <a:ln w="0"/>
              <a:solidFill>
                <a:schemeClr val="tx1"/>
              </a:solidFill>
              <a:effectLst>
                <a:outerShdw blurRad="38100" dist="19050" dir="2700000" algn="tl" rotWithShape="0">
                  <a:schemeClr val="dk1">
                    <a:alpha val="40000"/>
                  </a:schemeClr>
                </a:outerShdw>
              </a:effectLst>
              <a:latin typeface="Arial Narrow" panose="020B0606020202030204" pitchFamily="34" charset="0"/>
              <a:cs typeface="Arial" panose="020B0604020202020204" pitchFamily="34" charset="0"/>
            </a:endParaRPr>
          </a:p>
          <a:p>
            <a:r>
              <a:rPr lang="en-US" sz="3200" b="1" dirty="0">
                <a:ln w="0"/>
                <a:effectLst>
                  <a:outerShdw blurRad="38100" dist="19050" dir="2700000" algn="tl" rotWithShape="0">
                    <a:schemeClr val="dk1">
                      <a:alpha val="40000"/>
                    </a:schemeClr>
                  </a:outerShdw>
                </a:effectLst>
                <a:cs typeface="Arial" panose="020B0604020202020204" pitchFamily="34" charset="0"/>
              </a:rPr>
              <a:t>PS Number   :       </a:t>
            </a:r>
            <a:r>
              <a:rPr lang="en-US" sz="3200" dirty="0">
                <a:ln w="0"/>
                <a:effectLst>
                  <a:outerShdw blurRad="38100" dist="19050" dir="2700000" algn="tl" rotWithShape="0">
                    <a:schemeClr val="dk1">
                      <a:alpha val="40000"/>
                    </a:schemeClr>
                  </a:outerShdw>
                </a:effectLst>
                <a:cs typeface="Arial" panose="020B0604020202020204" pitchFamily="34" charset="0"/>
              </a:rPr>
              <a:t>DS159</a:t>
            </a:r>
          </a:p>
          <a:p>
            <a:endParaRPr lang="en-US" sz="3200" b="0" cap="none" spc="0" dirty="0">
              <a:ln w="0"/>
              <a:solidFill>
                <a:schemeClr val="tx1"/>
              </a:solidFill>
              <a:effectLst>
                <a:outerShdw blurRad="38100" dist="19050" dir="2700000" algn="tl" rotWithShape="0">
                  <a:schemeClr val="dk1">
                    <a:alpha val="40000"/>
                  </a:schemeClr>
                </a:outerShdw>
              </a:effectLst>
              <a:latin typeface="Arial Narrow" panose="020B0606020202030204" pitchFamily="34" charset="0"/>
              <a:cs typeface="Arial" panose="020B0604020202020204" pitchFamily="34" charset="0"/>
            </a:endParaRPr>
          </a:p>
          <a:p>
            <a:r>
              <a:rPr lang="en-US" sz="3200" b="1" cap="none" spc="0" dirty="0">
                <a:ln w="0"/>
                <a:solidFill>
                  <a:schemeClr val="tx1"/>
                </a:solidFill>
                <a:effectLst>
                  <a:outerShdw blurRad="38100" dist="19050" dir="2700000" algn="tl" rotWithShape="0">
                    <a:schemeClr val="dk1">
                      <a:alpha val="40000"/>
                    </a:schemeClr>
                  </a:outerShdw>
                </a:effectLst>
                <a:cs typeface="Arial" panose="020B0604020202020204" pitchFamily="34" charset="0"/>
              </a:rPr>
              <a:t>Domain Bucket: </a:t>
            </a:r>
            <a:r>
              <a:rPr lang="en-US" sz="3200" b="0" cap="none" spc="0" dirty="0">
                <a:ln w="0"/>
                <a:solidFill>
                  <a:schemeClr val="tx1"/>
                </a:solidFill>
                <a:effectLst>
                  <a:outerShdw blurRad="38100" dist="19050" dir="2700000" algn="tl" rotWithShape="0">
                    <a:schemeClr val="dk1">
                      <a:alpha val="40000"/>
                    </a:schemeClr>
                  </a:outerShdw>
                </a:effectLst>
                <a:cs typeface="Arial" panose="020B0604020202020204" pitchFamily="34" charset="0"/>
              </a:rPr>
              <a:t>Software – Web</a:t>
            </a:r>
          </a:p>
          <a:p>
            <a:r>
              <a:rPr lang="en-US" sz="3200" dirty="0">
                <a:ln w="0"/>
                <a:effectLst>
                  <a:outerShdw blurRad="38100" dist="19050" dir="2700000" algn="tl" rotWithShape="0">
                    <a:schemeClr val="dk1">
                      <a:alpha val="40000"/>
                    </a:schemeClr>
                  </a:outerShdw>
                </a:effectLst>
                <a:cs typeface="Arial" panose="020B0604020202020204" pitchFamily="34" charset="0"/>
              </a:rPr>
              <a:t> </a:t>
            </a:r>
            <a:r>
              <a:rPr lang="en-US" sz="3200" b="0" cap="none" spc="0" dirty="0">
                <a:ln w="0"/>
                <a:solidFill>
                  <a:schemeClr val="tx1"/>
                </a:solidFill>
                <a:effectLst>
                  <a:outerShdw blurRad="38100" dist="19050" dir="2700000" algn="tl" rotWithShape="0">
                    <a:schemeClr val="dk1">
                      <a:alpha val="40000"/>
                    </a:schemeClr>
                  </a:outerShdw>
                </a:effectLst>
                <a:cs typeface="Arial" panose="020B0604020202020204" pitchFamily="34" charset="0"/>
              </a:rPr>
              <a:t>                             App Developme</a:t>
            </a:r>
            <a:r>
              <a:rPr lang="en-US" sz="3200" dirty="0">
                <a:ln w="0"/>
                <a:effectLst>
                  <a:outerShdw blurRad="38100" dist="19050" dir="2700000" algn="tl" rotWithShape="0">
                    <a:schemeClr val="dk1">
                      <a:alpha val="40000"/>
                    </a:schemeClr>
                  </a:outerShdw>
                </a:effectLst>
                <a:cs typeface="Arial" panose="020B0604020202020204" pitchFamily="34" charset="0"/>
              </a:rPr>
              <a:t>nt</a:t>
            </a:r>
          </a:p>
          <a:p>
            <a:pPr algn="ctr"/>
            <a:endParaRPr lang="en-US" sz="3200" b="0" cap="none" spc="0" dirty="0">
              <a:ln w="0"/>
              <a:solidFill>
                <a:schemeClr val="tx1"/>
              </a:solidFill>
              <a:effectLst>
                <a:outerShdw blurRad="38100" dist="19050" dir="2700000" algn="tl" rotWithShape="0">
                  <a:schemeClr val="dk1">
                    <a:alpha val="40000"/>
                  </a:schemeClr>
                </a:outerShdw>
              </a:effectLst>
              <a:latin typeface="Arial Narrow" panose="020B0606020202030204" pitchFamily="34" charset="0"/>
              <a:cs typeface="Arial" panose="020B0604020202020204" pitchFamily="34" charset="0"/>
            </a:endParaRPr>
          </a:p>
        </p:txBody>
      </p:sp>
    </p:spTree>
    <p:extLst>
      <p:ext uri="{BB962C8B-B14F-4D97-AF65-F5344CB8AC3E}">
        <p14:creationId xmlns:p14="http://schemas.microsoft.com/office/powerpoint/2010/main" val="1364617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6E5E9-9D98-4CD4-B8F0-5CE119ED557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E2B7781-9501-49CE-B647-640587667159}"/>
              </a:ext>
            </a:extLst>
          </p:cNvPr>
          <p:cNvSpPr>
            <a:spLocks noGrp="1"/>
          </p:cNvSpPr>
          <p:nvPr>
            <p:ph type="body" idx="1"/>
          </p:nvPr>
        </p:nvSpPr>
        <p:spPr/>
        <p:txBody>
          <a:bodyPr/>
          <a:lstStyle/>
          <a:p>
            <a:endParaRPr lang="en-IN"/>
          </a:p>
        </p:txBody>
      </p:sp>
      <p:pic>
        <p:nvPicPr>
          <p:cNvPr id="2054" name="Picture 6" descr="Related image">
            <a:extLst>
              <a:ext uri="{FF2B5EF4-FFF2-40B4-BE49-F238E27FC236}">
                <a16:creationId xmlns:a16="http://schemas.microsoft.com/office/drawing/2014/main" id="{FBAA5AEC-683A-4187-974D-A5B3E0DF9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DED0E75F-A22F-444A-82E4-6C1B7B943C92}"/>
              </a:ext>
            </a:extLst>
          </p:cNvPr>
          <p:cNvSpPr/>
          <p:nvPr/>
        </p:nvSpPr>
        <p:spPr>
          <a:xfrm>
            <a:off x="1764945" y="157610"/>
            <a:ext cx="8002255" cy="769441"/>
          </a:xfrm>
          <a:prstGeom prst="rect">
            <a:avLst/>
          </a:prstGeom>
          <a:noFill/>
        </p:spPr>
        <p:txBody>
          <a:bodyPr wrap="square" lIns="91440" tIns="45720" rIns="91440" bIns="45720">
            <a:spAutoFit/>
          </a:bodyPr>
          <a:lstStyle/>
          <a:p>
            <a:pPr algn="ctr"/>
            <a:r>
              <a:rPr lang="en-US" sz="4400" dirty="0">
                <a:ln w="0"/>
                <a:effectLst>
                  <a:outerShdw blurRad="38100" dist="19050" dir="2700000" algn="tl" rotWithShape="0">
                    <a:schemeClr val="dk1">
                      <a:alpha val="40000"/>
                    </a:schemeClr>
                  </a:outerShdw>
                </a:effectLst>
                <a:latin typeface="Arial Rounded MT Bold" panose="020F0704030504030204" pitchFamily="34" charset="0"/>
              </a:rPr>
              <a:t>PROBLEM STATEMENT</a:t>
            </a:r>
          </a:p>
        </p:txBody>
      </p:sp>
      <p:sp>
        <p:nvSpPr>
          <p:cNvPr id="9" name="Rectangle 8">
            <a:extLst>
              <a:ext uri="{FF2B5EF4-FFF2-40B4-BE49-F238E27FC236}">
                <a16:creationId xmlns:a16="http://schemas.microsoft.com/office/drawing/2014/main" id="{691A398F-8DFC-4A42-B394-167C0037A858}"/>
              </a:ext>
            </a:extLst>
          </p:cNvPr>
          <p:cNvSpPr/>
          <p:nvPr/>
        </p:nvSpPr>
        <p:spPr>
          <a:xfrm>
            <a:off x="6350" y="1084661"/>
            <a:ext cx="3177409" cy="707886"/>
          </a:xfrm>
          <a:prstGeom prst="rect">
            <a:avLst/>
          </a:prstGeom>
          <a:noFill/>
        </p:spPr>
        <p:txBody>
          <a:bodyPr wrap="none" lIns="91440" tIns="45720" rIns="91440" bIns="45720">
            <a:spAutoFit/>
          </a:bodyPr>
          <a:lstStyle/>
          <a:p>
            <a:pPr algn="ctr"/>
            <a:r>
              <a:rPr lang="en-US" sz="4000" b="1" cap="none" spc="0" dirty="0">
                <a:ln w="0"/>
                <a:solidFill>
                  <a:schemeClr val="tx1"/>
                </a:solidFill>
                <a:effectLst>
                  <a:outerShdw blurRad="38100" dist="19050" dir="2700000" algn="tl" rotWithShape="0">
                    <a:schemeClr val="dk1">
                      <a:alpha val="40000"/>
                    </a:schemeClr>
                  </a:outerShdw>
                </a:effectLst>
              </a:rPr>
              <a:t>DESCRIPTION:</a:t>
            </a:r>
          </a:p>
        </p:txBody>
      </p:sp>
      <p:sp>
        <p:nvSpPr>
          <p:cNvPr id="10" name="Rectangle 9">
            <a:extLst>
              <a:ext uri="{FF2B5EF4-FFF2-40B4-BE49-F238E27FC236}">
                <a16:creationId xmlns:a16="http://schemas.microsoft.com/office/drawing/2014/main" id="{A06CA849-54B8-48B2-8437-6474AC47AD7C}"/>
              </a:ext>
            </a:extLst>
          </p:cNvPr>
          <p:cNvSpPr/>
          <p:nvPr/>
        </p:nvSpPr>
        <p:spPr>
          <a:xfrm>
            <a:off x="223736" y="1873111"/>
            <a:ext cx="4212077" cy="4093428"/>
          </a:xfrm>
          <a:prstGeom prst="rect">
            <a:avLst/>
          </a:prstGeom>
          <a:noFill/>
        </p:spPr>
        <p:txBody>
          <a:bodyPr wrap="square" lIns="91440" tIns="45720" rIns="91440" bIns="45720">
            <a:spAutoFit/>
          </a:bodyPr>
          <a:lstStyle/>
          <a:p>
            <a:r>
              <a:rPr lang="en-US" sz="2000" b="1" cap="none" spc="0" dirty="0">
                <a:ln w="0"/>
                <a:solidFill>
                  <a:schemeClr val="tx1">
                    <a:lumMod val="85000"/>
                    <a:lumOff val="15000"/>
                  </a:schemeClr>
                </a:solidFill>
                <a:effectLst>
                  <a:outerShdw blurRad="38100" dist="19050" dir="2700000" algn="tl" rotWithShape="0">
                    <a:schemeClr val="dk1">
                      <a:alpha val="40000"/>
                    </a:schemeClr>
                  </a:outerShdw>
                </a:effectLst>
              </a:rPr>
              <a:t>Repository of departmental court cases design and prepare a court case management software that has facility to record information like adding a case ,adding  lawyers (have facility select from existing list of lawyers) , add invoice for each hearing and for different heads under which lawyers change the clients. In short the system should provide end to end management of court case from client perspective and should be easy to use.</a:t>
            </a:r>
          </a:p>
        </p:txBody>
      </p:sp>
    </p:spTree>
    <p:extLst>
      <p:ext uri="{BB962C8B-B14F-4D97-AF65-F5344CB8AC3E}">
        <p14:creationId xmlns:p14="http://schemas.microsoft.com/office/powerpoint/2010/main" val="1435841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7A82C-B173-4F36-AD7E-B45521396B9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3191A86-6AAB-4E78-BB36-5879E3BA74C4}"/>
              </a:ext>
            </a:extLst>
          </p:cNvPr>
          <p:cNvSpPr>
            <a:spLocks noGrp="1"/>
          </p:cNvSpPr>
          <p:nvPr>
            <p:ph type="body" idx="1"/>
          </p:nvPr>
        </p:nvSpPr>
        <p:spPr/>
        <p:txBody>
          <a:bodyPr/>
          <a:lstStyle/>
          <a:p>
            <a:endParaRPr lang="en-IN"/>
          </a:p>
        </p:txBody>
      </p:sp>
      <p:pic>
        <p:nvPicPr>
          <p:cNvPr id="6146" name="Picture 2" descr="Image result for law">
            <a:extLst>
              <a:ext uri="{FF2B5EF4-FFF2-40B4-BE49-F238E27FC236}">
                <a16:creationId xmlns:a16="http://schemas.microsoft.com/office/drawing/2014/main" id="{84139140-A0A2-4ED4-80C4-05AAC11018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E6043F3-5835-443C-B19B-2E8FED2911C6}"/>
              </a:ext>
            </a:extLst>
          </p:cNvPr>
          <p:cNvSpPr/>
          <p:nvPr/>
        </p:nvSpPr>
        <p:spPr>
          <a:xfrm>
            <a:off x="69041" y="109300"/>
            <a:ext cx="1703287" cy="1600438"/>
          </a:xfrm>
          <a:prstGeom prst="rect">
            <a:avLst/>
          </a:prstGeom>
          <a:noFill/>
        </p:spPr>
        <p:txBody>
          <a:bodyPr wrap="square" lIns="91440" tIns="45720" rIns="91440" bIns="45720">
            <a:spAutoFit/>
          </a:bodyPr>
          <a:lstStyle/>
          <a:p>
            <a:pPr algn="ctr"/>
            <a:r>
              <a:rPr lang="en-US" sz="4400" b="1" cap="none" spc="0" dirty="0">
                <a:ln w="0"/>
                <a:solidFill>
                  <a:schemeClr val="tx1"/>
                </a:solidFill>
                <a:effectLst>
                  <a:outerShdw blurRad="38100" dist="19050" dir="2700000" algn="tl" rotWithShape="0">
                    <a:schemeClr val="dk1">
                      <a:alpha val="40000"/>
                    </a:schemeClr>
                  </a:outerShdw>
                </a:effectLst>
              </a:rPr>
              <a:t>IDEA:</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9135B29D-C35F-4FF8-9272-036050711041}"/>
              </a:ext>
            </a:extLst>
          </p:cNvPr>
          <p:cNvSpPr/>
          <p:nvPr/>
        </p:nvSpPr>
        <p:spPr>
          <a:xfrm>
            <a:off x="156504" y="996551"/>
            <a:ext cx="4254063" cy="5324535"/>
          </a:xfrm>
          <a:prstGeom prst="rect">
            <a:avLst/>
          </a:prstGeom>
          <a:noFill/>
        </p:spPr>
        <p:txBody>
          <a:bodyPr wrap="square" lIns="91440" tIns="45720" rIns="91440" bIns="45720">
            <a:spAutoFit/>
          </a:bodyPr>
          <a:lstStyle/>
          <a:p>
            <a:r>
              <a:rPr lang="en-US" sz="2000" dirty="0">
                <a:ln w="0"/>
                <a:effectLst>
                  <a:outerShdw blurRad="38100" dist="19050" dir="2700000" algn="tl" rotWithShape="0">
                    <a:schemeClr val="dk1">
                      <a:alpha val="40000"/>
                    </a:schemeClr>
                  </a:outerShdw>
                </a:effectLst>
              </a:rPr>
              <a:t>Our web-based case management software provides solutions to the challenges faced in organizing, streamlining, and effectively utilizing the dynamic information that advocates and law firms handle each day.</a:t>
            </a:r>
          </a:p>
          <a:p>
            <a:endParaRPr lang="en-US" sz="2000" dirty="0">
              <a:ln w="0"/>
              <a:effectLst>
                <a:outerShdw blurRad="38100" dist="19050" dir="2700000" algn="tl" rotWithShape="0">
                  <a:schemeClr val="dk1">
                    <a:alpha val="40000"/>
                  </a:schemeClr>
                </a:outerShdw>
              </a:effectLst>
            </a:endParaRPr>
          </a:p>
          <a:p>
            <a:r>
              <a:rPr lang="en-US" sz="2000" dirty="0">
                <a:ln w="0"/>
                <a:effectLst>
                  <a:outerShdw blurRad="38100" dist="19050" dir="2700000" algn="tl" rotWithShape="0">
                    <a:schemeClr val="dk1">
                      <a:alpha val="40000"/>
                    </a:schemeClr>
                  </a:outerShdw>
                </a:effectLst>
              </a:rPr>
              <a:t>We have used front stack development to create page and accessed third party API’s to implement some features like message, calendar alert, receipt generator and so on,.</a:t>
            </a:r>
          </a:p>
          <a:p>
            <a:endParaRPr lang="en-US" sz="2000" dirty="0">
              <a:ln w="0"/>
              <a:effectLst>
                <a:outerShdw blurRad="38100" dist="19050" dir="2700000" algn="tl" rotWithShape="0">
                  <a:schemeClr val="dk1">
                    <a:alpha val="40000"/>
                  </a:schemeClr>
                </a:outerShdw>
              </a:effectLst>
            </a:endParaRPr>
          </a:p>
          <a:p>
            <a:r>
              <a:rPr lang="en-US" sz="2000" dirty="0">
                <a:ln w="0"/>
                <a:effectLst>
                  <a:outerShdw blurRad="38100" dist="19050" dir="2700000" algn="tl" rotWithShape="0">
                    <a:schemeClr val="dk1">
                      <a:alpha val="40000"/>
                    </a:schemeClr>
                  </a:outerShdw>
                </a:effectLst>
              </a:rPr>
              <a:t>Our aim is to provide an eco-friendly solution and it must be accessible on any internet-enabled device</a:t>
            </a:r>
            <a:r>
              <a:rPr lang="en-US" dirty="0">
                <a:ln w="0"/>
                <a:effectLst>
                  <a:outerShdw blurRad="38100" dist="19050" dir="2700000" algn="tl" rotWithShape="0">
                    <a:schemeClr val="dk1">
                      <a:alpha val="40000"/>
                    </a:schemeClr>
                  </a:outerShdw>
                </a:effectLst>
              </a:rPr>
              <a:t>. </a:t>
            </a:r>
          </a:p>
        </p:txBody>
      </p:sp>
      <p:sp>
        <p:nvSpPr>
          <p:cNvPr id="6" name="Rectangle 5">
            <a:extLst>
              <a:ext uri="{FF2B5EF4-FFF2-40B4-BE49-F238E27FC236}">
                <a16:creationId xmlns:a16="http://schemas.microsoft.com/office/drawing/2014/main" id="{9E0A088A-9BA9-4EFD-A453-352F237FCAE9}"/>
              </a:ext>
            </a:extLst>
          </p:cNvPr>
          <p:cNvSpPr/>
          <p:nvPr/>
        </p:nvSpPr>
        <p:spPr>
          <a:xfrm>
            <a:off x="5262516" y="1463105"/>
            <a:ext cx="1744328" cy="968810"/>
          </a:xfrm>
          <a:prstGeom prst="rect">
            <a:avLst/>
          </a:prstGeom>
          <a:noFill/>
        </p:spPr>
        <p:txBody>
          <a:bodyPr wrap="square" lIns="91440" tIns="45720" rIns="91440" bIns="45720">
            <a:spAutoFit/>
          </a:bodyPr>
          <a:lstStyle/>
          <a:p>
            <a:pPr algn="ctr"/>
            <a:endParaRPr lang="en-IN"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37641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Image result for law">
            <a:extLst>
              <a:ext uri="{FF2B5EF4-FFF2-40B4-BE49-F238E27FC236}">
                <a16:creationId xmlns:a16="http://schemas.microsoft.com/office/drawing/2014/main" id="{9FE91C8F-D6CD-43D5-B5B0-B93839E7B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C8A6E3E-2950-4D21-B18A-8329C1EDBD69}"/>
              </a:ext>
            </a:extLst>
          </p:cNvPr>
          <p:cNvSpPr/>
          <p:nvPr/>
        </p:nvSpPr>
        <p:spPr>
          <a:xfrm>
            <a:off x="210583" y="735412"/>
            <a:ext cx="4712677" cy="5632311"/>
          </a:xfrm>
          <a:prstGeom prst="rect">
            <a:avLst/>
          </a:prstGeom>
          <a:noFill/>
        </p:spPr>
        <p:txBody>
          <a:bodyPr wrap="square" lIns="91440" tIns="45720" rIns="91440" bIns="45720">
            <a:spAutoFit/>
          </a:bodyPr>
          <a:lstStyle/>
          <a:p>
            <a:r>
              <a:rPr lang="en-US" sz="2400" dirty="0"/>
              <a:t>Our web app’s invoice management simplifies and adds structure to the client invoicing process.</a:t>
            </a:r>
          </a:p>
          <a:p>
            <a:endParaRPr lang="en-US" sz="2400" dirty="0"/>
          </a:p>
          <a:p>
            <a:r>
              <a:rPr lang="en-US" sz="2400" dirty="0"/>
              <a:t>The aim is to provide you the best possible experience. The legal software saves you time and effort, enables you to manage cases in a more organized manner, and collaborate more efficiently, for positive contributions to revenue and brand image.</a:t>
            </a:r>
          </a:p>
          <a:p>
            <a:endParaRPr lang="en-US" sz="2400" dirty="0"/>
          </a:p>
          <a:p>
            <a:endParaRPr lang="en-US" sz="2400" b="0" cap="none" spc="0" dirty="0">
              <a:ln w="0"/>
              <a:solidFill>
                <a:schemeClr val="tx1"/>
              </a:solidFill>
              <a:effectLst>
                <a:outerShdw blurRad="38100" dist="19050" dir="2700000" algn="tl" rotWithShape="0">
                  <a:schemeClr val="dk1">
                    <a:alpha val="40000"/>
                  </a:schemeClr>
                </a:outerShdw>
              </a:effectLst>
            </a:endParaRPr>
          </a:p>
          <a:p>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1530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7EE704-3BC3-41D0-B8C6-10A2331DD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1"/>
          </a:xfrm>
          <a:prstGeom prst="rect">
            <a:avLst/>
          </a:prstGeom>
        </p:spPr>
      </p:pic>
    </p:spTree>
    <p:extLst>
      <p:ext uri="{BB962C8B-B14F-4D97-AF65-F5344CB8AC3E}">
        <p14:creationId xmlns:p14="http://schemas.microsoft.com/office/powerpoint/2010/main" val="707324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mage result for law">
            <a:extLst>
              <a:ext uri="{FF2B5EF4-FFF2-40B4-BE49-F238E27FC236}">
                <a16:creationId xmlns:a16="http://schemas.microsoft.com/office/drawing/2014/main" id="{D47BAA95-0BC8-4290-AA8D-7A886CFA97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CFF54E6-ABF3-4499-9ABF-633FBD8232FB}"/>
              </a:ext>
            </a:extLst>
          </p:cNvPr>
          <p:cNvSpPr/>
          <p:nvPr/>
        </p:nvSpPr>
        <p:spPr>
          <a:xfrm>
            <a:off x="1687222" y="0"/>
            <a:ext cx="5597834" cy="2123658"/>
          </a:xfrm>
          <a:prstGeom prst="rect">
            <a:avLst/>
          </a:prstGeom>
          <a:noFill/>
        </p:spPr>
        <p:txBody>
          <a:bodyPr wrap="square" lIns="91440" tIns="45720" rIns="91440" bIns="45720">
            <a:spAutoFit/>
          </a:bodyPr>
          <a:lstStyle/>
          <a:p>
            <a:pPr algn="ctr"/>
            <a:r>
              <a:rPr lang="en-US" sz="4400" b="1" dirty="0">
                <a:ln w="0"/>
                <a:effectLst>
                  <a:outerShdw blurRad="38100" dist="19050" dir="2700000" algn="tl" rotWithShape="0">
                    <a:schemeClr val="dk1">
                      <a:alpha val="40000"/>
                    </a:schemeClr>
                  </a:outerShdw>
                </a:effectLst>
              </a:rPr>
              <a:t>Requirement of case information management system</a:t>
            </a:r>
            <a:endParaRPr lang="en-US" sz="4400" b="1"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4F3B8C62-1C64-4288-9F3C-C37EA363A719}"/>
              </a:ext>
            </a:extLst>
          </p:cNvPr>
          <p:cNvSpPr/>
          <p:nvPr/>
        </p:nvSpPr>
        <p:spPr>
          <a:xfrm>
            <a:off x="0" y="2304144"/>
            <a:ext cx="3186706" cy="584775"/>
          </a:xfrm>
          <a:prstGeom prst="rect">
            <a:avLst/>
          </a:prstGeom>
          <a:noFill/>
        </p:spPr>
        <p:txBody>
          <a:bodyPr wrap="none" lIns="91440" tIns="45720" rIns="91440" bIns="45720">
            <a:spAutoFit/>
          </a:bodyPr>
          <a:lstStyle/>
          <a:p>
            <a:pPr algn="ctr"/>
            <a:r>
              <a:rPr lang="en-US" sz="3200" b="1" cap="none" spc="0" dirty="0">
                <a:ln w="0"/>
                <a:solidFill>
                  <a:srgbClr val="FF0000"/>
                </a:solidFill>
                <a:effectLst>
                  <a:outerShdw blurRad="38100" dist="19050" dir="2700000" algn="tl" rotWithShape="0">
                    <a:schemeClr val="dk1">
                      <a:alpha val="40000"/>
                    </a:schemeClr>
                  </a:outerShdw>
                </a:effectLst>
              </a:rPr>
              <a:t>Improve Security:</a:t>
            </a:r>
          </a:p>
        </p:txBody>
      </p:sp>
      <p:sp>
        <p:nvSpPr>
          <p:cNvPr id="4" name="Rectangle 3">
            <a:extLst>
              <a:ext uri="{FF2B5EF4-FFF2-40B4-BE49-F238E27FC236}">
                <a16:creationId xmlns:a16="http://schemas.microsoft.com/office/drawing/2014/main" id="{5F5179CA-C107-4D15-9B72-99728CE80B9A}"/>
              </a:ext>
            </a:extLst>
          </p:cNvPr>
          <p:cNvSpPr/>
          <p:nvPr/>
        </p:nvSpPr>
        <p:spPr>
          <a:xfrm>
            <a:off x="0" y="3072965"/>
            <a:ext cx="5325625" cy="3046988"/>
          </a:xfrm>
          <a:prstGeom prst="rect">
            <a:avLst/>
          </a:prstGeom>
          <a:noFill/>
        </p:spPr>
        <p:txBody>
          <a:bodyPr wrap="square" lIns="91440" tIns="45720" rIns="91440" bIns="45720">
            <a:spAutoFit/>
          </a:bodyPr>
          <a:lstStyle/>
          <a:p>
            <a:r>
              <a:rPr lang="en-US" sz="3200" b="0" cap="none" spc="0" dirty="0">
                <a:ln w="0"/>
                <a:solidFill>
                  <a:schemeClr val="tx1"/>
                </a:solidFill>
                <a:effectLst>
                  <a:outerShdw blurRad="38100" dist="19050" dir="2700000" algn="tl" rotWithShape="0">
                    <a:schemeClr val="dk1">
                      <a:alpha val="40000"/>
                    </a:schemeClr>
                  </a:outerShdw>
                </a:effectLst>
              </a:rPr>
              <a:t>This system has multilevel profiles. The lower profile should not view upper </a:t>
            </a:r>
          </a:p>
          <a:p>
            <a:r>
              <a:rPr lang="en-US" sz="3200" b="0" cap="none" spc="0" dirty="0">
                <a:ln w="0"/>
                <a:solidFill>
                  <a:schemeClr val="tx1"/>
                </a:solidFill>
                <a:effectLst>
                  <a:outerShdw blurRad="38100" dist="19050" dir="2700000" algn="tl" rotWithShape="0">
                    <a:schemeClr val="dk1">
                      <a:alpha val="40000"/>
                    </a:schemeClr>
                  </a:outerShdw>
                </a:effectLst>
              </a:rPr>
              <a:t>profiles. System security should be ensured in this system.</a:t>
            </a:r>
          </a:p>
        </p:txBody>
      </p:sp>
    </p:spTree>
    <p:extLst>
      <p:ext uri="{BB962C8B-B14F-4D97-AF65-F5344CB8AC3E}">
        <p14:creationId xmlns:p14="http://schemas.microsoft.com/office/powerpoint/2010/main" val="3318767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Image result for law">
            <a:extLst>
              <a:ext uri="{FF2B5EF4-FFF2-40B4-BE49-F238E27FC236}">
                <a16:creationId xmlns:a16="http://schemas.microsoft.com/office/drawing/2014/main" id="{30D39551-0ED0-406A-98FB-39C203F9F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8C1B67C-DF25-442D-938F-6F2CA69FCA49}"/>
              </a:ext>
            </a:extLst>
          </p:cNvPr>
          <p:cNvSpPr/>
          <p:nvPr/>
        </p:nvSpPr>
        <p:spPr>
          <a:xfrm>
            <a:off x="0" y="123652"/>
            <a:ext cx="4815741" cy="769441"/>
          </a:xfrm>
          <a:prstGeom prst="rect">
            <a:avLst/>
          </a:prstGeom>
          <a:noFill/>
        </p:spPr>
        <p:txBody>
          <a:bodyPr wrap="none" lIns="91440" tIns="45720" rIns="91440" bIns="45720">
            <a:spAutoFit/>
          </a:bodyPr>
          <a:lstStyle/>
          <a:p>
            <a:pPr algn="ctr"/>
            <a:r>
              <a:rPr lang="en-US" sz="4400" b="1" cap="none" spc="0" dirty="0">
                <a:ln w="0"/>
                <a:solidFill>
                  <a:srgbClr val="FF0000"/>
                </a:solidFill>
                <a:effectLst>
                  <a:outerShdw blurRad="38100" dist="19050" dir="2700000" algn="tl" rotWithShape="0">
                    <a:schemeClr val="dk1">
                      <a:alpha val="40000"/>
                    </a:schemeClr>
                  </a:outerShdw>
                </a:effectLst>
              </a:rPr>
              <a:t>Support Multi User:</a:t>
            </a:r>
          </a:p>
        </p:txBody>
      </p:sp>
      <p:sp>
        <p:nvSpPr>
          <p:cNvPr id="3" name="Rectangle 2">
            <a:extLst>
              <a:ext uri="{FF2B5EF4-FFF2-40B4-BE49-F238E27FC236}">
                <a16:creationId xmlns:a16="http://schemas.microsoft.com/office/drawing/2014/main" id="{349EDE7B-78C6-4CEC-8731-757862420C7D}"/>
              </a:ext>
            </a:extLst>
          </p:cNvPr>
          <p:cNvSpPr/>
          <p:nvPr/>
        </p:nvSpPr>
        <p:spPr>
          <a:xfrm>
            <a:off x="80387" y="1016745"/>
            <a:ext cx="4903596" cy="5509200"/>
          </a:xfrm>
          <a:prstGeom prst="rect">
            <a:avLst/>
          </a:prstGeom>
          <a:noFill/>
        </p:spPr>
        <p:txBody>
          <a:bodyPr wrap="square" lIns="91440" tIns="45720" rIns="91440" bIns="45720">
            <a:spAutoFit/>
          </a:bodyPr>
          <a:lstStyle/>
          <a:p>
            <a:r>
              <a:rPr lang="en-US" sz="3200" b="0" cap="none" spc="0" dirty="0">
                <a:ln w="0"/>
                <a:solidFill>
                  <a:schemeClr val="tx1"/>
                </a:solidFill>
                <a:effectLst>
                  <a:outerShdw blurRad="38100" dist="19050" dir="2700000" algn="tl" rotWithShape="0">
                    <a:schemeClr val="dk1">
                      <a:alpha val="40000"/>
                    </a:schemeClr>
                  </a:outerShdw>
                </a:effectLst>
              </a:rPr>
              <a:t>Nowadays, every system work in an environment of multi user. As per requirement of our system, the system is developed in multi user’s environment.</a:t>
            </a:r>
          </a:p>
          <a:p>
            <a:endParaRPr lang="en-US" sz="3200" dirty="0">
              <a:ln w="0"/>
              <a:effectLst>
                <a:outerShdw blurRad="38100" dist="19050" dir="2700000" algn="tl" rotWithShape="0">
                  <a:schemeClr val="dk1">
                    <a:alpha val="40000"/>
                  </a:schemeClr>
                </a:outerShdw>
              </a:effectLst>
            </a:endParaRPr>
          </a:p>
          <a:p>
            <a:r>
              <a:rPr lang="en-US" sz="3200" b="1" cap="none" spc="0" dirty="0">
                <a:ln w="0"/>
                <a:solidFill>
                  <a:srgbClr val="FF0000"/>
                </a:solidFill>
                <a:effectLst>
                  <a:outerShdw blurRad="38100" dist="19050" dir="2700000" algn="tl" rotWithShape="0">
                    <a:schemeClr val="dk1">
                      <a:alpha val="40000"/>
                    </a:schemeClr>
                  </a:outerShdw>
                </a:effectLst>
              </a:rPr>
              <a:t>Fast:</a:t>
            </a:r>
          </a:p>
          <a:p>
            <a:r>
              <a:rPr lang="en-US" sz="3200" cap="none" spc="0" dirty="0">
                <a:ln w="0"/>
                <a:effectLst>
                  <a:outerShdw blurRad="38100" dist="19050" dir="2700000" algn="tl" rotWithShape="0">
                    <a:schemeClr val="dk1">
                      <a:alpha val="40000"/>
                    </a:schemeClr>
                  </a:outerShdw>
                </a:effectLst>
              </a:rPr>
              <a:t>Every  module should be compatible with other modules</a:t>
            </a:r>
            <a:r>
              <a:rPr lang="en-US" sz="2800" cap="none" spc="0" dirty="0">
                <a:ln w="0"/>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2469438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TotalTime>
  <Words>1480</Words>
  <Application>Microsoft Office PowerPoint</Application>
  <PresentationFormat>Widescreen</PresentationFormat>
  <Paragraphs>139</Paragraphs>
  <Slides>21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Narrow</vt:lpstr>
      <vt:lpstr>Arial Rounded MT Bold</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SIH 2020</dc:title>
  <dc:creator>Srutikaa A</dc:creator>
  <cp:lastModifiedBy>Srutikaa A</cp:lastModifiedBy>
  <cp:revision>49</cp:revision>
  <dcterms:created xsi:type="dcterms:W3CDTF">2020-01-19T05:34:34Z</dcterms:created>
  <dcterms:modified xsi:type="dcterms:W3CDTF">2020-01-22T17:15:57Z</dcterms:modified>
</cp:coreProperties>
</file>