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52" d="100"/>
          <a:sy n="15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4566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33376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58497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434472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52790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6418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933974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17165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53003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88448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21635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724640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265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10741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00324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6362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21865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78420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8950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10704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50275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3703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60234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697067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68538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6176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16025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95524" y="3011804"/>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578</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Dhanapalan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944017" y="2984489"/>
            <a:ext cx="3380419"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D. Sanjay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8" name="矩形"/>
          <p:cNvSpPr>
            <a:spLocks/>
          </p:cNvSpPr>
          <p:nvPr/>
        </p:nvSpPr>
        <p:spPr>
          <a:xfrm rot="0">
            <a:off x="4771935" y="-1805509"/>
            <a:ext cx="4000000" cy="548640"/>
          </a:xfrm>
          <a:prstGeom prst="rect"/>
          <a:noFill/>
          <a:ln w="12700" cmpd="sng" cap="flat">
            <a:noFill/>
            <a:prstDash val="solid"/>
            <a:miter/>
          </a:ln>
        </p:spPr>
      </p:sp>
      <p:sp>
        <p:nvSpPr>
          <p:cNvPr id="49" name="矩形"/>
          <p:cNvSpPr>
            <a:spLocks/>
          </p:cNvSpPr>
          <p:nvPr/>
        </p:nvSpPr>
        <p:spPr>
          <a:xfrm rot="0">
            <a:off x="2738115" y="4680584"/>
            <a:ext cx="5176263" cy="548640"/>
          </a:xfrm>
          <a:prstGeom prst="rect"/>
          <a:noFill/>
          <a:ln w="12700" cmpd="sng" cap="flat">
            <a:noFill/>
            <a:prstDash val="solid"/>
            <a:miter/>
          </a:ln>
        </p:spPr>
      </p:sp>
    </p:spTree>
    <p:extLst>
      <p:ext uri="{BB962C8B-B14F-4D97-AF65-F5344CB8AC3E}">
        <p14:creationId xmlns:p14="http://schemas.microsoft.com/office/powerpoint/2010/main" val="1264933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8134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928155" y="1689734"/>
            <a:ext cx="6905018" cy="420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gnosis PhaseData Collection: Gather information on the employee's performance, including missed deadlines, task completion rates, and feedback from supervisors and peers.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Cause Analysis: Use methods such as interviews, surveys, and performance data analysis to identify the underlying causes of the delays. Common tools include the 5 Whys technique or Fishbone Diagram</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91579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8134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541763" y="1361756"/>
            <a:ext cx="7069094" cy="5120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proved Performance: With clearer expectations and targeted support, employees are likely to show improved task completion rates and adherence to deadlines.Enhanced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untability: Regular monitoring and feedback increase accountability, leading to better adherence to performance standards.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Reduced Delays: By identifying and addressing root causes, such as skill gaps or unclear instructions, the frequency and impact of delays are reduced.</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38384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755331" y="1554479"/>
            <a:ext cx="6920912" cy="3749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Implementing a structured model to address employee delays yields significant improvements in performance and productivity. By systematically diagnosing the root causes, designing targeted interventions, and regularly monitoring progress, organizations can effectively reduce delays and enhance overall efficiency.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0866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4" cy="6858466"/>
            <a:chOff x="7448612" y="0"/>
            <a:chExt cx="4743794"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85386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4" cy="6858466"/>
            <a:chOff x="7448612" y="0"/>
            <a:chExt cx="4743794"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59387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991475" y="2933700"/>
            <a:ext cx="2762249" cy="3257550"/>
            <a:chOff x="7991475" y="2933700"/>
            <a:chExt cx="2762249" cy="325755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21600000">
            <a:off x="1063643" y="2424684"/>
            <a:ext cx="6292390" cy="18059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oyee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w</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tency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ect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h</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vity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56287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3" name="矩形"/>
          <p:cNvSpPr>
            <a:spLocks/>
          </p:cNvSpPr>
          <p:nvPr/>
        </p:nvSpPr>
        <p:spPr>
          <a:xfrm rot="0">
            <a:off x="676275" y="3126740"/>
            <a:ext cx="7000584"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Identify and resolve the issue of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missing project deadlines to improve his performance and team productivit</a:t>
            </a:r>
            <a:r>
              <a:rPr lang="en-US" altLang="zh-CN" sz="2800" b="0" i="0" u="none" strike="noStrike" kern="1200" cap="none" spc="0" baseline="0">
                <a:solidFill>
                  <a:srgbClr val="000000"/>
                </a:solidFill>
                <a:latin typeface="Calibri" pitchFamily="0" charset="0"/>
                <a:ea typeface="宋体" pitchFamily="0" charset="0"/>
                <a:cs typeface="Calibri" pitchFamily="0" charset="0"/>
              </a:rPr>
              <a:t>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64943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723899" y="2073592"/>
            <a:ext cx="7886042"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ustomers: Individuals or businesses who use the software developed by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Their experience with the software, including its usability and functionality, directly reflects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performance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nal Teams: Other teams within the company who depend on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work for their own tasks. For instance, the QA team relies on completed features to test, or the sales team might use software features to demonstrate to potential clients.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26620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6229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2819400" y="2146934"/>
            <a:ext cx="6009850" cy="4206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ning and Development: Implement training programs to address skill gaps.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a:t>
            </a:r>
            <a:r>
              <a:rPr lang="en-US" altLang="zh-CN" sz="2800" b="0" i="0" u="none" strike="noStrike" kern="1200" cap="none" spc="0" baseline="0">
                <a:solidFill>
                  <a:srgbClr val="000000"/>
                </a:solidFill>
                <a:latin typeface="Calibri" pitchFamily="0" charset="0"/>
                <a:ea typeface="宋体" pitchFamily="0" charset="0"/>
                <a:cs typeface="Calibri" pitchFamily="0" charset="0"/>
              </a:rPr>
              <a:t>ational Strategies: Introduce incentives or adjust work conditions to boost motivation.</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rocess Improvements: Modify workflows or address any organizational issues that may be impacting performance.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30854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56" name="Table"/>
          <p:cNvGraphicFramePr>
            <a:graphicFrameLocks noGrp="1"/>
          </p:cNvGraphicFramePr>
          <p:nvPr>
            <p:ph type="tbl"/>
            <p:extLst>
              <p:ext uri="{D42A27DB-BD31-4B8C-83A1-F6EECF244321}"/>
            </p:extLst>
          </p:nvPr>
        </p:nvGraphicFramePr>
        <p:xfrm>
          <a:off x="1160045" y="1359668"/>
          <a:ext cx="8890000" cy="612558"/>
        </p:xfrm>
        <a:graphic>
          <a:graphicData uri="http://schemas.openxmlformats.org/drawingml/2006/table">
            <a:tbl>
              <a:tblPr bandRow="1">
                <a:noFill/>
              </a:tblPr>
              <a:tblGrid>
                <a:gridCol w="888983"/>
                <a:gridCol w="888983"/>
                <a:gridCol w="888983"/>
                <a:gridCol w="888983"/>
                <a:gridCol w="888983"/>
                <a:gridCol w="888983"/>
                <a:gridCol w="888983"/>
                <a:gridCol w="888983"/>
                <a:gridCol w="888983"/>
                <a:gridCol w="888983"/>
              </a:tblGrid>
              <a:tr h="324711">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SQ00144</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Collen Dunbleton</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Male</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Engineering</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118976.16</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Oct 16, 2020</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Permanent</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Wellington, New Zealand</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r h="287803">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bl>
          </a:graphicData>
        </a:graphic>
      </p:graphicFrame>
      <p:pic>
        <p:nvPicPr>
          <p:cNvPr id="157" name="图片"/>
          <p:cNvPicPr>
            <a:picLocks/>
          </p:cNvPicPr>
          <p:nvPr/>
        </p:nvPicPr>
        <p:blipFill>
          <a:blip r:embed="rId1" cstate="print"/>
          <a:srcRect t="7446" b="16844" l="27445" r="33232"/>
          <a:stretch>
            <a:fillRect/>
          </a:stretch>
        </p:blipFill>
        <p:spPr>
          <a:xfrm rot="0">
            <a:off x="5144903" y="2377074"/>
            <a:ext cx="4794224" cy="5124358"/>
          </a:xfrm>
          <a:prstGeom prst="rect"/>
          <a:noFill/>
          <a:ln w="12700" cmpd="sng" cap="flat">
            <a:noFill/>
            <a:prstDash val="solid"/>
            <a:miter/>
          </a:ln>
        </p:spPr>
      </p:pic>
    </p:spTree>
    <p:extLst>
      <p:ext uri="{BB962C8B-B14F-4D97-AF65-F5344CB8AC3E}">
        <p14:creationId xmlns:p14="http://schemas.microsoft.com/office/powerpoint/2010/main" val="1187229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7150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120096" y="4135753"/>
            <a:ext cx="8534018" cy="1005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2682901" y="2146933"/>
            <a:ext cx="6521398" cy="420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entify the Root Cause: Understand why the employee is delaying tasks. This could be due to personal issues, lack of skills, unclear instructions, or high workload.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Clear Expectations: Ensure that job responsibilities and deadlines are clearly communicated. Define specific, measurable, achievable, relevant, and time-bound (SMART) goals.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49846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2024-03-25T23:07:22Z</dcterms:created>
  <dcterms:modified xsi:type="dcterms:W3CDTF">2024-09-03T02:54:32Z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cf973f48fc024307a52f15b545a756ec</vt:lpwstr>
  </property>
</Properties>
</file>