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05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3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3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4" name=""/>
        <p:cNvGrpSpPr/>
        <p:nvPr/>
      </p:nvGrpSpPr>
      <p:grpSpPr>
        <a:xfrm>
          <a:off x="0" y="0"/>
          <a:ext cx="0" cy="0"/>
          <a:chOff x="0" y="0"/>
          <a:chExt cx="0" cy="0"/>
        </a:xfrm>
      </p:grpSpPr>
      <p:pic>
        <p:nvPicPr>
          <p:cNvPr id="2097155" name="Picture 6"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0"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641"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42"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8/31/2024</a:t>
            </a:fld>
            <a:endParaRPr lang="en-US"/>
          </a:p>
        </p:txBody>
      </p:sp>
      <p:sp>
        <p:nvSpPr>
          <p:cNvPr id="1048643" name="Footer Placeholder 4"/>
          <p:cNvSpPr>
            <a:spLocks noGrp="1"/>
          </p:cNvSpPr>
          <p:nvPr>
            <p:ph type="ftr" sz="quarter" idx="11"/>
          </p:nvPr>
        </p:nvSpPr>
        <p:spPr>
          <a:xfrm>
            <a:off x="1371600" y="4323845"/>
            <a:ext cx="6400800" cy="365125"/>
          </a:xfrm>
        </p:spPr>
        <p:txBody>
          <a:bodyPr/>
          <a:p>
            <a:endParaRPr lang="en-IN"/>
          </a:p>
        </p:txBody>
      </p:sp>
      <p:sp>
        <p:nvSpPr>
          <p:cNvPr id="1048644"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704"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05"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IN"/>
          </a:p>
        </p:txBody>
      </p:sp>
      <p:sp>
        <p:nvSpPr>
          <p:cNvPr id="104870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6" name=""/>
        <p:cNvGrpSpPr/>
        <p:nvPr/>
      </p:nvGrpSpPr>
      <p:grpSpPr>
        <a:xfrm>
          <a:off x="0" y="0"/>
          <a:ext cx="0" cy="0"/>
          <a:chOff x="0" y="0"/>
          <a:chExt cx="0" cy="0"/>
        </a:xfrm>
      </p:grpSpPr>
      <p:pic>
        <p:nvPicPr>
          <p:cNvPr id="2097157"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0"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651"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2"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53" name="Footer Placeholder 5"/>
          <p:cNvSpPr>
            <a:spLocks noGrp="1"/>
          </p:cNvSpPr>
          <p:nvPr>
            <p:ph type="ftr" sz="quarter" idx="11"/>
          </p:nvPr>
        </p:nvSpPr>
        <p:spPr>
          <a:xfrm>
            <a:off x="685800" y="379941"/>
            <a:ext cx="6991492" cy="365125"/>
          </a:xfrm>
        </p:spPr>
        <p:txBody>
          <a:bodyPr/>
          <a:p>
            <a:endParaRPr lang="en-IN"/>
          </a:p>
        </p:txBody>
      </p:sp>
      <p:sp>
        <p:nvSpPr>
          <p:cNvPr id="1048654"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3" name=""/>
        <p:cNvGrpSpPr/>
        <p:nvPr/>
      </p:nvGrpSpPr>
      <p:grpSpPr>
        <a:xfrm>
          <a:off x="0" y="0"/>
          <a:ext cx="0" cy="0"/>
          <a:chOff x="0" y="0"/>
          <a:chExt cx="0" cy="0"/>
        </a:xfrm>
      </p:grpSpPr>
      <p:pic>
        <p:nvPicPr>
          <p:cNvPr id="2097160" name="Picture 12"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5"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96"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7"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99" name="Footer Placeholder 5"/>
          <p:cNvSpPr>
            <a:spLocks noGrp="1"/>
          </p:cNvSpPr>
          <p:nvPr>
            <p:ph type="ftr" sz="quarter" idx="11"/>
          </p:nvPr>
        </p:nvSpPr>
        <p:spPr>
          <a:xfrm>
            <a:off x="685800" y="379941"/>
            <a:ext cx="6991492" cy="365125"/>
          </a:xfrm>
        </p:spPr>
        <p:txBody>
          <a:bodyPr/>
          <a:p>
            <a:endParaRPr lang="en-IN"/>
          </a:p>
        </p:txBody>
      </p:sp>
      <p:sp>
        <p:nvSpPr>
          <p:cNvPr id="1048700"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
        <p:nvSpPr>
          <p:cNvPr id="1048701"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2"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5" name=""/>
        <p:cNvGrpSpPr/>
        <p:nvPr/>
      </p:nvGrpSpPr>
      <p:grpSpPr>
        <a:xfrm>
          <a:off x="0" y="0"/>
          <a:ext cx="0" cy="0"/>
          <a:chOff x="0" y="0"/>
          <a:chExt cx="0" cy="0"/>
        </a:xfrm>
      </p:grpSpPr>
      <p:pic>
        <p:nvPicPr>
          <p:cNvPr id="2097156"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5"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46"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7"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8/31/2024</a:t>
            </a:fld>
            <a:endParaRPr lang="en-US"/>
          </a:p>
        </p:txBody>
      </p:sp>
      <p:sp>
        <p:nvSpPr>
          <p:cNvPr id="1048648" name="Footer Placeholder 5"/>
          <p:cNvSpPr>
            <a:spLocks noGrp="1"/>
          </p:cNvSpPr>
          <p:nvPr>
            <p:ph type="ftr" sz="quarter" idx="11"/>
          </p:nvPr>
        </p:nvSpPr>
        <p:spPr>
          <a:xfrm>
            <a:off x="685800" y="378883"/>
            <a:ext cx="6991492" cy="365125"/>
          </a:xfrm>
        </p:spPr>
        <p:txBody>
          <a:bodyPr/>
          <a:p>
            <a:endParaRPr lang="en-IN"/>
          </a:p>
        </p:txBody>
      </p:sp>
      <p:sp>
        <p:nvSpPr>
          <p:cNvPr id="1048649"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6" name=""/>
        <p:cNvGrpSpPr/>
        <p:nvPr/>
      </p:nvGrpSpPr>
      <p:grpSpPr>
        <a:xfrm>
          <a:off x="0" y="0"/>
          <a:ext cx="0" cy="0"/>
          <a:chOff x="0" y="0"/>
          <a:chExt cx="0" cy="0"/>
        </a:xfrm>
      </p:grpSpPr>
      <p:sp>
        <p:nvSpPr>
          <p:cNvPr id="1048715"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716"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8"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9"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0"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1"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2"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723" name="Footer Placeholder 3"/>
          <p:cNvSpPr>
            <a:spLocks noGrp="1"/>
          </p:cNvSpPr>
          <p:nvPr>
            <p:ph type="ftr" sz="quarter" idx="11"/>
          </p:nvPr>
        </p:nvSpPr>
        <p:spPr/>
        <p:txBody>
          <a:bodyPr/>
          <a:p>
            <a:endParaRPr lang="en-IN"/>
          </a:p>
        </p:txBody>
      </p:sp>
      <p:sp>
        <p:nvSpPr>
          <p:cNvPr id="1048724"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661"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62"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4"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0"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72" name="Footer Placeholder 3"/>
          <p:cNvSpPr>
            <a:spLocks noGrp="1"/>
          </p:cNvSpPr>
          <p:nvPr>
            <p:ph type="ftr" sz="quarter" idx="11"/>
          </p:nvPr>
        </p:nvSpPr>
        <p:spPr/>
        <p:txBody>
          <a:bodyPr/>
          <a:p>
            <a:endParaRPr lang="en-IN"/>
          </a:p>
        </p:txBody>
      </p:sp>
      <p:sp>
        <p:nvSpPr>
          <p:cNvPr id="104867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Vertical Text Placeholder 2"/>
          <p:cNvSpPr>
            <a:spLocks noGrp="1"/>
          </p:cNvSpPr>
          <p:nvPr>
            <p:ph type="body" orient="vert" idx="1"/>
          </p:nvPr>
        </p:nvSpPr>
        <p:spPr>
          <a:xfrm>
            <a:off x="685800" y="2194559"/>
            <a:ext cx="10820400" cy="40241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IN"/>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2" name=""/>
        <p:cNvGrpSpPr/>
        <p:nvPr/>
      </p:nvGrpSpPr>
      <p:grpSpPr>
        <a:xfrm>
          <a:off x="0" y="0"/>
          <a:ext cx="0" cy="0"/>
          <a:chOff x="0" y="0"/>
          <a:chExt cx="0" cy="0"/>
        </a:xfrm>
      </p:grpSpPr>
      <p:pic>
        <p:nvPicPr>
          <p:cNvPr id="2097159"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0"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91" name="Vertical Text Placeholder 2"/>
          <p:cNvSpPr>
            <a:spLocks noGrp="1"/>
          </p:cNvSpPr>
          <p:nvPr>
            <p:ph type="body" orient="vert" idx="1"/>
          </p:nvPr>
        </p:nvSpPr>
        <p:spPr>
          <a:xfrm>
            <a:off x="1024466" y="745067"/>
            <a:ext cx="8204201" cy="390313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8/31/2024</a:t>
            </a:fld>
            <a:endParaRPr lang="en-US"/>
          </a:p>
        </p:txBody>
      </p:sp>
      <p:sp>
        <p:nvSpPr>
          <p:cNvPr id="1048693" name="Footer Placeholder 4"/>
          <p:cNvSpPr>
            <a:spLocks noGrp="1"/>
          </p:cNvSpPr>
          <p:nvPr>
            <p:ph type="ftr" sz="quarter" idx="11"/>
          </p:nvPr>
        </p:nvSpPr>
        <p:spPr>
          <a:xfrm>
            <a:off x="685800" y="381000"/>
            <a:ext cx="6991492" cy="365125"/>
          </a:xfrm>
        </p:spPr>
        <p:txBody>
          <a:bodyPr/>
          <a:p>
            <a:endParaRPr lang="en-IN"/>
          </a:p>
        </p:txBody>
      </p:sp>
      <p:sp>
        <p:nvSpPr>
          <p:cNvPr id="1048694"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109215"/>
            <a:ext cx="5800851" cy="43434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28575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46" name=""/>
        <p:cNvGrpSpPr/>
        <p:nvPr/>
      </p:nvGrpSpPr>
      <p:grpSpPr>
        <a:xfrm>
          <a:off x="0" y="0"/>
          <a:ext cx="0" cy="0"/>
          <a:chOff x="0" y="0"/>
          <a:chExt cx="0" cy="0"/>
        </a:xfrm>
      </p:grpSpPr>
      <p:sp>
        <p:nvSpPr>
          <p:cNvPr id="104861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7" name="Holder 3"/>
          <p:cNvSpPr>
            <a:spLocks noGrp="1"/>
          </p:cNvSpPr>
          <p:nvPr>
            <p:ph sz="half" idx="2"/>
          </p:nvPr>
        </p:nvSpPr>
        <p:spPr>
          <a:xfrm>
            <a:off x="609600" y="1577340"/>
            <a:ext cx="5303520" cy="285750"/>
          </a:xfrm>
          <a:prstGeom prst="rect"/>
        </p:spPr>
        <p:txBody>
          <a:bodyPr bIns="0" lIns="0" rIns="0" tIns="0" wrap="square">
            <a:spAutoFit/>
          </a:bodyPr>
          <a:p/>
        </p:txBody>
      </p:sp>
      <p:sp>
        <p:nvSpPr>
          <p:cNvPr id="1048618" name="Holder 4"/>
          <p:cNvSpPr>
            <a:spLocks noGrp="1"/>
          </p:cNvSpPr>
          <p:nvPr>
            <p:ph sz="half" idx="3"/>
          </p:nvPr>
        </p:nvSpPr>
        <p:spPr>
          <a:xfrm>
            <a:off x="6278880" y="1577340"/>
            <a:ext cx="5303520" cy="285750"/>
          </a:xfrm>
          <a:prstGeom prst="rect"/>
        </p:spPr>
        <p:txBody>
          <a:bodyPr bIns="0" lIns="0" rIns="0" tIns="0" wrap="square">
            <a:spAutoFit/>
          </a:bodyPr>
          <a:p/>
        </p:txBody>
      </p:sp>
      <p:sp>
        <p:nvSpPr>
          <p:cNvPr id="104861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2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dirty="0" lang="en-US"/>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9" name=""/>
        <p:cNvGrpSpPr/>
        <p:nvPr/>
      </p:nvGrpSpPr>
      <p:grpSpPr>
        <a:xfrm>
          <a:off x="0" y="0"/>
          <a:ext cx="0" cy="0"/>
          <a:chOff x="0" y="0"/>
          <a:chExt cx="0" cy="0"/>
        </a:xfrm>
      </p:grpSpPr>
      <p:pic>
        <p:nvPicPr>
          <p:cNvPr id="2097158"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74"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75"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77" name="Footer Placeholder 4"/>
          <p:cNvSpPr>
            <a:spLocks noGrp="1"/>
          </p:cNvSpPr>
          <p:nvPr>
            <p:ph type="ftr" sz="quarter" idx="11"/>
          </p:nvPr>
        </p:nvSpPr>
        <p:spPr>
          <a:xfrm>
            <a:off x="685800" y="381001"/>
            <a:ext cx="6991492" cy="364065"/>
          </a:xfrm>
        </p:spPr>
        <p:txBody>
          <a:bodyPr/>
          <a:p>
            <a:endParaRPr lang="en-IN"/>
          </a:p>
        </p:txBody>
      </p:sp>
      <p:sp>
        <p:nvSpPr>
          <p:cNvPr id="1048678"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Content Placeholder 2"/>
          <p:cNvSpPr>
            <a:spLocks noGrp="1"/>
          </p:cNvSpPr>
          <p:nvPr>
            <p:ph sz="half" idx="1"/>
          </p:nvPr>
        </p:nvSpPr>
        <p:spPr>
          <a:xfrm>
            <a:off x="6858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Content Placeholder 3"/>
          <p:cNvSpPr>
            <a:spLocks noGrp="1"/>
          </p:cNvSpPr>
          <p:nvPr>
            <p:ph sz="half" idx="2"/>
          </p:nvPr>
        </p:nvSpPr>
        <p:spPr>
          <a:xfrm>
            <a:off x="61722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13" name="Footer Placeholder 5"/>
          <p:cNvSpPr>
            <a:spLocks noGrp="1"/>
          </p:cNvSpPr>
          <p:nvPr>
            <p:ph type="ftr" sz="quarter" idx="11"/>
          </p:nvPr>
        </p:nvSpPr>
        <p:spPr/>
        <p:txBody>
          <a:bodyPr/>
          <a:p>
            <a:endParaRPr lang="en-IN"/>
          </a:p>
        </p:txBody>
      </p:sp>
      <p:sp>
        <p:nvSpPr>
          <p:cNvPr id="104871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9"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80"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Content Placeholder 3"/>
          <p:cNvSpPr>
            <a:spLocks noGrp="1"/>
          </p:cNvSpPr>
          <p:nvPr>
            <p:ph sz="half" idx="2"/>
          </p:nvPr>
        </p:nvSpPr>
        <p:spPr>
          <a:xfrm>
            <a:off x="685800" y="3132666"/>
            <a:ext cx="5311775"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3" name="Content Placeholder 5"/>
          <p:cNvSpPr>
            <a:spLocks noGrp="1"/>
          </p:cNvSpPr>
          <p:nvPr>
            <p:ph sz="quarter" idx="4"/>
          </p:nvPr>
        </p:nvSpPr>
        <p:spPr>
          <a:xfrm>
            <a:off x="6172200" y="3132666"/>
            <a:ext cx="5334000"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685" name="Footer Placeholder 7"/>
          <p:cNvSpPr>
            <a:spLocks noGrp="1"/>
          </p:cNvSpPr>
          <p:nvPr>
            <p:ph type="ftr" sz="quarter" idx="11"/>
          </p:nvPr>
        </p:nvSpPr>
        <p:spPr/>
        <p:txBody>
          <a:bodyPr/>
          <a:p>
            <a:endParaRPr lang="en-IN"/>
          </a:p>
        </p:txBody>
      </p:sp>
      <p:sp>
        <p:nvSpPr>
          <p:cNvPr id="104868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7"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88" name="Footer Placeholder 2"/>
          <p:cNvSpPr>
            <a:spLocks noGrp="1"/>
          </p:cNvSpPr>
          <p:nvPr>
            <p:ph type="ftr" sz="quarter" idx="11"/>
          </p:nvPr>
        </p:nvSpPr>
        <p:spPr/>
        <p:txBody>
          <a:bodyPr/>
          <a:p>
            <a:endParaRPr lang="en-IN"/>
          </a:p>
        </p:txBody>
      </p:sp>
      <p:sp>
        <p:nvSpPr>
          <p:cNvPr id="104868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25"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726" name="Content Placeholder 2"/>
          <p:cNvSpPr>
            <a:spLocks noGrp="1"/>
          </p:cNvSpPr>
          <p:nvPr>
            <p:ph idx="1"/>
          </p:nvPr>
        </p:nvSpPr>
        <p:spPr>
          <a:xfrm>
            <a:off x="4995582" y="746759"/>
            <a:ext cx="6510618" cy="5471925"/>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5"/>
          <p:cNvSpPr>
            <a:spLocks noGrp="1"/>
          </p:cNvSpPr>
          <p:nvPr>
            <p:ph type="ftr" sz="quarter" idx="11"/>
          </p:nvPr>
        </p:nvSpPr>
        <p:spPr/>
        <p:txBody>
          <a:bodyPr/>
          <a:p>
            <a:endParaRPr lang="en-IN"/>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5"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57"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659" name="Footer Placeholder 5"/>
          <p:cNvSpPr>
            <a:spLocks noGrp="1"/>
          </p:cNvSpPr>
          <p:nvPr>
            <p:ph type="ftr" sz="quarter" idx="11"/>
          </p:nvPr>
        </p:nvSpPr>
        <p:spPr/>
        <p:txBody>
          <a:bodyPr/>
          <a:p>
            <a:endParaRPr lang="en-IN"/>
          </a:p>
        </p:txBody>
      </p:sp>
      <p:sp>
        <p:nvSpPr>
          <p:cNvPr id="104866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2.pn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20"/>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2057399" y="-81219"/>
            <a:ext cx="12420600" cy="2188210"/>
          </a:xfrm>
          <a:prstGeom prst="rect"/>
        </p:spPr>
        <p:txBody>
          <a:bodyPr bIns="0" lIns="0" rIns="0" rtlCol="0" tIns="16510" vert="horz" wrap="square">
            <a:spAutoFit/>
          </a:bodyPr>
          <a:p>
            <a:pPr marL="3213735">
              <a:spcBef>
                <a:spcPts val="130"/>
              </a:spcBef>
            </a:pP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Employee</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Data</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Analysis</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using</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88" name="TextBox 13"/>
          <p:cNvSpPr txBox="1"/>
          <p:nvPr/>
        </p:nvSpPr>
        <p:spPr>
          <a:xfrm>
            <a:off x="876300" y="3314150"/>
            <a:ext cx="8277226" cy="16662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STUDENT NAME </a:t>
            </a:r>
            <a:r>
              <a:rPr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N</a:t>
            </a:r>
            <a:r>
              <a:rPr altLang="en-GB" dirty="0" sz="2000" lang="en-US">
                <a:latin typeface="Times New Roman" panose="02020603050405020304" pitchFamily="18" charset="0"/>
                <a:cs typeface="Times New Roman" panose="02020603050405020304" pitchFamily="18" charset="0"/>
              </a:rPr>
              <a:t>J</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Y</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J</a:t>
            </a:r>
            <a:endParaRPr altLang="en-US" lang="zh-CN"/>
          </a:p>
          <a:p>
            <a:r>
              <a:rPr b="1" dirty="0" sz="2000" lang="en-US">
                <a:latin typeface="Times New Roman" panose="02020603050405020304" pitchFamily="18" charset="0"/>
                <a:cs typeface="Times New Roman" panose="02020603050405020304" pitchFamily="18" charset="0"/>
              </a:rPr>
              <a:t>REGISTER NO   </a:t>
            </a:r>
            <a:r>
              <a:rPr altLang="en-GB" b="1"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 122202</a:t>
            </a:r>
            <a:r>
              <a:rPr altLang="en-GB" sz="2000" lang="en-US">
                <a:latin typeface="Times New Roman" panose="02020603050405020304" pitchFamily="18" charset="0"/>
                <a:cs typeface="Times New Roman" panose="02020603050405020304" pitchFamily="18" charset="0"/>
              </a:rPr>
              <a:t>8</a:t>
            </a:r>
            <a:r>
              <a:rPr altLang="en-GB" sz="2000" lang="en-US">
                <a:latin typeface="Times New Roman" panose="02020603050405020304" pitchFamily="18" charset="0"/>
                <a:cs typeface="Times New Roman" panose="02020603050405020304" pitchFamily="18" charset="0"/>
              </a:rPr>
              <a:t>5</a:t>
            </a:r>
            <a:r>
              <a:rPr altLang="en-GB" sz="2000" lang="en-US">
                <a:latin typeface="Times New Roman" panose="02020603050405020304" pitchFamily="18" charset="0"/>
                <a:cs typeface="Times New Roman" panose="02020603050405020304" pitchFamily="18" charset="0"/>
              </a:rPr>
              <a:t>5</a:t>
            </a:r>
            <a:endParaRPr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DEPARTMENT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 BCOM(CORPORATE SECRETARYSHIP)</a:t>
            </a:r>
            <a:endParaRPr altLang="en-US" lang="zh-CN"/>
          </a:p>
          <a:p>
            <a:r>
              <a:rPr b="1" dirty="0" sz="2000" lang="en-US">
                <a:latin typeface="Times New Roman" panose="02020603050405020304" pitchFamily="18" charset="0"/>
                <a:cs typeface="Times New Roman" panose="02020603050405020304" pitchFamily="18" charset="0"/>
              </a:rPr>
              <a:t>COLLEGE </a:t>
            </a:r>
            <a:r>
              <a:rPr dirty="0" sz="2000" lang="en-US">
                <a:latin typeface="Times New Roman" panose="02020603050405020304" pitchFamily="18" charset="0"/>
                <a:cs typeface="Times New Roman" panose="02020603050405020304" pitchFamily="18" charset="0"/>
              </a:rPr>
              <a:t>            : </a:t>
            </a:r>
            <a:r>
              <a:rPr altLang="en-GB" dirty="0" sz="2000" lang="en-US">
                <a:latin typeface="Times New Roman" panose="02020603050405020304" pitchFamily="18" charset="0"/>
                <a:cs typeface="Times New Roman" panose="02020603050405020304" pitchFamily="18" charset="0"/>
              </a:rPr>
              <a:t>M</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G</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e</a:t>
            </a:r>
            <a:r>
              <a:rPr altLang="en-GB" dirty="0" sz="2000" lang="en-US">
                <a:latin typeface="Times New Roman" panose="02020603050405020304" pitchFamily="18" charset="0"/>
                <a:cs typeface="Times New Roman" panose="02020603050405020304" pitchFamily="18" charset="0"/>
              </a:rPr>
              <a:t>g</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i</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College </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f</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t</a:t>
            </a:r>
            <a:r>
              <a:rPr altLang="en-GB" dirty="0" sz="2000" lang="en-US">
                <a:latin typeface="Times New Roman" panose="02020603050405020304" pitchFamily="18" charset="0"/>
                <a:cs typeface="Times New Roman" panose="02020603050405020304" pitchFamily="18" charset="0"/>
              </a:rPr>
              <a:t>s </a:t>
            </a:r>
            <a:r>
              <a:rPr altLang="en-GB" dirty="0" sz="2000" lang="en-US">
                <a:latin typeface="Times New Roman" panose="02020603050405020304" pitchFamily="18" charset="0"/>
                <a:cs typeface="Times New Roman" panose="02020603050405020304" pitchFamily="18" charset="0"/>
              </a:rPr>
              <a:t>&amp;</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c</a:t>
            </a:r>
            <a:r>
              <a:rPr altLang="en-GB" dirty="0" sz="2000" lang="en-US">
                <a:latin typeface="Times New Roman" panose="02020603050405020304" pitchFamily="18" charset="0"/>
                <a:cs typeface="Times New Roman" panose="02020603050405020304" pitchFamily="18" charset="0"/>
              </a:rPr>
              <a:t>i</a:t>
            </a:r>
            <a:r>
              <a:rPr altLang="en-GB" dirty="0" sz="2000" lang="en-US">
                <a:latin typeface="Times New Roman" panose="02020603050405020304" pitchFamily="18" charset="0"/>
                <a:cs typeface="Times New Roman" panose="02020603050405020304" pitchFamily="18" charset="0"/>
              </a:rPr>
              <a:t>e</a:t>
            </a:r>
            <a:r>
              <a:rPr altLang="en-GB" dirty="0" sz="2000" lang="en-US">
                <a:latin typeface="Times New Roman" panose="02020603050405020304" pitchFamily="18" charset="0"/>
                <a:cs typeface="Times New Roman" panose="02020603050405020304" pitchFamily="18" charset="0"/>
              </a:rPr>
              <a:t>n</a:t>
            </a:r>
            <a:r>
              <a:rPr altLang="en-GB" dirty="0" sz="2000" lang="en-US">
                <a:latin typeface="Times New Roman" panose="02020603050405020304" pitchFamily="18" charset="0"/>
                <a:cs typeface="Times New Roman" panose="02020603050405020304" pitchFamily="18" charset="0"/>
              </a:rPr>
              <a:t>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2" name="object 8"/>
          <p:cNvSpPr txBox="1"/>
          <p:nvPr/>
        </p:nvSpPr>
        <p:spPr>
          <a:xfrm>
            <a:off x="739774" y="291147"/>
            <a:ext cx="11147425" cy="629018"/>
          </a:xfrm>
          <a:prstGeom prst="rect"/>
        </p:spPr>
        <p:txBody>
          <a:bodyPr bIns="0" lIns="0" rIns="0" rtlCol="0" tIns="13335" vert="horz" wrap="square">
            <a:spAutoFit/>
          </a:bodyPr>
          <a:p>
            <a:pPr algn="r" marL="12700">
              <a:lnSpc>
                <a:spcPct val="100000"/>
              </a:lnSpc>
              <a:spcBef>
                <a:spcPts val="105"/>
              </a:spcBef>
            </a:pPr>
            <a:r>
              <a:rPr b="1" dirty="0" sz="4000" spc="15">
                <a:latin typeface="Times New Roman" panose="02020603050405020304" pitchFamily="18" charset="0"/>
                <a:cs typeface="Times New Roman" panose="02020603050405020304" pitchFamily="18" charset="0"/>
              </a:rPr>
              <a:t>M</a:t>
            </a:r>
            <a:r>
              <a:rPr b="1" dirty="0" sz="4000">
                <a:latin typeface="Times New Roman" panose="02020603050405020304" pitchFamily="18" charset="0"/>
                <a:cs typeface="Times New Roman" panose="02020603050405020304" pitchFamily="18" charset="0"/>
              </a:rPr>
              <a:t>O</a:t>
            </a:r>
            <a:r>
              <a:rPr b="1" dirty="0" sz="4000" spc="-15">
                <a:latin typeface="Times New Roman" panose="02020603050405020304" pitchFamily="18" charset="0"/>
                <a:cs typeface="Times New Roman" panose="02020603050405020304" pitchFamily="18" charset="0"/>
              </a:rPr>
              <a:t>D</a:t>
            </a:r>
            <a:r>
              <a:rPr b="1" dirty="0" sz="4000" spc="-35">
                <a:latin typeface="Times New Roman" panose="02020603050405020304" pitchFamily="18" charset="0"/>
                <a:cs typeface="Times New Roman" panose="02020603050405020304" pitchFamily="18" charset="0"/>
              </a:rPr>
              <a:t>E</a:t>
            </a:r>
            <a:r>
              <a:rPr b="1" dirty="0" sz="4000" spc="-30">
                <a:latin typeface="Times New Roman" panose="02020603050405020304" pitchFamily="18" charset="0"/>
                <a:cs typeface="Times New Roman" panose="02020603050405020304" pitchFamily="18" charset="0"/>
              </a:rPr>
              <a:t>LL</a:t>
            </a:r>
            <a:r>
              <a:rPr b="1" dirty="0" sz="4000" spc="-5">
                <a:latin typeface="Times New Roman" panose="02020603050405020304" pitchFamily="18" charset="0"/>
                <a:cs typeface="Times New Roman" panose="02020603050405020304" pitchFamily="18" charset="0"/>
              </a:rPr>
              <a:t>I</a:t>
            </a:r>
            <a:r>
              <a:rPr b="1" dirty="0" sz="4000" spc="30">
                <a:latin typeface="Times New Roman" panose="02020603050405020304" pitchFamily="18" charset="0"/>
                <a:cs typeface="Times New Roman" panose="02020603050405020304" pitchFamily="18" charset="0"/>
              </a:rPr>
              <a:t>N</a:t>
            </a:r>
            <a:r>
              <a:rPr b="1" dirty="0" sz="4000" spc="5">
                <a:latin typeface="Times New Roman" panose="02020603050405020304" pitchFamily="18" charset="0"/>
                <a:cs typeface="Times New Roman" panose="02020603050405020304" pitchFamily="18" charset="0"/>
              </a:rPr>
              <a:t>G</a:t>
            </a:r>
            <a:endParaRPr dirty="0" sz="4000">
              <a:latin typeface="Times New Roman" panose="02020603050405020304" pitchFamily="18" charset="0"/>
              <a:cs typeface="Times New Roman" panose="02020603050405020304" pitchFamily="18" charset="0"/>
            </a:endParaRPr>
          </a:p>
        </p:txBody>
      </p:sp>
      <p:sp>
        <p:nvSpPr>
          <p:cNvPr id="1048633" name="Text Placeholder 6"/>
          <p:cNvSpPr>
            <a:spLocks noGrp="1"/>
          </p:cNvSpPr>
          <p:nvPr>
            <p:ph idx="1"/>
          </p:nvPr>
        </p:nvSpPr>
        <p:spPr>
          <a:xfrm>
            <a:off x="609600" y="685800"/>
            <a:ext cx="10972800" cy="5781675"/>
          </a:xfrm>
        </p:spPr>
        <p:txBody>
          <a:bodyPr>
            <a:normAutofit/>
          </a:bodyPr>
          <a:p>
            <a:pPr>
              <a:lnSpc>
                <a:spcPct val="150000"/>
              </a:lnSpc>
            </a:pPr>
            <a:r>
              <a:rPr b="1" dirty="0" sz="2000" lang="en-US">
                <a:latin typeface="Times New Roman" panose="02020603050405020304" pitchFamily="18" charset="0"/>
                <a:cs typeface="Times New Roman" panose="02020603050405020304" pitchFamily="18" charset="0"/>
              </a:rPr>
              <a:t>DATA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Downloaded the dataset from edunet dashboard</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Opened the data in excel</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Saved the file in desktop as an(.xls) file</a:t>
            </a:r>
          </a:p>
          <a:p>
            <a:pPr>
              <a:lnSpc>
                <a:spcPct val="150000"/>
              </a:lnSpc>
            </a:pPr>
            <a:r>
              <a:rPr b="1" dirty="0" sz="2000" lang="en-US">
                <a:latin typeface="Times New Roman" panose="02020603050405020304" pitchFamily="18" charset="0"/>
                <a:cs typeface="Times New Roman" panose="02020603050405020304" pitchFamily="18" charset="0"/>
              </a:rPr>
              <a:t>FEATURE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conditional formatting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fill color option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b="1" dirty="0" sz="2000" lang="en-US">
                <a:latin typeface="Times New Roman" panose="02020603050405020304" pitchFamily="18" charset="0"/>
                <a:cs typeface="Times New Roman" panose="02020603050405020304" pitchFamily="18" charset="0"/>
              </a:rPr>
              <a:t>DATA CLEANING: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Filtering the data according to our needs</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Making the data into a structured data</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Separating the important columns</a:t>
            </a:r>
          </a:p>
          <a:p>
            <a:pPr lvl="1"/>
            <a:endParaRPr dirty="0" sz="2400" lang="en-US">
              <a:latin typeface="Times New Roman" panose="02020603050405020304" pitchFamily="18" charset="0"/>
              <a:cs typeface="Times New Roman" panose="02020603050405020304" pitchFamily="18" charset="0"/>
            </a:endParaRPr>
          </a:p>
          <a:p>
            <a:pPr indent="-457200" lvl="2" marL="1371600">
              <a:buFont typeface="+mj-lt"/>
              <a:buAutoNum type="arabicPeriod"/>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4" name="object 7"/>
          <p:cNvSpPr txBox="1">
            <a:spLocks noGrp="1"/>
          </p:cNvSpPr>
          <p:nvPr>
            <p:ph type="title"/>
          </p:nvPr>
        </p:nvSpPr>
        <p:spPr>
          <a:xfrm>
            <a:off x="609600" y="483809"/>
            <a:ext cx="2818130" cy="629018"/>
          </a:xfrm>
          <a:prstGeom prst="rect"/>
        </p:spPr>
        <p:txBody>
          <a:bodyPr bIns="0" lIns="0" rIns="0" rtlCol="0" tIns="13335" vert="horz" wrap="square">
            <a:spAutoFit/>
          </a:bodyPr>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dirty="0" spc="-40">
                <a:latin typeface="Times New Roman" panose="02020603050405020304" pitchFamily="18" charset="0"/>
                <a:cs typeface="Times New Roman" panose="02020603050405020304" pitchFamily="18" charset="0"/>
              </a:rPr>
              <a:t>E</a:t>
            </a:r>
            <a:r>
              <a:rPr dirty="0" spc="15">
                <a:latin typeface="Times New Roman" panose="02020603050405020304" pitchFamily="18" charset="0"/>
                <a:cs typeface="Times New Roman" panose="02020603050405020304" pitchFamily="18" charset="0"/>
              </a:rPr>
              <a:t>S</a:t>
            </a:r>
            <a:r>
              <a:rPr dirty="0" spc="-30">
                <a:latin typeface="Times New Roman" panose="02020603050405020304" pitchFamily="18" charset="0"/>
                <a:cs typeface="Times New Roman" panose="02020603050405020304" pitchFamily="18" charset="0"/>
              </a:rPr>
              <a:t>U</a:t>
            </a:r>
            <a:r>
              <a:rPr dirty="0" spc="-405">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04863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6" name="object 7"/>
          <p:cNvSpPr txBox="1">
            <a:spLocks noGrp="1"/>
          </p:cNvSpPr>
          <p:nvPr>
            <p:ph type="title"/>
          </p:nvPr>
        </p:nvSpPr>
        <p:spPr>
          <a:xfrm>
            <a:off x="755332" y="385444"/>
            <a:ext cx="2597468" cy="629018"/>
          </a:xfrm>
          <a:prstGeom prst="rect"/>
        </p:spPr>
        <p:txBody>
          <a:bodyPr bIns="0" lIns="0" rIns="0" rtlCol="0" tIns="13335" vert="horz" wrap="square">
            <a:spAutoFit/>
          </a:bodyPr>
          <a:p>
            <a:pPr marL="12700">
              <a:lnSpc>
                <a:spcPct val="100000"/>
              </a:lnSpc>
              <a:spcBef>
                <a:spcPts val="105"/>
              </a:spcBef>
            </a:pPr>
            <a:r>
              <a:rPr dirty="0" sz="4000">
                <a:latin typeface="Times New Roman" panose="02020603050405020304" pitchFamily="18" charset="0"/>
                <a:cs typeface="Times New Roman" panose="02020603050405020304" pitchFamily="18" charset="0"/>
              </a:rPr>
              <a:t>R</a:t>
            </a:r>
            <a:r>
              <a:rPr dirty="0" sz="4000" spc="-40">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S</a:t>
            </a:r>
            <a:r>
              <a:rPr dirty="0" sz="4000" spc="-30">
                <a:latin typeface="Times New Roman" panose="02020603050405020304" pitchFamily="18" charset="0"/>
                <a:cs typeface="Times New Roman" panose="02020603050405020304" pitchFamily="18" charset="0"/>
              </a:rPr>
              <a:t>U</a:t>
            </a:r>
            <a:r>
              <a:rPr dirty="0" sz="4000" spc="-405">
                <a:latin typeface="Times New Roman" panose="02020603050405020304" pitchFamily="18" charset="0"/>
                <a:cs typeface="Times New Roman" panose="02020603050405020304" pitchFamily="18" charset="0"/>
              </a:rPr>
              <a:t>L</a:t>
            </a:r>
            <a:r>
              <a:rPr dirty="0" sz="4000">
                <a:latin typeface="Times New Roman" panose="02020603050405020304" pitchFamily="18" charset="0"/>
                <a:cs typeface="Times New Roman" panose="02020603050405020304" pitchFamily="18" charset="0"/>
              </a:rPr>
              <a:t>TS</a:t>
            </a:r>
          </a:p>
        </p:txBody>
      </p:sp>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itle 1"/>
          <p:cNvSpPr>
            <a:spLocks noGrp="1"/>
          </p:cNvSpPr>
          <p:nvPr>
            <p:ph type="title"/>
          </p:nvPr>
        </p:nvSpPr>
        <p:spPr>
          <a:xfrm>
            <a:off x="990601" y="838200"/>
            <a:ext cx="9524999" cy="533400"/>
          </a:xfrm>
        </p:spPr>
        <p:txBody>
          <a:bodyPr>
            <a:normAutofit/>
          </a:bodyPr>
          <a:p>
            <a:r>
              <a:rPr dirty="0" sz="4400" lang="en-US">
                <a:latin typeface="Times New Roman" panose="02020603050405020304" pitchFamily="18" charset="0"/>
                <a:cs typeface="Times New Roman" panose="02020603050405020304" pitchFamily="18" charset="0"/>
              </a:rPr>
              <a:t>Conclusion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39" name="Text Placeholder 2"/>
          <p:cNvSpPr>
            <a:spLocks noGrp="1"/>
          </p:cNvSpPr>
          <p:nvPr>
            <p:ph idx="1"/>
          </p:nvPr>
        </p:nvSpPr>
        <p:spPr>
          <a:xfrm>
            <a:off x="762000" y="1219200"/>
            <a:ext cx="10591800" cy="4648200"/>
          </a:xfrm>
        </p:spPr>
        <p:txBody>
          <a:bodyPr>
            <a:normAutofit/>
          </a:bodyPr>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r>
              <a:rPr dirty="0" sz="2000" lang="en-US">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dirty="0" sz="2000" lang="en-US">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596" name="object 17"/>
          <p:cNvSpPr txBox="1">
            <a:spLocks noGrp="1"/>
          </p:cNvSpPr>
          <p:nvPr>
            <p:ph type="title"/>
          </p:nvPr>
        </p:nvSpPr>
        <p:spPr>
          <a:xfrm>
            <a:off x="838200" y="829627"/>
            <a:ext cx="7696199" cy="693780"/>
          </a:xfrm>
          <a:prstGeom prst="rect"/>
        </p:spPr>
        <p:txBody>
          <a:bodyPr bIns="0" lIns="0" rIns="0" rtlCol="0" tIns="16510" vert="horz" wrap="square">
            <a:spAutoFit/>
          </a:bodyPr>
          <a:p>
            <a:pPr marL="12700">
              <a:lnSpc>
                <a:spcPct val="100000"/>
              </a:lnSpc>
              <a:spcBef>
                <a:spcPts val="130"/>
              </a:spcBef>
            </a:pPr>
            <a:r>
              <a:rPr b="1" dirty="0" sz="4250" spc="5">
                <a:solidFill>
                  <a:schemeClr val="tx1"/>
                </a:solidFill>
                <a:latin typeface="Times New Roman" panose="02020603050405020304" pitchFamily="18" charset="0"/>
                <a:cs typeface="Times New Roman" panose="02020603050405020304" pitchFamily="18" charset="0"/>
              </a:rPr>
              <a:t>PROJECT</a:t>
            </a:r>
            <a:r>
              <a:rPr dirty="0" sz="4250" spc="-85">
                <a:solidFill>
                  <a:schemeClr val="tx1"/>
                </a:solidFill>
                <a:latin typeface="+mj-lt"/>
              </a:rPr>
              <a:t> </a:t>
            </a:r>
            <a:r>
              <a:rPr b="1" dirty="0" sz="4400" spc="25">
                <a:solidFill>
                  <a:schemeClr val="tx1"/>
                </a:solidFill>
                <a:latin typeface="Times New Roman" panose="02020603050405020304" pitchFamily="18" charset="0"/>
                <a:cs typeface="Times New Roman" panose="02020603050405020304" pitchFamily="18" charset="0"/>
              </a:rPr>
              <a:t>TITLE</a:t>
            </a:r>
            <a:r>
              <a:rPr dirty="0" sz="4400" lang="en-US" spc="25">
                <a:solidFill>
                  <a:schemeClr val="tx1"/>
                </a:solidFill>
                <a:latin typeface="Times New Roman" panose="02020603050405020304" pitchFamily="18" charset="0"/>
                <a:cs typeface="Times New Roman" panose="02020603050405020304" pitchFamily="18" charset="0"/>
              </a:rPr>
              <a:t> </a:t>
            </a:r>
            <a:r>
              <a:rPr dirty="0" sz="4400" lang="en-US" spc="25">
                <a:latin typeface="Times New Roman" panose="02020603050405020304" pitchFamily="18" charset="0"/>
                <a:cs typeface="Times New Roman" panose="02020603050405020304" pitchFamily="18" charset="0"/>
              </a:rPr>
              <a:t>:</a:t>
            </a:r>
            <a:endParaRPr dirty="0" sz="4400">
              <a:latin typeface="Times New Roman" panose="02020603050405020304" pitchFamily="18" charset="0"/>
              <a:cs typeface="Times New Roman" panose="02020603050405020304" pitchFamily="18" charset="0"/>
            </a:endParaRPr>
          </a:p>
        </p:txBody>
      </p:sp>
      <p:sp>
        <p:nvSpPr>
          <p:cNvPr id="1048597"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598" name="TextBox 22"/>
          <p:cNvSpPr txBox="1"/>
          <p:nvPr/>
        </p:nvSpPr>
        <p:spPr>
          <a:xfrm>
            <a:off x="466724" y="2123271"/>
            <a:ext cx="9344025" cy="1412241"/>
          </a:xfrm>
          <a:prstGeom prst="rect"/>
          <a:noFill/>
        </p:spPr>
        <p:txBody>
          <a:bodyPr rtlCol="0" wrap="square">
            <a:spAutoFit/>
          </a:bodyPr>
          <a:p>
            <a:r>
              <a:rPr b="1" dirty="0" sz="4400" lang="en-US">
                <a:latin typeface="Times New Roman" panose="02020603050405020304" pitchFamily="18" charset="0"/>
                <a:cs typeface="Times New Roman" panose="02020603050405020304" pitchFamily="18" charset="0"/>
              </a:rPr>
              <a:t>Employee Performance Analysis using Excel</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599" name="object 21"/>
          <p:cNvSpPr txBox="1">
            <a:spLocks noGrp="1"/>
          </p:cNvSpPr>
          <p:nvPr>
            <p:ph type="title"/>
          </p:nvPr>
        </p:nvSpPr>
        <p:spPr>
          <a:xfrm>
            <a:off x="739774" y="445388"/>
            <a:ext cx="2765425" cy="629018"/>
          </a:xfrm>
          <a:prstGeom prst="rect"/>
        </p:spPr>
        <p:txBody>
          <a:bodyPr bIns="0" lIns="0" rIns="0" rtlCol="0" tIns="13335" vert="horz" wrap="square">
            <a:spAutoFit/>
          </a:bodyPr>
          <a:p>
            <a:pPr marL="12700">
              <a:lnSpc>
                <a:spcPct val="100000"/>
              </a:lnSpc>
              <a:spcBef>
                <a:spcPts val="105"/>
              </a:spcBef>
            </a:pPr>
            <a:r>
              <a:rPr dirty="0" sz="4000" spc="25">
                <a:latin typeface="Times New Roman" panose="02020603050405020304" pitchFamily="18" charset="0"/>
                <a:cs typeface="Times New Roman" panose="02020603050405020304" pitchFamily="18" charset="0"/>
              </a:rPr>
              <a:t>A</a:t>
            </a:r>
            <a:r>
              <a:rPr dirty="0" sz="4000" spc="-5">
                <a:latin typeface="Times New Roman" panose="02020603050405020304" pitchFamily="18" charset="0"/>
                <a:cs typeface="Times New Roman" panose="02020603050405020304" pitchFamily="18" charset="0"/>
              </a:rPr>
              <a:t>G</a:t>
            </a:r>
            <a:r>
              <a:rPr dirty="0" sz="4000" spc="-35">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N</a:t>
            </a:r>
            <a:r>
              <a:rPr dirty="0" sz="4000">
                <a:latin typeface="Times New Roman" panose="02020603050405020304" pitchFamily="18" charset="0"/>
                <a:cs typeface="Times New Roman" panose="02020603050405020304" pitchFamily="18" charset="0"/>
              </a:rPr>
              <a:t>D</a:t>
            </a:r>
            <a:r>
              <a:rPr dirty="0" sz="4000" lang="en-US">
                <a:latin typeface="Times New Roman" panose="02020603050405020304" pitchFamily="18" charset="0"/>
                <a:cs typeface="Times New Roman" panose="02020603050405020304" pitchFamily="18" charset="0"/>
              </a:rPr>
              <a:t>:</a:t>
            </a:r>
            <a:r>
              <a:rPr dirty="0" sz="4000">
                <a:solidFill>
                  <a:schemeClr val="bg1"/>
                </a:solidFill>
                <a:latin typeface="Times New Roman" panose="02020603050405020304" pitchFamily="18" charset="0"/>
                <a:cs typeface="Times New Roman" panose="02020603050405020304" pitchFamily="18" charset="0"/>
              </a:rPr>
              <a:t>A</a:t>
            </a:r>
            <a:r>
              <a:rPr dirty="0" sz="4000" lang="en-US">
                <a:solidFill>
                  <a:schemeClr val="bg1"/>
                </a:solidFill>
                <a:latin typeface="Times New Roman" panose="02020603050405020304" pitchFamily="18" charset="0"/>
                <a:cs typeface="Times New Roman" panose="02020603050405020304" pitchFamily="18" charset="0"/>
              </a:rPr>
              <a:t>:</a:t>
            </a:r>
            <a:r>
              <a:rPr dirty="0" sz="4000" lang="en-US">
                <a:latin typeface="Times New Roman" panose="02020603050405020304" pitchFamily="18" charset="0"/>
                <a:cs typeface="Times New Roman" panose="02020603050405020304" pitchFamily="18" charset="0"/>
              </a:rPr>
              <a:t> </a:t>
            </a:r>
            <a:endParaRPr dirty="0" sz="4000">
              <a:latin typeface="Times New Roman" panose="02020603050405020304" pitchFamily="18" charset="0"/>
              <a:cs typeface="Times New Roman" panose="02020603050405020304" pitchFamily="18" charset="0"/>
            </a:endParaRPr>
          </a:p>
        </p:txBody>
      </p:sp>
      <p:sp>
        <p:nvSpPr>
          <p:cNvPr id="1048600"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0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latin typeface="Times New Roman" panose="02020603050405020304" pitchFamily="18" charset="0"/>
                <a:cs typeface="Times New Roman" panose="02020603050405020304" pitchFamily="18" charset="0"/>
              </a:rPr>
              <a:t>Dataset Description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Results and </a:t>
            </a:r>
            <a:r>
              <a:rPr dirty="0" sz="2800" lang="en-US">
                <a:latin typeface="Times New Roman" panose="02020603050405020304" pitchFamily="18" charset="0"/>
                <a:cs typeface="Times New Roman" panose="02020603050405020304" pitchFamily="18" charset="0"/>
              </a:rPr>
              <a:t>Discussion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object 7"/>
          <p:cNvSpPr txBox="1">
            <a:spLocks noGrp="1"/>
          </p:cNvSpPr>
          <p:nvPr>
            <p:ph type="title"/>
          </p:nvPr>
        </p:nvSpPr>
        <p:spPr>
          <a:xfrm>
            <a:off x="704020" y="390241"/>
            <a:ext cx="10681335" cy="570669"/>
          </a:xfrm>
          <a:prstGeom prst="rect"/>
        </p:spPr>
        <p:txBody>
          <a:bodyPr bIns="0" lIns="0" rIns="0" rtlCol="0" tIns="16510" vert="horz" wrap="square">
            <a:spAutoFit/>
          </a:bodyPr>
          <a:p>
            <a:pPr marL="12700">
              <a:lnSpc>
                <a:spcPct val="100000"/>
              </a:lnSpc>
              <a:spcBef>
                <a:spcPts val="130"/>
              </a:spcBef>
              <a:tabLst>
                <a:tab algn="l" pos="2727960"/>
              </a:tabLst>
            </a:pPr>
            <a:r>
              <a:rPr dirty="0" sz="3600" spc="-20">
                <a:latin typeface="Times New Roman" panose="02020603050405020304" pitchFamily="18" charset="0"/>
                <a:cs typeface="Times New Roman" panose="02020603050405020304" pitchFamily="18" charset="0"/>
              </a:rPr>
              <a:t>P</a:t>
            </a:r>
            <a:r>
              <a:rPr dirty="0" sz="3600" spc="15">
                <a:latin typeface="Times New Roman" panose="02020603050405020304" pitchFamily="18" charset="0"/>
                <a:cs typeface="Times New Roman" panose="02020603050405020304" pitchFamily="18" charset="0"/>
              </a:rPr>
              <a:t>ROB</a:t>
            </a:r>
            <a:r>
              <a:rPr dirty="0" sz="3600" spc="55">
                <a:latin typeface="Times New Roman" panose="02020603050405020304" pitchFamily="18" charset="0"/>
                <a:cs typeface="Times New Roman" panose="02020603050405020304" pitchFamily="18" charset="0"/>
              </a:rPr>
              <a:t>L</a:t>
            </a:r>
            <a:r>
              <a:rPr dirty="0" sz="3600" spc="-20">
                <a:latin typeface="Times New Roman" panose="02020603050405020304" pitchFamily="18" charset="0"/>
                <a:cs typeface="Times New Roman" panose="02020603050405020304" pitchFamily="18" charset="0"/>
              </a:rPr>
              <a:t>E</a:t>
            </a:r>
            <a:r>
              <a:rPr dirty="0" sz="3600" lang="en-US" spc="20">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S</a:t>
            </a:r>
            <a:r>
              <a:rPr dirty="0" sz="3600" spc="-370">
                <a:latin typeface="Times New Roman" panose="02020603050405020304" pitchFamily="18" charset="0"/>
                <a:cs typeface="Times New Roman" panose="02020603050405020304" pitchFamily="18" charset="0"/>
              </a:rPr>
              <a:t>T</a:t>
            </a:r>
            <a:r>
              <a:rPr dirty="0" sz="3600" spc="-375">
                <a:latin typeface="Times New Roman" panose="02020603050405020304" pitchFamily="18" charset="0"/>
                <a:cs typeface="Times New Roman" panose="02020603050405020304" pitchFamily="18" charset="0"/>
              </a:rPr>
              <a:t>A</a:t>
            </a:r>
            <a:r>
              <a:rPr dirty="0" sz="3600" spc="15">
                <a:latin typeface="Times New Roman" panose="02020603050405020304" pitchFamily="18" charset="0"/>
                <a:cs typeface="Times New Roman" panose="02020603050405020304" pitchFamily="18" charset="0"/>
              </a:rPr>
              <a:t>T</a:t>
            </a:r>
            <a:r>
              <a:rPr dirty="0" sz="3600" spc="-10">
                <a:latin typeface="Times New Roman" panose="02020603050405020304" pitchFamily="18" charset="0"/>
                <a:cs typeface="Times New Roman" panose="02020603050405020304" pitchFamily="18" charset="0"/>
              </a:rPr>
              <a:t>E</a:t>
            </a:r>
            <a:r>
              <a:rPr dirty="0" sz="3600" spc="-20">
                <a:latin typeface="Times New Roman" panose="02020603050405020304" pitchFamily="18" charset="0"/>
                <a:cs typeface="Times New Roman" panose="02020603050405020304" pitchFamily="18" charset="0"/>
              </a:rPr>
              <a:t>ME</a:t>
            </a:r>
            <a:r>
              <a:rPr dirty="0" sz="3600" spc="10">
                <a:latin typeface="Times New Roman" panose="02020603050405020304" pitchFamily="18" charset="0"/>
                <a:cs typeface="Times New Roman" panose="02020603050405020304" pitchFamily="18" charset="0"/>
              </a:rPr>
              <a:t>NT</a:t>
            </a:r>
            <a:r>
              <a:rPr dirty="0" sz="3600" lang="en-US" spc="10">
                <a:latin typeface="Times New Roman" panose="02020603050405020304" pitchFamily="18" charset="0"/>
                <a:cs typeface="Times New Roman" panose="02020603050405020304" pitchFamily="18" charset="0"/>
              </a:rPr>
              <a:t>:</a:t>
            </a:r>
            <a:endParaRPr dirty="0" sz="3600">
              <a:latin typeface="Times New Roman" panose="02020603050405020304" pitchFamily="18" charset="0"/>
              <a:cs typeface="Times New Roman" panose="02020603050405020304" pitchFamily="18" charset="0"/>
            </a:endParaRPr>
          </a:p>
        </p:txBody>
      </p:sp>
      <p:sp>
        <p:nvSpPr>
          <p:cNvPr id="1048608" name="Text Placeholder 16"/>
          <p:cNvSpPr>
            <a:spLocks noGrp="1"/>
          </p:cNvSpPr>
          <p:nvPr>
            <p:ph idx="1"/>
          </p:nvPr>
        </p:nvSpPr>
        <p:spPr>
          <a:xfrm>
            <a:off x="609600" y="1295400"/>
            <a:ext cx="9067800" cy="4457502"/>
          </a:xfrm>
        </p:spPr>
        <p:txBody>
          <a:bodyPr>
            <a:normAutofit fontScale="92857" lnSpcReduction="20000"/>
          </a:bodyPr>
          <a:p>
            <a:pPr>
              <a:lnSpc>
                <a:spcPct val="150000"/>
              </a:lnSpc>
            </a:pPr>
            <a:r>
              <a:rPr dirty="0" sz="2800" lang="en-US">
                <a:latin typeface="Times New Roman" panose="02020603050405020304" pitchFamily="18" charset="0"/>
                <a:cs typeface="Times New Roman" panose="02020603050405020304" pitchFamily="18" charset="0"/>
              </a:rPr>
              <a:t>Analyzing employee data sets is crucial for several reasons: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Improving Employee Experience</a:t>
            </a:r>
            <a:endParaRPr dirty="0" sz="2800" lang="en-US">
              <a:latin typeface="Times New Roman" panose="02020603050405020304" pitchFamily="18" charset="0"/>
              <a:cs typeface="Times New Roman" panose="02020603050405020304" pitchFamily="18" charset="0"/>
            </a:endParaRP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Enhancing Productivity</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Informed Decision-Making</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Identifying Trends and Patterns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Ensuring Fairness and Compliance</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Strategic Planning</a:t>
            </a:r>
          </a:p>
        </p:txBody>
      </p:sp>
      <p:sp>
        <p:nvSpPr>
          <p:cNvPr id="104860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object 7"/>
          <p:cNvSpPr txBox="1">
            <a:spLocks noGrp="1"/>
          </p:cNvSpPr>
          <p:nvPr>
            <p:ph type="title"/>
          </p:nvPr>
        </p:nvSpPr>
        <p:spPr>
          <a:xfrm>
            <a:off x="755332" y="401387"/>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Times New Roman" panose="02020603050405020304" pitchFamily="18" charset="0"/>
                <a:cs typeface="Times New Roman" panose="02020603050405020304" pitchFamily="18" charset="0"/>
              </a:rPr>
              <a:t>PROJECT</a:t>
            </a:r>
            <a:r>
              <a:rPr dirty="0" sz="4250" lang="en-US" spc="5">
                <a:latin typeface="Times New Roman" panose="02020603050405020304" pitchFamily="18" charset="0"/>
                <a:cs typeface="Times New Roman" panose="02020603050405020304" pitchFamily="18" charset="0"/>
              </a:rPr>
              <a:t> </a:t>
            </a:r>
            <a:r>
              <a:rPr dirty="0" sz="4250" spc="-20">
                <a:latin typeface="Times New Roman" panose="02020603050405020304" pitchFamily="18" charset="0"/>
                <a:cs typeface="Times New Roman" panose="02020603050405020304" pitchFamily="18" charset="0"/>
              </a:rPr>
              <a:t>OVERVIEW</a:t>
            </a:r>
            <a:endParaRPr dirty="0" sz="4250">
              <a:latin typeface="Times New Roman" panose="02020603050405020304" pitchFamily="18" charset="0"/>
              <a:cs typeface="Times New Roman" panose="02020603050405020304" pitchFamily="18" charset="0"/>
            </a:endParaRPr>
          </a:p>
        </p:txBody>
      </p:sp>
      <p:sp>
        <p:nvSpPr>
          <p:cNvPr id="1048611" name="Text Placeholder 8"/>
          <p:cNvSpPr>
            <a:spLocks noGrp="1"/>
          </p:cNvSpPr>
          <p:nvPr>
            <p:ph idx="1"/>
          </p:nvPr>
        </p:nvSpPr>
        <p:spPr>
          <a:xfrm>
            <a:off x="609600" y="1371600"/>
            <a:ext cx="10972800" cy="5122941"/>
          </a:xfrm>
        </p:spPr>
        <p:txBody>
          <a:bodyPr>
            <a:normAutofit/>
          </a:bodyPr>
          <a:p>
            <a:pPr>
              <a:lnSpc>
                <a:spcPct val="150000"/>
              </a:lnSpc>
            </a:pPr>
            <a:r>
              <a:rPr b="1" dirty="0" sz="2400" lang="en-US">
                <a:latin typeface="Times New Roman" panose="02020603050405020304" pitchFamily="18" charset="0"/>
                <a:cs typeface="Times New Roman" panose="02020603050405020304" pitchFamily="18" charset="0"/>
              </a:rPr>
              <a:t>Objective:</a:t>
            </a:r>
          </a:p>
          <a:p>
            <a:pPr>
              <a:lnSpc>
                <a:spcPct val="150000"/>
              </a:lnSpc>
            </a:pPr>
            <a:r>
              <a:rPr dirty="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latin typeface="Times New Roman" panose="02020603050405020304" pitchFamily="18" charset="0"/>
                <a:cs typeface="Times New Roman" panose="02020603050405020304" pitchFamily="18" charset="0"/>
              </a:rPr>
              <a:t>Employee performance analysis is crucial for several reasons: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Feedback and improvement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Goal setting</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Career development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Increased productivity</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Alignment with organisational goals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 retention </a:t>
            </a:r>
          </a:p>
        </p:txBody>
      </p:sp>
      <p:sp>
        <p:nvSpPr>
          <p:cNvPr id="1048612"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Times New Roman" panose="02020603050405020304" pitchFamily="18" charset="0"/>
                <a:cs typeface="Times New Roman" panose="02020603050405020304" pitchFamily="18" charset="0"/>
              </a:rPr>
              <a:t>W</a:t>
            </a:r>
            <a:r>
              <a:rPr dirty="0" sz="3200" spc="-20">
                <a:latin typeface="Times New Roman" panose="02020603050405020304" pitchFamily="18" charset="0"/>
                <a:cs typeface="Times New Roman" panose="02020603050405020304" pitchFamily="18" charset="0"/>
              </a:rPr>
              <a:t>H</a:t>
            </a:r>
            <a:r>
              <a:rPr dirty="0" sz="3200" spc="20">
                <a:latin typeface="Times New Roman" panose="02020603050405020304" pitchFamily="18" charset="0"/>
                <a:cs typeface="Times New Roman" panose="02020603050405020304" pitchFamily="18" charset="0"/>
              </a:rPr>
              <a:t>O</a:t>
            </a:r>
            <a:r>
              <a:rPr dirty="0" sz="3200" spc="-2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AR</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T</a:t>
            </a:r>
            <a:r>
              <a:rPr dirty="0" sz="3200" spc="-15">
                <a:latin typeface="Times New Roman" panose="02020603050405020304" pitchFamily="18" charset="0"/>
                <a:cs typeface="Times New Roman" panose="02020603050405020304" pitchFamily="18" charset="0"/>
              </a:rPr>
              <a:t>H</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20">
                <a:latin typeface="Times New Roman" panose="02020603050405020304" pitchFamily="18" charset="0"/>
                <a:cs typeface="Times New Roman" panose="02020603050405020304" pitchFamily="18" charset="0"/>
              </a:rPr>
              <a:t>E</a:t>
            </a:r>
            <a:r>
              <a:rPr dirty="0" sz="3200" spc="30">
                <a:latin typeface="Times New Roman" panose="02020603050405020304" pitchFamily="18" charset="0"/>
                <a:cs typeface="Times New Roman" panose="02020603050405020304" pitchFamily="18" charset="0"/>
              </a:rPr>
              <a:t>N</a:t>
            </a:r>
            <a:r>
              <a:rPr dirty="0" sz="3200" spc="15">
                <a:latin typeface="Times New Roman" panose="02020603050405020304" pitchFamily="18" charset="0"/>
                <a:cs typeface="Times New Roman" panose="02020603050405020304" pitchFamily="18" charset="0"/>
              </a:rPr>
              <a:t>D</a:t>
            </a:r>
            <a:r>
              <a:rPr dirty="0" sz="3200" spc="-45">
                <a:latin typeface="Times New Roman" panose="02020603050405020304" pitchFamily="18" charset="0"/>
                <a:cs typeface="Times New Roman" panose="02020603050405020304" pitchFamily="18" charset="0"/>
              </a:rPr>
              <a:t> </a:t>
            </a:r>
            <a:r>
              <a:rPr dirty="0" sz="3200">
                <a:latin typeface="Times New Roman" panose="02020603050405020304" pitchFamily="18" charset="0"/>
                <a:cs typeface="Times New Roman" panose="02020603050405020304" pitchFamily="18" charset="0"/>
              </a:rPr>
              <a:t>U</a:t>
            </a:r>
            <a:r>
              <a:rPr dirty="0" sz="3200" spc="10">
                <a:latin typeface="Times New Roman" panose="02020603050405020304" pitchFamily="18" charset="0"/>
                <a:cs typeface="Times New Roman" panose="02020603050405020304" pitchFamily="18" charset="0"/>
              </a:rPr>
              <a:t>S</a:t>
            </a:r>
            <a:r>
              <a:rPr dirty="0" sz="3200" spc="-25">
                <a:latin typeface="Times New Roman" panose="02020603050405020304" pitchFamily="18" charset="0"/>
                <a:cs typeface="Times New Roman" panose="02020603050405020304" pitchFamily="18" charset="0"/>
              </a:rPr>
              <a:t>E</a:t>
            </a:r>
            <a:r>
              <a:rPr dirty="0" sz="3200" spc="-1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S?</a:t>
            </a:r>
            <a:endParaRPr dirty="0" sz="3200">
              <a:latin typeface="Times New Roman" panose="02020603050405020304" pitchFamily="18" charset="0"/>
              <a:cs typeface="Times New Roman" panose="02020603050405020304" pitchFamily="18" charset="0"/>
            </a:endParaRPr>
          </a:p>
        </p:txBody>
      </p:sp>
      <p:sp>
        <p:nvSpPr>
          <p:cNvPr id="1048614" name="Text Placeholder 6"/>
          <p:cNvSpPr>
            <a:spLocks noGrp="1"/>
          </p:cNvSpPr>
          <p:nvPr>
            <p:ph idx="1"/>
          </p:nvPr>
        </p:nvSpPr>
        <p:spPr>
          <a:xfrm>
            <a:off x="609600" y="1447800"/>
            <a:ext cx="9525000" cy="4001095"/>
          </a:xfrm>
        </p:spPr>
        <p:txBody>
          <a:bodyPr>
            <a:normAutofit fontScale="95000"/>
          </a:bodyPr>
          <a:p>
            <a:pPr>
              <a:lnSpc>
                <a:spcPct val="150000"/>
              </a:lnSpc>
            </a:pPr>
            <a:r>
              <a:rPr dirty="0" sz="2000" lang="en-US">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Human resource department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Managers and team leaders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Executives and senior management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Training and development teams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analysts</a:t>
            </a:r>
          </a:p>
          <a:p>
            <a:pPr indent="-342900" lvl="1" marL="800100">
              <a:buFont typeface="Wingdings" panose="05000000000000000000" pitchFamily="2" charset="2"/>
              <a:buChar char="Ø"/>
            </a:pPr>
            <a:endParaRPr dirty="0" sz="2000" lang="en-IN"/>
          </a:p>
        </p:txBody>
      </p:sp>
      <p:sp>
        <p:nvSpPr>
          <p:cNvPr id="1048615"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object 6"/>
          <p:cNvSpPr txBox="1">
            <a:spLocks noGrp="1"/>
          </p:cNvSpPr>
          <p:nvPr>
            <p:ph type="title"/>
          </p:nvPr>
        </p:nvSpPr>
        <p:spPr>
          <a:xfrm>
            <a:off x="-1447799" y="-333470"/>
            <a:ext cx="11963400" cy="1943737"/>
          </a:xfrm>
          <a:prstGeom prst="rect"/>
        </p:spPr>
        <p:txBody>
          <a:bodyPr bIns="0" lIns="0" rIns="0" rtlCol="0" tIns="13335" vert="horz" wrap="square">
            <a:spAutoFit/>
          </a:bodyPr>
          <a:p>
            <a:pPr marL="12700">
              <a:lnSpc>
                <a:spcPct val="100000"/>
              </a:lnSpc>
              <a:spcBef>
                <a:spcPts val="105"/>
              </a:spcBef>
            </a:pPr>
            <a:br>
              <a:rPr dirty="0" sz="3200" lang="en-US"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U</a:t>
            </a:r>
            <a:r>
              <a:rPr dirty="0" sz="320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S</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LU</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r>
              <a:rPr dirty="0" sz="3200" spc="-345">
                <a:latin typeface="Times New Roman" panose="02020603050405020304" pitchFamily="18" charset="0"/>
                <a:cs typeface="Times New Roman" panose="02020603050405020304" pitchFamily="18" charset="0"/>
              </a:rPr>
              <a:t> </a:t>
            </a:r>
            <a:r>
              <a:rPr dirty="0" sz="3200" spc="-3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t>
            </a:r>
            <a:r>
              <a:rPr dirty="0" sz="3200" spc="35">
                <a:latin typeface="Times New Roman" panose="02020603050405020304" pitchFamily="18" charset="0"/>
                <a:cs typeface="Times New Roman" panose="02020603050405020304" pitchFamily="18" charset="0"/>
              </a:rPr>
              <a:t> </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a:latin typeface="Times New Roman" panose="02020603050405020304" pitchFamily="18" charset="0"/>
                <a:cs typeface="Times New Roman" panose="02020603050405020304" pitchFamily="18" charset="0"/>
              </a:rPr>
              <a:t>S</a:t>
            </a:r>
            <a:r>
              <a:rPr dirty="0" sz="3200" spc="60">
                <a:latin typeface="Times New Roman" panose="02020603050405020304" pitchFamily="18" charset="0"/>
                <a:cs typeface="Times New Roman" panose="02020603050405020304" pitchFamily="18" charset="0"/>
              </a:rPr>
              <a:t> </a:t>
            </a:r>
            <a:r>
              <a:rPr dirty="0" sz="3200" spc="-295">
                <a:latin typeface="Times New Roman" panose="02020603050405020304" pitchFamily="18" charset="0"/>
                <a:cs typeface="Times New Roman" panose="02020603050405020304" pitchFamily="18" charset="0"/>
              </a:rPr>
              <a:t>V</a:t>
            </a:r>
            <a:r>
              <a:rPr dirty="0" sz="3200" spc="-35">
                <a:latin typeface="Times New Roman" panose="02020603050405020304" pitchFamily="18" charset="0"/>
                <a:cs typeface="Times New Roman" panose="02020603050405020304" pitchFamily="18" charset="0"/>
              </a:rPr>
              <a:t>A</a:t>
            </a:r>
            <a:r>
              <a:rPr dirty="0" sz="3200" spc="25">
                <a:latin typeface="Times New Roman" panose="02020603050405020304" pitchFamily="18" charset="0"/>
                <a:cs typeface="Times New Roman" panose="02020603050405020304" pitchFamily="18" charset="0"/>
              </a:rPr>
              <a:t>LU</a:t>
            </a:r>
            <a:r>
              <a:rPr dirty="0" sz="3200">
                <a:latin typeface="Times New Roman" panose="02020603050405020304" pitchFamily="18" charset="0"/>
                <a:cs typeface="Times New Roman" panose="02020603050405020304" pitchFamily="18" charset="0"/>
              </a:rPr>
              <a:t>E</a:t>
            </a:r>
            <a:r>
              <a:rPr dirty="0" sz="3200" spc="-65">
                <a:latin typeface="Times New Roman" panose="02020603050405020304" pitchFamily="18" charset="0"/>
                <a:cs typeface="Times New Roman" panose="02020603050405020304" pitchFamily="18" charset="0"/>
              </a:rPr>
              <a:t> </a:t>
            </a:r>
            <a:r>
              <a:rPr dirty="0" sz="3200" spc="-15">
                <a:latin typeface="Times New Roman" panose="02020603050405020304" pitchFamily="18" charset="0"/>
                <a:cs typeface="Times New Roman" panose="02020603050405020304" pitchFamily="18" charset="0"/>
              </a:rPr>
              <a:t>P</a:t>
            </a:r>
            <a:r>
              <a:rPr dirty="0" sz="3200" spc="-30">
                <a:latin typeface="Times New Roman" panose="02020603050405020304" pitchFamily="18" charset="0"/>
                <a:cs typeface="Times New Roman" panose="02020603050405020304" pitchFamily="18" charset="0"/>
              </a:rPr>
              <a:t>R</a:t>
            </a:r>
            <a:r>
              <a:rPr dirty="0" sz="3200" spc="10">
                <a:latin typeface="Times New Roman" panose="02020603050405020304" pitchFamily="18" charset="0"/>
                <a:cs typeface="Times New Roman" panose="02020603050405020304" pitchFamily="18" charset="0"/>
              </a:rPr>
              <a:t>O</a:t>
            </a:r>
            <a:r>
              <a:rPr dirty="0" sz="3200" spc="-15">
                <a:latin typeface="Times New Roman" panose="02020603050405020304" pitchFamily="18" charset="0"/>
                <a:cs typeface="Times New Roman" panose="02020603050405020304" pitchFamily="18" charset="0"/>
              </a:rPr>
              <a:t>P</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S</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p>
        </p:txBody>
      </p:sp>
      <p:sp>
        <p:nvSpPr>
          <p:cNvPr id="1048623" name="Content Placeholder 7"/>
          <p:cNvSpPr>
            <a:spLocks noGrp="1"/>
          </p:cNvSpPr>
          <p:nvPr>
            <p:ph sz="half" idx="2"/>
          </p:nvPr>
        </p:nvSpPr>
        <p:spPr>
          <a:xfrm>
            <a:off x="457200" y="1577340"/>
            <a:ext cx="4953000" cy="4559299"/>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SOLUTION FOR EMPLOYEE PERFORMANCE ANALYSIS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collection and integration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Performance metrics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Advanced analytics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Personalised insights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Continuous feedback and improvement</a:t>
            </a:r>
          </a:p>
        </p:txBody>
      </p:sp>
      <p:sp>
        <p:nvSpPr>
          <p:cNvPr id="1048624" name="Content Placeholder 9"/>
          <p:cNvSpPr>
            <a:spLocks noGrp="1"/>
          </p:cNvSpPr>
          <p:nvPr>
            <p:ph sz="half" idx="3"/>
          </p:nvPr>
        </p:nvSpPr>
        <p:spPr>
          <a:xfrm>
            <a:off x="5867400" y="1577340"/>
            <a:ext cx="4495800" cy="4897120"/>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V</a:t>
            </a:r>
            <a:r>
              <a:rPr b="1" dirty="0" sz="2000" lang="en-IN">
                <a:latin typeface="Times New Roman" panose="02020603050405020304" pitchFamily="18" charset="0"/>
                <a:cs typeface="Times New Roman" panose="02020603050405020304" pitchFamily="18" charset="0"/>
              </a:rPr>
              <a:t>ALUE PROPOSITION :</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Enhanced productivity</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engagement and retention</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Data-driven decisions</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Improved organizational performance</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Scalability and flexibility</a:t>
            </a:r>
          </a:p>
          <a:p>
            <a:pPr indent="-285750" lvl="1" marL="742950">
              <a:buFont typeface="Wingdings" panose="05000000000000000000" pitchFamily="2" charset="2"/>
              <a:buChar char="Ø"/>
            </a:pPr>
            <a:endParaRPr dirty="0" lang="en-US"/>
          </a:p>
        </p:txBody>
      </p:sp>
      <p:sp>
        <p:nvSpPr>
          <p:cNvPr id="1048625" name="object 9"/>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itle 1"/>
          <p:cNvSpPr>
            <a:spLocks noGrp="1"/>
          </p:cNvSpPr>
          <p:nvPr>
            <p:ph type="title"/>
          </p:nvPr>
        </p:nvSpPr>
        <p:spPr>
          <a:xfrm>
            <a:off x="755332" y="385444"/>
            <a:ext cx="10681335" cy="677108"/>
          </a:xfrm>
        </p:spPr>
        <p:txBody>
          <a:bodyPr>
            <a:normAutofit/>
          </a:bodyPr>
          <a:p>
            <a:r>
              <a:rPr dirty="0" sz="4400" lang="en-IN">
                <a:latin typeface="Times New Roman" panose="02020603050405020304" pitchFamily="18" charset="0"/>
                <a:cs typeface="Times New Roman" panose="02020603050405020304" pitchFamily="18" charset="0"/>
              </a:rPr>
              <a:t>Dataset Description</a:t>
            </a:r>
          </a:p>
        </p:txBody>
      </p:sp>
      <p:sp>
        <p:nvSpPr>
          <p:cNvPr id="1048627" name="Text Placeholder 2"/>
          <p:cNvSpPr>
            <a:spLocks noGrp="1"/>
          </p:cNvSpPr>
          <p:nvPr>
            <p:ph idx="1"/>
          </p:nvPr>
        </p:nvSpPr>
        <p:spPr>
          <a:xfrm>
            <a:off x="609600" y="1295400"/>
            <a:ext cx="10439400" cy="5177156"/>
          </a:xfrm>
        </p:spPr>
        <p:txBody>
          <a:bodyPr>
            <a:normAutofit/>
          </a:bodyPr>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ID:</a:t>
            </a:r>
            <a:r>
              <a:rPr dirty="0" sz="2900" lang="en-US">
                <a:latin typeface="Times New Roman" panose="02020603050405020304" pitchFamily="18" charset="0"/>
                <a:cs typeface="Times New Roman" panose="02020603050405020304" pitchFamily="18" charset="0"/>
              </a:rPr>
              <a:t> Unique identifier for each employee in the organization</a:t>
            </a:r>
            <a:r>
              <a:rPr dirty="0" sz="2900" lang="en-IN">
                <a:latin typeface="Times New Roman" panose="02020603050405020304" pitchFamily="18" charset="0"/>
                <a:cs typeface="Times New Roman" panose="02020603050405020304" pitchFamily="18" charset="0"/>
              </a:rPr>
              <a:t>. Described in numbers</a:t>
            </a:r>
          </a:p>
          <a:p>
            <a:pPr algn="just" indent="-285750" marL="285750">
              <a:lnSpc>
                <a:spcPct val="150000"/>
              </a:lnSpc>
              <a:buFont typeface="Wingdings" panose="05000000000000000000" pitchFamily="2" charset="2"/>
              <a:buChar char="Ø"/>
            </a:pPr>
            <a:r>
              <a:rPr b="1" dirty="0" sz="2900" lang="en-IN">
                <a:latin typeface="Times New Roman" panose="02020603050405020304" pitchFamily="18" charset="0"/>
                <a:cs typeface="Times New Roman" panose="02020603050405020304" pitchFamily="18" charset="0"/>
              </a:rPr>
              <a:t>First name: </a:t>
            </a:r>
            <a:r>
              <a:rPr dirty="0" sz="2900" lang="en-IN">
                <a:latin typeface="Times New Roman" panose="02020603050405020304" pitchFamily="18" charset="0"/>
                <a:cs typeface="Times New Roman" panose="02020603050405020304" pitchFamily="18" charset="0"/>
              </a:rPr>
              <a:t>First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Last name: </a:t>
            </a:r>
            <a:r>
              <a:rPr dirty="0" sz="2900" lang="en-US">
                <a:latin typeface="Times New Roman" panose="02020603050405020304" pitchFamily="18" charset="0"/>
                <a:cs typeface="Times New Roman" panose="02020603050405020304" pitchFamily="18" charset="0"/>
              </a:rPr>
              <a:t>Last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Business unit: </a:t>
            </a:r>
            <a:r>
              <a:rPr dirty="0" sz="2900" lang="en-US">
                <a:latin typeface="Times New Roman" panose="02020603050405020304" pitchFamily="18" charset="0"/>
                <a:cs typeface="Times New Roman" panose="02020603050405020304" pitchFamily="18" charset="0"/>
              </a:rPr>
              <a:t>The specific business unit or department to which the employee belongs,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status: </a:t>
            </a:r>
            <a:r>
              <a:rPr dirty="0" sz="2900" lang="en-US">
                <a:latin typeface="Times New Roman" panose="02020603050405020304" pitchFamily="18" charset="0"/>
                <a:cs typeface="Times New Roman" panose="02020603050405020304" pitchFamily="18" charset="0"/>
              </a:rPr>
              <a:t>The current employment status of the employee i.e. active, on leave, terminated.</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type: </a:t>
            </a:r>
            <a:r>
              <a:rPr dirty="0" sz="2900" lang="en-US">
                <a:latin typeface="Times New Roman" panose="02020603050405020304" pitchFamily="18" charset="0"/>
                <a:cs typeface="Times New Roman" panose="02020603050405020304" pitchFamily="18" charset="0"/>
              </a:rPr>
              <a:t>The type of employment the employee has full-time, part-time, contract.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Gender code: </a:t>
            </a:r>
            <a:r>
              <a:rPr dirty="0" sz="2900" lang="en-US">
                <a:latin typeface="Times New Roman" panose="02020603050405020304" pitchFamily="18" charset="0"/>
                <a:cs typeface="Times New Roman" panose="02020603050405020304" pitchFamily="18" charset="0"/>
              </a:rPr>
              <a:t>A code representing the gender of the employee, M for male, F for female, N for non-binary.</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Performance score:</a:t>
            </a:r>
            <a:r>
              <a:rPr dirty="0" sz="2900" lang="en-US">
                <a:latin typeface="Times New Roman" panose="02020603050405020304" pitchFamily="18" charset="0"/>
                <a:cs typeface="Times New Roman" panose="02020603050405020304" pitchFamily="18" charset="0"/>
              </a:rPr>
              <a:t> A score indicating the employee’s performance level i.e. excellent, satisfactory, needs improvement.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Current employee rating: </a:t>
            </a:r>
            <a:r>
              <a:rPr dirty="0" sz="2900" lang="en-US">
                <a:latin typeface="Times New Roman" panose="02020603050405020304" pitchFamily="18" charset="0"/>
                <a:cs typeface="Times New Roman" panose="02020603050405020304" pitchFamily="18" charset="0"/>
              </a:rPr>
              <a:t>The current rating or evaluation of the employee’s overall performance</a:t>
            </a:r>
            <a:r>
              <a:rPr dirty="0" sz="2900" lang="en-US"/>
              <a:t>.</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object 7"/>
          <p:cNvSpPr txBox="1">
            <a:spLocks noGrp="1"/>
          </p:cNvSpPr>
          <p:nvPr>
            <p:ph type="title"/>
          </p:nvPr>
        </p:nvSpPr>
        <p:spPr>
          <a:xfrm>
            <a:off x="739775" y="131917"/>
            <a:ext cx="8480425" cy="1616711"/>
          </a:xfrm>
          <a:prstGeom prst="rect"/>
        </p:spPr>
        <p:txBody>
          <a:bodyPr bIns="0" lIns="0" rIns="0" rtlCol="0" tIns="16510" vert="horz" wrap="square">
            <a:spAutoFit/>
          </a:bodyPr>
          <a:p>
            <a:pPr marL="12700">
              <a:lnSpc>
                <a:spcPct val="100000"/>
              </a:lnSpc>
              <a:spcBef>
                <a:spcPts val="130"/>
              </a:spcBef>
            </a:pPr>
            <a:br>
              <a:rPr dirty="0" sz="3600" lang="en-US" spc="15">
                <a:latin typeface="Times New Roman" panose="02020603050405020304" pitchFamily="18" charset="0"/>
                <a:cs typeface="Times New Roman" panose="02020603050405020304" pitchFamily="18" charset="0"/>
              </a:rPr>
            </a:br>
            <a:br>
              <a:rPr dirty="0" sz="3600" lang="en-IN" spc="15">
                <a:latin typeface="Times New Roman" panose="02020603050405020304" pitchFamily="18" charset="0"/>
                <a:cs typeface="Times New Roman" panose="02020603050405020304" pitchFamily="18" charset="0"/>
              </a:rPr>
            </a:br>
            <a:r>
              <a:rPr dirty="0" sz="3600" spc="15">
                <a:latin typeface="Times New Roman" panose="02020603050405020304" pitchFamily="18" charset="0"/>
                <a:cs typeface="Times New Roman" panose="02020603050405020304" pitchFamily="18" charset="0"/>
              </a:rPr>
              <a:t>THE</a:t>
            </a:r>
            <a:r>
              <a:rPr dirty="0" sz="3600" spc="20">
                <a:latin typeface="Times New Roman" panose="02020603050405020304" pitchFamily="18" charset="0"/>
                <a:cs typeface="Times New Roman" panose="02020603050405020304" pitchFamily="18" charset="0"/>
              </a:rPr>
              <a:t> </a:t>
            </a:r>
            <a:r>
              <a:rPr dirty="0" sz="3600" lang="en-US" spc="20">
                <a:latin typeface="Times New Roman" panose="02020603050405020304" pitchFamily="18" charset="0"/>
                <a:cs typeface="Times New Roman" panose="02020603050405020304" pitchFamily="18" charset="0"/>
              </a:rPr>
              <a:t>"</a:t>
            </a:r>
            <a:r>
              <a:rPr dirty="0" sz="3600" spc="10">
                <a:latin typeface="Times New Roman" panose="02020603050405020304" pitchFamily="18" charset="0"/>
                <a:cs typeface="Times New Roman" panose="02020603050405020304" pitchFamily="18" charset="0"/>
              </a:rPr>
              <a:t>WOW</a:t>
            </a:r>
            <a:r>
              <a:rPr dirty="0" sz="3600" lang="en-US" spc="10">
                <a:latin typeface="Times New Roman" panose="02020603050405020304" pitchFamily="18" charset="0"/>
                <a:cs typeface="Times New Roman" panose="02020603050405020304" pitchFamily="18" charset="0"/>
              </a:rPr>
              <a:t>"</a:t>
            </a:r>
            <a:r>
              <a:rPr dirty="0" sz="3600" spc="85">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IN</a:t>
            </a:r>
            <a:r>
              <a:rPr dirty="0" sz="3600" spc="-5">
                <a:latin typeface="Times New Roman" panose="02020603050405020304" pitchFamily="18" charset="0"/>
                <a:cs typeface="Times New Roman" panose="02020603050405020304" pitchFamily="18" charset="0"/>
              </a:rPr>
              <a:t> </a:t>
            </a:r>
            <a:r>
              <a:rPr dirty="0" sz="3600" spc="15">
                <a:latin typeface="Times New Roman" panose="02020603050405020304" pitchFamily="18" charset="0"/>
                <a:cs typeface="Times New Roman" panose="02020603050405020304" pitchFamily="18" charset="0"/>
              </a:rPr>
              <a:t>OUR</a:t>
            </a:r>
            <a:r>
              <a:rPr dirty="0" sz="3600" spc="-10">
                <a:latin typeface="Times New Roman" panose="02020603050405020304" pitchFamily="18" charset="0"/>
                <a:cs typeface="Times New Roman" panose="02020603050405020304" pitchFamily="18" charset="0"/>
              </a:rPr>
              <a:t> </a:t>
            </a:r>
            <a:r>
              <a:rPr dirty="0" sz="3600" spc="20">
                <a:latin typeface="Times New Roman" panose="02020603050405020304" pitchFamily="18" charset="0"/>
                <a:cs typeface="Times New Roman" panose="02020603050405020304" pitchFamily="18" charset="0"/>
              </a:rPr>
              <a:t>SOLUTION</a:t>
            </a:r>
            <a:endParaRPr dirty="0" sz="3600">
              <a:latin typeface="Times New Roman" panose="02020603050405020304" pitchFamily="18" charset="0"/>
              <a:cs typeface="Times New Roman" panose="02020603050405020304" pitchFamily="18" charset="0"/>
            </a:endParaRP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1143000" y="1676400"/>
            <a:ext cx="9753600" cy="2834640"/>
          </a:xfrm>
          <a:prstGeom prst="rect"/>
          <a:noFill/>
        </p:spPr>
        <p:txBody>
          <a:bodyPr rtlCol="0" wrap="square">
            <a:spAutoFit/>
          </a:bodyPr>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r>
              <a:rPr b="1" dirty="0" sz="2000" i="0" lang="en-US">
                <a:latin typeface="Times New Roman" panose="02020603050405020304" pitchFamily="18" charset="0"/>
                <a:cs typeface="Times New Roman" panose="02020603050405020304" pitchFamily="18" charset="0"/>
              </a:rPr>
              <a:t>     Formul</a:t>
            </a:r>
            <a:r>
              <a:rPr b="1" dirty="0" sz="2000" lang="en-US">
                <a:latin typeface="Times New Roman" panose="02020603050405020304" pitchFamily="18" charset="0"/>
                <a:cs typeface="Times New Roman" panose="02020603050405020304" pitchFamily="18" charset="0"/>
              </a:rPr>
              <a:t>a used for finding the performance level of employees</a:t>
            </a:r>
          </a:p>
          <a:p>
            <a:pPr lvl="0"/>
            <a:endParaRPr dirty="0" sz="2000" lang="en-US">
              <a:latin typeface="Times New Roman" panose="02020603050405020304" pitchFamily="18" charset="0"/>
              <a:cs typeface="Times New Roman" panose="02020603050405020304" pitchFamily="18" charset="0"/>
            </a:endParaRPr>
          </a:p>
          <a:p>
            <a:pPr lvl="0"/>
            <a:endParaRPr dirty="0" sz="2000" lang="en-US">
              <a:latin typeface="Times New Roman" panose="02020603050405020304" pitchFamily="18" charset="0"/>
              <a:cs typeface="Times New Roman" panose="02020603050405020304" pitchFamily="18" charset="0"/>
            </a:endParaRPr>
          </a:p>
          <a:p>
            <a:r>
              <a:rPr b="0" dirty="0" sz="2000" i="0" lang="en-US">
                <a:latin typeface="Times New Roman" panose="02020603050405020304" pitchFamily="18" charset="0"/>
                <a:cs typeface="Times New Roman" panose="02020603050405020304" pitchFamily="18" charset="0"/>
              </a:rPr>
              <a:t>=IFS(Z8&gt;=5,"VERY HIGH",Z8&gt;=4,"HIGH",Z8&gt;=3,"MED",Z8&gt;=2,"LOW",Z8&gt;=1,"VERY LOW")</a:t>
            </a:r>
            <a:endParaRPr dirty="0" sz="2000" lang="en-US">
              <a:latin typeface="Times New Roman" panose="02020603050405020304" pitchFamily="18" charset="0"/>
              <a:cs typeface="Times New Roman" panose="02020603050405020304" pitchFamily="18" charset="0"/>
            </a:endParaRPr>
          </a:p>
          <a:p>
            <a:pPr lvl="0">
              <a:lnSpc>
                <a:spcPct val="100000"/>
              </a:lnSpc>
            </a:pP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Sandhya D</cp:lastModifiedBy>
  <dcterms:created xsi:type="dcterms:W3CDTF">2024-03-28T17:07:22Z</dcterms:created>
  <dcterms:modified xsi:type="dcterms:W3CDTF">2024-09-06T07:05:35Z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d53ee69bbbd640a6a56a6ec9cc552082</vt:lpwstr>
  </property>
</Properties>
</file>