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6" r:id="rId2"/>
  </p:sldMasterIdLst>
  <p:notesMasterIdLst>
    <p:notesMasterId r:id="rId18"/>
  </p:notesMasterIdLst>
  <p:sldIdLst>
    <p:sldId id="263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61" r:id="rId16"/>
    <p:sldId id="262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rial Black" panose="020B0A04020102020204" pitchFamily="34" charset="0"/>
      <p:bold r:id="rId23"/>
    </p:embeddedFont>
    <p:embeddedFont>
      <p:font typeface="EB Garamond" panose="020B0604020202020204" charset="0"/>
      <p:regular r:id="rId24"/>
      <p:bold r:id="rId25"/>
      <p:italic r:id="rId26"/>
      <p:boldItalic r:id="rId27"/>
    </p:embeddedFont>
    <p:embeddedFont>
      <p:font typeface="EB Garamond SemiBold" panose="020B0604020202020204" charset="0"/>
      <p:regular r:id="rId28"/>
      <p:bold r:id="rId29"/>
      <p:italic r:id="rId30"/>
      <p:boldItalic r:id="rId31"/>
    </p:embeddedFont>
    <p:embeddedFont>
      <p:font typeface="EB Garamond Medium" panose="020B0604020202020204" charset="0"/>
      <p:regular r:id="rId32"/>
      <p:bold r:id="rId33"/>
      <p:italic r:id="rId34"/>
      <p:boldItalic r:id="rId35"/>
    </p:embeddedFont>
    <p:embeddedFont>
      <p:font typeface="Public Sans" panose="020B0604020202020204" charset="0"/>
      <p:regular r:id="rId36"/>
      <p:bold r:id="rId37"/>
      <p:italic r:id="rId38"/>
      <p:boldItalic r:id="rId39"/>
    </p:embeddedFont>
    <p:embeddedFont>
      <p:font typeface="Public Sans" panose="020B0604020202020204" charset="0"/>
      <p:regular r:id="rId36"/>
      <p:bold r:id="rId37"/>
      <p:italic r:id="rId38"/>
      <p:boldItalic r:id="rId39"/>
    </p:embeddedFont>
    <p:embeddedFont>
      <p:font typeface="EB Garamond ExtraBold" panose="020B0604020202020204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5">
          <p15:clr>
            <a:srgbClr val="A4A3A4"/>
          </p15:clr>
        </p15:guide>
        <p15:guide id="2" pos="2880">
          <p15:clr>
            <a:srgbClr val="9AA0A6"/>
          </p15:clr>
        </p15:guide>
        <p15:guide id="3" orient="horz" pos="1429">
          <p15:clr>
            <a:srgbClr val="A4A3A4"/>
          </p15:clr>
        </p15:guide>
        <p15:guide id="4" pos="423">
          <p15:clr>
            <a:srgbClr val="A4A3A4"/>
          </p15:clr>
        </p15:guide>
        <p15:guide id="5" orient="horz" pos="158">
          <p15:clr>
            <a:srgbClr val="A4A3A4"/>
          </p15:clr>
        </p15:guide>
        <p15:guide id="6" orient="horz" pos="2787">
          <p15:clr>
            <a:srgbClr val="A4A3A4"/>
          </p15:clr>
        </p15:guide>
        <p15:guide id="7" pos="2001">
          <p15:clr>
            <a:srgbClr val="A4A3A4"/>
          </p15:clr>
        </p15:guide>
        <p15:guide id="8" pos="338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6KULBpVTvChdcVZgh6kyOJTDj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BC87CF-A05D-4223-A3B3-9C00D10DC14A}">
  <a:tblStyle styleId="{87BC87CF-A05D-4223-A3B3-9C00D10DC14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2395"/>
        <p:guide pos="2880"/>
        <p:guide orient="horz" pos="1429"/>
        <p:guide pos="423"/>
        <p:guide orient="horz" pos="158"/>
        <p:guide orient="horz" pos="2787"/>
        <p:guide pos="2001"/>
        <p:guide pos="33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1538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7" name="Google Shape;1837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759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7" name="Google Shape;3667;g1f5d965ad35_0_1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8" name="Google Shape;3668;g1f5d965ad35_0_1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4" name="Google Shape;3684;g1f5d965ad35_0_3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5" name="Google Shape;3685;g1f5d965ad35_0_3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618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8" name="Google Shape;3698;p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99" name="Google Shape;3699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090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Google Shape;3704;p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05" name="Google Shape;3705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551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1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2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6.png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7.png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1.png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2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eg"/><Relationship Id="rId1" Type="http://schemas.openxmlformats.org/officeDocument/2006/relationships/slideMaster" Target="../slideMasters/slideMaster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2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Master" Target="../slideMasters/slideMaster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2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4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24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24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24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24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dHUCw+y0GI="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8" name="Google Shape;1718;p31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9" name="Google Shape;1719;p31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2"/>
          <a:stretch/>
        </p:blipFill>
        <p:spPr>
          <a:xfrm>
            <a:off x="4864308" y="0"/>
            <a:ext cx="427969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0" name="Google Shape;1720;p31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1" name="Google Shape;1721;p315"/>
          <p:cNvSpPr/>
          <p:nvPr/>
        </p:nvSpPr>
        <p:spPr>
          <a:xfrm>
            <a:off x="0" y="1107751"/>
            <a:ext cx="4864308" cy="2927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315"/>
          <p:cNvSpPr/>
          <p:nvPr/>
        </p:nvSpPr>
        <p:spPr>
          <a:xfrm>
            <a:off x="185197" y="1339045"/>
            <a:ext cx="69448" cy="246540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31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450" cy="45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4" name="Google Shape;1724;p31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206" cy="181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WgfZNftxRw=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26;p31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7" name="Google Shape;1727;p31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8" name="Google Shape;1728;p316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29" name="Google Shape;1729;p316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30" name="Google Shape;1730;p316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31" name="Google Shape;1731;p3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32" name="Google Shape;1732;p316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PBrfs17CEA="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4" name="Google Shape;1734;p317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5" name="Google Shape;1735;p3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6" name="Google Shape;1736;p317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7" name="Google Shape;1737;p317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8" name="Google Shape;1738;p317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39" name="Google Shape;1739;p317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9fAr2Fmnqc=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" name="Google Shape;1741;p31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3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3" name="Google Shape;1743;p318"/>
          <p:cNvGrpSpPr/>
          <p:nvPr/>
        </p:nvGrpSpPr>
        <p:grpSpPr>
          <a:xfrm>
            <a:off x="-900" y="1034935"/>
            <a:ext cx="9146700" cy="1842077"/>
            <a:chOff x="-900" y="1034935"/>
            <a:chExt cx="9146700" cy="1842077"/>
          </a:xfrm>
        </p:grpSpPr>
        <p:sp>
          <p:nvSpPr>
            <p:cNvPr id="1744" name="Google Shape;1744;p318"/>
            <p:cNvSpPr/>
            <p:nvPr/>
          </p:nvSpPr>
          <p:spPr>
            <a:xfrm>
              <a:off x="0" y="1085724"/>
              <a:ext cx="9145800" cy="1791288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1745" name="Google Shape;1745;p31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1746" name="Google Shape;1746;p3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5" cy="4151489"/>
          </a:xfrm>
          <a:prstGeom prst="rect">
            <a:avLst/>
          </a:prstGeom>
          <a:noFill/>
          <a:ln>
            <a:noFill/>
          </a:ln>
        </p:spPr>
      </p:pic>
      <p:sp>
        <p:nvSpPr>
          <p:cNvPr id="1747" name="Google Shape;1747;p31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63" cy="146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oOPK8NqaGOM="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9" name="Google Shape;1749;p319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0" name="Google Shape;1750;p3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1" name="Google Shape;1751;p319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2" name="Google Shape;1752;p319"/>
          <p:cNvSpPr/>
          <p:nvPr/>
        </p:nvSpPr>
        <p:spPr>
          <a:xfrm>
            <a:off x="0" y="1037770"/>
            <a:ext cx="9144000" cy="161398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3" name="Google Shape;1753;p319"/>
          <p:cNvPicPr preferRelativeResize="0"/>
          <p:nvPr/>
        </p:nvPicPr>
        <p:blipFill rotWithShape="1">
          <a:blip r:embed="rId4">
            <a:alphaModFix/>
          </a:blip>
          <a:srcRect t="-453" b="47599"/>
          <a:stretch/>
        </p:blipFill>
        <p:spPr>
          <a:xfrm flipH="1">
            <a:off x="349865" y="721112"/>
            <a:ext cx="3612538" cy="4395173"/>
          </a:xfrm>
          <a:prstGeom prst="rect">
            <a:avLst/>
          </a:prstGeom>
          <a:noFill/>
          <a:ln>
            <a:noFill/>
          </a:ln>
        </p:spPr>
      </p:pic>
      <p:sp>
        <p:nvSpPr>
          <p:cNvPr id="1754" name="Google Shape;1754;p319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63" cy="1160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r4No7qG+OZA="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6" name="Google Shape;1756;p3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7" name="Google Shape;1757;p3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8" name="Google Shape;1758;p320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9" name="Google Shape;1759;p320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0" cy="2742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60" name="Google Shape;1760;p320"/>
          <p:cNvSpPr txBox="1">
            <a:spLocks noGrp="1"/>
          </p:cNvSpPr>
          <p:nvPr>
            <p:ph type="body" idx="1"/>
          </p:nvPr>
        </p:nvSpPr>
        <p:spPr>
          <a:xfrm rot="-525871">
            <a:off x="2714091" y="2148474"/>
            <a:ext cx="3673884" cy="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Ut4ul/zGWI="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2" name="Google Shape;1762;p321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763" name="Google Shape;1763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4" name="Google Shape;1764;p32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65" name="Google Shape;1765;p32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6" name="Google Shape;1766;p321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4" cy="2799228"/>
          </a:xfrm>
          <a:prstGeom prst="rect">
            <a:avLst/>
          </a:prstGeom>
          <a:noFill/>
          <a:ln>
            <a:noFill/>
          </a:ln>
        </p:spPr>
      </p:pic>
      <p:sp>
        <p:nvSpPr>
          <p:cNvPr id="1767" name="Google Shape;1767;p321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088" cy="47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8" name="Google Shape;1768;p321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0" name="Google Shape;1770;p322"/>
          <p:cNvPicPr preferRelativeResize="0"/>
          <p:nvPr/>
        </p:nvPicPr>
        <p:blipFill rotWithShape="1">
          <a:blip r:embed="rId2">
            <a:alphaModFix amt="70000"/>
          </a:blip>
          <a:srcRect t="1816" b="12611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1" name="Google Shape;1771;p32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772" name="Google Shape;1772;p322"/>
          <p:cNvSpPr/>
          <p:nvPr/>
        </p:nvSpPr>
        <p:spPr>
          <a:xfrm>
            <a:off x="3322314" y="1790299"/>
            <a:ext cx="2539465" cy="644893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3" name="Google Shape;1773;p322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74" name="Google Shape;1774;p322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088" cy="71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323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77" name="Google Shape;1777;p323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8" name="Google Shape;1778;p323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dk2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9" name="Google Shape;1779;p3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0" name="Google Shape;1780;p323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81" name="Google Shape;1781;p323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82" name="Google Shape;1782;p323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83" name="Google Shape;1783;p3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84" name="Google Shape;1784;p3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6" name="Google Shape;1786;p324"/>
          <p:cNvGrpSpPr/>
          <p:nvPr/>
        </p:nvGrpSpPr>
        <p:grpSpPr>
          <a:xfrm>
            <a:off x="-3149" y="1"/>
            <a:ext cx="9147149" cy="5143500"/>
            <a:chOff x="-3149" y="1"/>
            <a:chExt cx="9147149" cy="5143500"/>
          </a:xfrm>
        </p:grpSpPr>
        <p:pic>
          <p:nvPicPr>
            <p:cNvPr id="1787" name="Google Shape;1787;p324"/>
            <p:cNvPicPr preferRelativeResize="0"/>
            <p:nvPr/>
          </p:nvPicPr>
          <p:blipFill rotWithShape="1">
            <a:blip r:embed="rId2">
              <a:alphaModFix/>
            </a:blip>
            <a:srcRect t="2687" b="12936"/>
            <a:stretch/>
          </p:blipFill>
          <p:spPr>
            <a:xfrm>
              <a:off x="-3149" y="1"/>
              <a:ext cx="9144002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8" name="Google Shape;1788;p324"/>
            <p:cNvSpPr/>
            <p:nvPr/>
          </p:nvSpPr>
          <p:spPr>
            <a:xfrm>
              <a:off x="-938" y="2804160"/>
              <a:ext cx="9144938" cy="2339340"/>
            </a:xfrm>
            <a:prstGeom prst="rect">
              <a:avLst/>
            </a:prstGeom>
            <a:solidFill>
              <a:schemeClr val="accent1">
                <a:alpha val="7372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89" name="Google Shape;1789;p32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Google Shape;1790;p324"/>
          <p:cNvGrpSpPr/>
          <p:nvPr/>
        </p:nvGrpSpPr>
        <p:grpSpPr>
          <a:xfrm>
            <a:off x="2349390" y="1908808"/>
            <a:ext cx="4506182" cy="1790703"/>
            <a:chOff x="2560319" y="1790699"/>
            <a:chExt cx="4084321" cy="1623060"/>
          </a:xfrm>
        </p:grpSpPr>
        <p:sp>
          <p:nvSpPr>
            <p:cNvPr id="1791" name="Google Shape;1791;p324"/>
            <p:cNvSpPr/>
            <p:nvPr/>
          </p:nvSpPr>
          <p:spPr>
            <a:xfrm>
              <a:off x="2560319" y="1790699"/>
              <a:ext cx="4023360" cy="1562098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792" name="Google Shape;1792;p324"/>
            <p:cNvSpPr/>
            <p:nvPr/>
          </p:nvSpPr>
          <p:spPr>
            <a:xfrm>
              <a:off x="2621280" y="1851661"/>
              <a:ext cx="4023360" cy="1562098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793" name="Google Shape;1793;p324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466" cy="396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4" name="Google Shape;1794;p324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088" cy="77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25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2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MWIvaKZLkwM="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325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7" name="Google Shape;1797;p32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25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799" name="Google Shape;1799;p325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0" name="Google Shape;1800;p325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1" name="Google Shape;1801;p325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I4xA18PJAQ="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326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2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26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06" name="Google Shape;1806;p326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7" name="Google Shape;1807;p326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8" name="Google Shape;1808;p326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VJgTm3UpWw="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327"/>
          <p:cNvSpPr/>
          <p:nvPr/>
        </p:nvSpPr>
        <p:spPr>
          <a:xfrm>
            <a:off x="4690334" y="0"/>
            <a:ext cx="4453668" cy="51398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32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32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335" cy="5139879"/>
          </a:xfrm>
          <a:prstGeom prst="rect">
            <a:avLst/>
          </a:prstGeom>
          <a:noFill/>
          <a:ln>
            <a:noFill/>
          </a:ln>
        </p:spPr>
      </p:sp>
      <p:sp>
        <p:nvSpPr>
          <p:cNvPr id="1813" name="Google Shape;1813;p327"/>
          <p:cNvSpPr/>
          <p:nvPr/>
        </p:nvSpPr>
        <p:spPr>
          <a:xfrm>
            <a:off x="4548336" y="420700"/>
            <a:ext cx="4595664" cy="42817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4" name="Google Shape;1814;p32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265" cy="3568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5" name="Google Shape;1815;p32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265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28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818" name="Google Shape;1818;p328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7" r="20566" b="45930"/>
          <a:stretch/>
        </p:blipFill>
        <p:spPr>
          <a:xfrm rot="5400000">
            <a:off x="5391150" y="1390650"/>
            <a:ext cx="5143500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1819" name="Google Shape;1819;p328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0" name="Google Shape;1820;p328"/>
          <p:cNvCxnSpPr/>
          <p:nvPr/>
        </p:nvCxnSpPr>
        <p:spPr>
          <a:xfrm>
            <a:off x="777369" y="2062045"/>
            <a:ext cx="0" cy="1882258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1" name="Google Shape;1821;p328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1"/>
          <a:stretch/>
        </p:blipFill>
        <p:spPr>
          <a:xfrm>
            <a:off x="5353758" y="1004593"/>
            <a:ext cx="2781568" cy="3247434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2" name="Google Shape;1822;p328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84" cy="1882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3" name="Google Shape;1823;p328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84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tCKij3Zla0="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5" name="Google Shape;1825;p329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6" name="Google Shape;1826;p32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8604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First page 2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0" name="Google Shape;1830;g1f5d965ad35_0_1844" descr="Diagram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141"/>
            <a:ext cx="9143999" cy="51352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1" name="Google Shape;1831;g1f5d965ad35_0_1844"/>
          <p:cNvCxnSpPr/>
          <p:nvPr/>
        </p:nvCxnSpPr>
        <p:spPr>
          <a:xfrm>
            <a:off x="343814" y="3257405"/>
            <a:ext cx="527100" cy="0"/>
          </a:xfrm>
          <a:prstGeom prst="straightConnector1">
            <a:avLst/>
          </a:prstGeom>
          <a:noFill/>
          <a:ln w="28575" cap="flat" cmpd="sng">
            <a:solidFill>
              <a:srgbClr val="22366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32" name="Google Shape;1832;g1f5d965ad35_0_1844"/>
          <p:cNvSpPr txBox="1">
            <a:spLocks noGrp="1"/>
          </p:cNvSpPr>
          <p:nvPr>
            <p:ph type="body" idx="1"/>
          </p:nvPr>
        </p:nvSpPr>
        <p:spPr>
          <a:xfrm>
            <a:off x="261254" y="2640951"/>
            <a:ext cx="33117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">
    <p:spTree>
      <p:nvGrpSpPr>
        <p:cNvPr id="1" name="Shape 1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4" name="Google Shape;1834;g1f5d965ad35_0_1848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1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g1f5d965ad35_0_184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36" name="Google Shape;1836;g1f5d965ad35_0_184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g1f5d965ad35_0_184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g1f5d965ad35_0_184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9" name="Google Shape;1839;g1f5d965ad35_0_184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"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1" name="Google Shape;1841;g1f5d965ad35_0_1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2" name="Google Shape;1842;g1f5d965ad35_0_1855"/>
          <p:cNvGrpSpPr/>
          <p:nvPr/>
        </p:nvGrpSpPr>
        <p:grpSpPr>
          <a:xfrm>
            <a:off x="270520" y="225967"/>
            <a:ext cx="175200" cy="4733543"/>
            <a:chOff x="270520" y="1140367"/>
            <a:chExt cx="175200" cy="4733543"/>
          </a:xfrm>
        </p:grpSpPr>
        <p:grpSp>
          <p:nvGrpSpPr>
            <p:cNvPr id="1843" name="Google Shape;1843;g1f5d965ad35_0_1855"/>
            <p:cNvGrpSpPr/>
            <p:nvPr/>
          </p:nvGrpSpPr>
          <p:grpSpPr>
            <a:xfrm>
              <a:off x="270520" y="4549711"/>
              <a:ext cx="175200" cy="1324199"/>
              <a:chOff x="129115" y="4606273"/>
              <a:chExt cx="175200" cy="1324199"/>
            </a:xfrm>
          </p:grpSpPr>
          <p:sp>
            <p:nvSpPr>
              <p:cNvPr id="1844" name="Google Shape;1844;g1f5d965ad35_0_1855"/>
              <p:cNvSpPr/>
              <p:nvPr/>
            </p:nvSpPr>
            <p:spPr>
              <a:xfrm>
                <a:off x="129115" y="4606273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45" name="Google Shape;1845;g1f5d965ad35_0_1855"/>
              <p:cNvCxnSpPr/>
              <p:nvPr/>
            </p:nvCxnSpPr>
            <p:spPr>
              <a:xfrm>
                <a:off x="216745" y="4817772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46" name="Google Shape;1846;g1f5d965ad35_0_1855"/>
            <p:cNvGrpSpPr/>
            <p:nvPr/>
          </p:nvGrpSpPr>
          <p:grpSpPr>
            <a:xfrm>
              <a:off x="270520" y="1140367"/>
              <a:ext cx="175200" cy="3018423"/>
              <a:chOff x="129115" y="1196929"/>
              <a:chExt cx="175200" cy="3018423"/>
            </a:xfrm>
          </p:grpSpPr>
          <p:cxnSp>
            <p:nvCxnSpPr>
              <p:cNvPr id="1847" name="Google Shape;1847;g1f5d965ad35_0_1855"/>
              <p:cNvCxnSpPr/>
              <p:nvPr/>
            </p:nvCxnSpPr>
            <p:spPr>
              <a:xfrm>
                <a:off x="216745" y="1402852"/>
                <a:ext cx="0" cy="28125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848" name="Google Shape;1848;g1f5d965ad35_0_185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49" cy="4030832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26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26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0" name="Google Shape;1850;g1f5d965ad35_0_1864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5" r="1748" b="8546"/>
          <a:stretch/>
        </p:blipFill>
        <p:spPr>
          <a:xfrm>
            <a:off x="-1" y="-1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1" name="Google Shape;1851;g1f5d965ad35_0_186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52" name="Google Shape;1852;g1f5d965ad35_0_1864"/>
          <p:cNvSpPr/>
          <p:nvPr/>
        </p:nvSpPr>
        <p:spPr>
          <a:xfrm>
            <a:off x="2240495" y="1407885"/>
            <a:ext cx="4811700" cy="7680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3" name="Google Shape;1853;g1f5d965ad35_0_1864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4" name="Google Shape;1854;g1f5d965ad35_0_1864"/>
          <p:cNvSpPr/>
          <p:nvPr/>
        </p:nvSpPr>
        <p:spPr>
          <a:xfrm>
            <a:off x="2233323" y="613458"/>
            <a:ext cx="4818600" cy="79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g1f5d965ad35_0_1864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70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6" name="Google Shape;1856;g1f5d965ad35_0_1864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2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8" name="Google Shape;1858;g1f5d965ad35_0_1872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g1f5d965ad35_0_187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1" name="Google Shape;1861;g1f5d965ad35_0_1875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2" name="Google Shape;1862;g1f5d965ad35_0_187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63" name="Google Shape;1863;g1f5d965ad35_0_1875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4" name="Google Shape;1864;g1f5d965ad35_0_1875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5" name="Google Shape;1865;g1f5d965ad35_0_18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6" name="Google Shape;1866;g1f5d965ad35_0_187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8" name="Google Shape;1868;g1f5d965ad35_0_1882"/>
          <p:cNvPicPr preferRelativeResize="0"/>
          <p:nvPr/>
        </p:nvPicPr>
        <p:blipFill rotWithShape="1">
          <a:blip r:embed="rId2">
            <a:alphaModFix/>
          </a:blip>
          <a:srcRect l="16977" t="14935" r="19505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9" name="Google Shape;1869;g1f5d965ad35_0_188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0" name="Google Shape;1870;g1f5d965ad35_0_1882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400" cy="3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1" name="Google Shape;1871;g1f5d965ad35_0_1882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2" name="Google Shape;1872;g1f5d965ad35_0_18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3" name="Google Shape;1873;g1f5d965ad35_0_188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1f5d965ad35_0_188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6" name="Google Shape;1876;g1f5d965ad35_0_18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77" name="Google Shape;1877;g1f5d965ad35_0_1889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8" name="Google Shape;1878;g1f5d965ad35_0_1889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9" name="Google Shape;1879;g1f5d965ad35_0_18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0" name="Google Shape;1880;g1f5d965ad35_0_188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2" name="Google Shape;1882;g1f5d965ad35_0_189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83" name="Google Shape;1883;g1f5d965ad35_0_1896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00" cy="4050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4" name="Google Shape;1884;g1f5d965ad35_0_1896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5" name="Google Shape;1885;g1f5d965ad35_0_189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6" name="Google Shape;1886;g1f5d965ad35_0_189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Google Shape;1888;g1f5d965ad35_0_1902"/>
          <p:cNvGrpSpPr/>
          <p:nvPr/>
        </p:nvGrpSpPr>
        <p:grpSpPr>
          <a:xfrm>
            <a:off x="0" y="1"/>
            <a:ext cx="9144000" cy="5143500"/>
            <a:chOff x="0" y="1"/>
            <a:chExt cx="9144000" cy="5143500"/>
          </a:xfrm>
        </p:grpSpPr>
        <p:sp>
          <p:nvSpPr>
            <p:cNvPr id="1889" name="Google Shape;1889;g1f5d965ad35_0_1902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1890" name="Google Shape;1890;g1f5d965ad35_0_1902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19" cy="468714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91" name="Google Shape;1891;g1f5d965ad35_0_190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g1f5d965ad35_0_190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3" name="Google Shape;1893;g1f5d965ad35_0_190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4" name="Google Shape;1894;g1f5d965ad35_0_190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5"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1f5d965ad35_0_19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7" name="Google Shape;1897;g1f5d965ad35_0_19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898" name="Google Shape;1898;g1f5d965ad35_0_1910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9" name="Google Shape;1899;g1f5d965ad35_0_1910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g1f5d965ad35_0_1910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g1f5d965ad35_0_19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2" name="Google Shape;1902;g1f5d965ad35_0_1910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6"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1f5d965ad35_0_19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5" name="Google Shape;1905;g1f5d965ad35_0_19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06" name="Google Shape;1906;g1f5d965ad35_0_1918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7" name="Google Shape;1907;g1f5d965ad35_0_1918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g1f5d965ad35_0_1918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g1f5d965ad35_0_1918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0" name="Google Shape;1910;g1f5d965ad35_0_1918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7"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1f5d965ad35_0_19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3" name="Google Shape;1913;g1f5d965ad35_0_19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14" name="Google Shape;1914;g1f5d965ad35_0_1926"/>
          <p:cNvSpPr>
            <a:spLocks noGrp="1"/>
          </p:cNvSpPr>
          <p:nvPr>
            <p:ph type="pic" idx="2"/>
          </p:nvPr>
        </p:nvSpPr>
        <p:spPr>
          <a:xfrm>
            <a:off x="4734046" y="638171"/>
            <a:ext cx="4417200" cy="4030800"/>
          </a:xfrm>
          <a:prstGeom prst="rect">
            <a:avLst/>
          </a:prstGeom>
          <a:noFill/>
          <a:ln>
            <a:noFill/>
          </a:ln>
        </p:spPr>
      </p:sp>
      <p:sp>
        <p:nvSpPr>
          <p:cNvPr id="1915" name="Google Shape;1915;g1f5d965ad35_0_1926"/>
          <p:cNvSpPr/>
          <p:nvPr/>
        </p:nvSpPr>
        <p:spPr>
          <a:xfrm>
            <a:off x="0" y="638171"/>
            <a:ext cx="4734000" cy="4030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g1f5d965ad35_0_1926"/>
          <p:cNvSpPr/>
          <p:nvPr/>
        </p:nvSpPr>
        <p:spPr>
          <a:xfrm>
            <a:off x="0" y="819942"/>
            <a:ext cx="144600" cy="32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g1f5d965ad35_0_1926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8" name="Google Shape;1918;g1f5d965ad35_0_1926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2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7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"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0" name="Google Shape;1920;g1f5d965ad35_0_193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1" name="Google Shape;1921;g1f5d965ad35_0_193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2" name="Google Shape;1922;g1f5d965ad35_0_193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g1f5d965ad35_0_1934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g1f5d965ad35_0_19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g1f5d965ad35_0_19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7" name="Google Shape;1927;g1f5d965ad35_0_19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g1f5d965ad35_0_193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29" name="Google Shape;1929;g1f5d965ad35_0_1939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0" name="Google Shape;1930;g1f5d965ad35_0_193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1" name="Google Shape;1931;g1f5d965ad35_0_1939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3" name="Google Shape;1933;g1f5d965ad35_0_19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34" name="Google Shape;1934;g1f5d965ad35_0_19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5" name="Google Shape;1935;g1f5d965ad35_0_19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6" name="Google Shape;1936;g1f5d965ad35_0_1947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37" name="Google Shape;1937;g1f5d965ad35_0_1947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38" name="Google Shape;1938;g1f5d965ad35_0_1947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4" cy="3617989"/>
          </a:xfrm>
          <a:prstGeom prst="rect">
            <a:avLst/>
          </a:prstGeom>
          <a:noFill/>
          <a:ln>
            <a:noFill/>
          </a:ln>
        </p:spPr>
      </p:pic>
      <p:sp>
        <p:nvSpPr>
          <p:cNvPr id="1939" name="Google Shape;1939;g1f5d965ad35_0_1947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1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1" name="Google Shape;1941;g1f5d965ad35_0_19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42" name="Google Shape;1942;g1f5d965ad35_0_19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3" name="Google Shape;1943;g1f5d965ad35_0_19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4" name="Google Shape;1944;g1f5d965ad35_0_1955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45" name="Google Shape;1945;g1f5d965ad35_0_1955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46" name="Google Shape;1946;g1f5d965ad35_0_19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28" cy="362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7" name="Google Shape;1947;g1f5d965ad35_0_1955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9" name="Google Shape;1949;g1f5d965ad35_0_19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0" name="Google Shape;1950;g1f5d965ad35_0_19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1" name="Google Shape;1951;g1f5d965ad35_0_196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2" name="Google Shape;1952;g1f5d965ad35_0_1963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30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953" name="Google Shape;1953;g1f5d965ad35_0_1963"/>
          <p:cNvCxnSpPr/>
          <p:nvPr/>
        </p:nvCxnSpPr>
        <p:spPr>
          <a:xfrm>
            <a:off x="0" y="498469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54" name="Google Shape;1954;g1f5d965ad35_0_1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5" cy="3111618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g1f5d965ad35_0_1963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80000" cy="19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7" name="Google Shape;1957;g1f5d965ad35_0_19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58" name="Google Shape;1958;g1f5d965ad35_0_1971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9" name="Google Shape;1959;g1f5d965ad35_0_1971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0" name="Google Shape;1960;g1f5d965ad35_0_1971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1f5d965ad35_0_1971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2" name="Google Shape;1962;g1f5d965ad35_0_1971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4" name="Google Shape;1964;g1f5d965ad35_0_19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965" name="Google Shape;1965;g1f5d965ad35_0_1978"/>
          <p:cNvSpPr/>
          <p:nvPr/>
        </p:nvSpPr>
        <p:spPr>
          <a:xfrm>
            <a:off x="4109012" y="748626"/>
            <a:ext cx="327300" cy="380820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g1f5d965ad35_0_1978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500" cy="3970200"/>
          </a:xfrm>
          <a:prstGeom prst="rect">
            <a:avLst/>
          </a:prstGeom>
          <a:noFill/>
          <a:ln>
            <a:noFill/>
          </a:ln>
        </p:spPr>
      </p:sp>
      <p:sp>
        <p:nvSpPr>
          <p:cNvPr id="1967" name="Google Shape;1967;g1f5d965ad35_0_1978"/>
          <p:cNvSpPr/>
          <p:nvPr/>
        </p:nvSpPr>
        <p:spPr>
          <a:xfrm>
            <a:off x="4436268" y="973867"/>
            <a:ext cx="4707600" cy="51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g1f5d965ad35_0_1978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9" name="Google Shape;1969;g1f5d965ad35_0_1978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1f5d965ad35_0_198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2" name="Google Shape;1972;g1f5d965ad35_0_198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73" name="Google Shape;1973;g1f5d965ad35_0_198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g1f5d965ad35_0_198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5" name="Google Shape;1975;g1f5d965ad35_0_1985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g1f5d965ad35_0_1985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g1f5d965ad35_0_198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g1f5d965ad35_0_198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9" name="Google Shape;1979;g1f5d965ad35_0_1985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g1f5d965ad35_0_198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g1f5d965ad35_0_198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g1f5d965ad35_0_199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g1f5d965ad35_0_199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1985" name="Google Shape;1985;g1f5d965ad35_0_1997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g1f5d965ad35_0_1997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7" name="Google Shape;1987;g1f5d965ad35_0_1997"/>
          <p:cNvSpPr/>
          <p:nvPr/>
        </p:nvSpPr>
        <p:spPr>
          <a:xfrm>
            <a:off x="4879819" y="656889"/>
            <a:ext cx="906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g1f5d965ad35_0_1997"/>
          <p:cNvSpPr/>
          <p:nvPr/>
        </p:nvSpPr>
        <p:spPr>
          <a:xfrm>
            <a:off x="4241543" y="1368179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9" name="Google Shape;1989;g1f5d965ad35_0_1997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0" name="Google Shape;1990;g1f5d965ad35_0_1997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1" name="Google Shape;1991;g1f5d965ad35_0_1997"/>
          <p:cNvSpPr/>
          <p:nvPr/>
        </p:nvSpPr>
        <p:spPr>
          <a:xfrm>
            <a:off x="4241543" y="2951688"/>
            <a:ext cx="660900" cy="660900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2" name="Google Shape;1992;g1f5d965ad35_0_1997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00" cy="318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3" name="Google Shape;1993;g1f5d965ad35_0_1997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8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5" name="Google Shape;1995;g1f5d965ad35_0_20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g1f5d965ad35_0_2009"/>
          <p:cNvGrpSpPr/>
          <p:nvPr/>
        </p:nvGrpSpPr>
        <p:grpSpPr>
          <a:xfrm>
            <a:off x="4107305" y="941707"/>
            <a:ext cx="284627" cy="3999300"/>
            <a:chOff x="4107305" y="941707"/>
            <a:chExt cx="284627" cy="3999300"/>
          </a:xfrm>
        </p:grpSpPr>
        <p:sp>
          <p:nvSpPr>
            <p:cNvPr id="1997" name="Google Shape;1997;g1f5d965ad35_0_2009"/>
            <p:cNvSpPr/>
            <p:nvPr/>
          </p:nvSpPr>
          <p:spPr>
            <a:xfrm>
              <a:off x="4183432" y="1262627"/>
              <a:ext cx="208500" cy="3357600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1f5d965ad35_0_2009"/>
            <p:cNvSpPr/>
            <p:nvPr/>
          </p:nvSpPr>
          <p:spPr>
            <a:xfrm>
              <a:off x="4112338" y="1097990"/>
              <a:ext cx="208500" cy="3686700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g1f5d965ad35_0_2009"/>
            <p:cNvSpPr/>
            <p:nvPr/>
          </p:nvSpPr>
          <p:spPr>
            <a:xfrm>
              <a:off x="4107305" y="941707"/>
              <a:ext cx="142500" cy="39993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0" name="Google Shape;2000;g1f5d965ad35_0_2009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1" name="Google Shape;2001;g1f5d965ad35_0_2009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800" cy="3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2" name="Google Shape;2002;g1f5d965ad35_0_200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3" name="Google Shape;2003;g1f5d965ad35_0_200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2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8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7" name="Google Shape;117;p228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8" name="Google Shape;118;p228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8"/>
          <p:cNvSpPr txBox="1">
            <a:spLocks noGrp="1"/>
          </p:cNvSpPr>
          <p:nvPr>
            <p:ph type="body" idx="2"/>
          </p:nvPr>
        </p:nvSpPr>
        <p:spPr>
          <a:xfrm>
            <a:off x="2552068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5" name="Google Shape;2005;g1f5d965ad35_0_201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06" name="Google Shape;2006;g1f5d965ad35_0_2019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07" name="Google Shape;2007;g1f5d965ad35_0_2019"/>
          <p:cNvSpPr/>
          <p:nvPr/>
        </p:nvSpPr>
        <p:spPr>
          <a:xfrm>
            <a:off x="-1" y="1178120"/>
            <a:ext cx="4781700" cy="333390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g1f5d965ad35_0_2019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400" cy="29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9" name="Google Shape;2009;g1f5d965ad35_0_20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0" name="Google Shape;2010;g1f5d965ad35_0_201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2" name="Google Shape;2012;g1f5d965ad35_0_202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13" name="Google Shape;2013;g1f5d965ad35_0_2026"/>
          <p:cNvSpPr/>
          <p:nvPr/>
        </p:nvSpPr>
        <p:spPr>
          <a:xfrm>
            <a:off x="4135880" y="856040"/>
            <a:ext cx="142500" cy="8793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g1f5d965ad35_0_202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500" cy="428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15" name="Google Shape;2015;g1f5d965ad35_0_2026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500" cy="24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6" name="Google Shape;2016;g1f5d965ad35_0_202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7" name="Google Shape;2017;g1f5d965ad35_0_2026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9" name="Google Shape;2019;g1f5d965ad35_0_20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0" name="Google Shape;2020;g1f5d965ad35_0_2033"/>
          <p:cNvSpPr/>
          <p:nvPr/>
        </p:nvSpPr>
        <p:spPr>
          <a:xfrm>
            <a:off x="3817856" y="656889"/>
            <a:ext cx="143700" cy="34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g1f5d965ad35_0_2033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2" name="Google Shape;2022;g1f5d965ad35_0_2033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23" name="Google Shape;2023;g1f5d965ad35_0_2033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1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f5d965ad35_0_2039"/>
          <p:cNvSpPr/>
          <p:nvPr/>
        </p:nvSpPr>
        <p:spPr>
          <a:xfrm>
            <a:off x="5312964" y="0"/>
            <a:ext cx="3831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g1f5d965ad35_0_203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027" name="Google Shape;2027;g1f5d965ad35_0_2039"/>
          <p:cNvSpPr/>
          <p:nvPr/>
        </p:nvSpPr>
        <p:spPr>
          <a:xfrm>
            <a:off x="5302804" y="575609"/>
            <a:ext cx="143700" cy="34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8" name="Google Shape;2028;g1f5d965ad35_0_2039"/>
          <p:cNvSpPr>
            <a:spLocks noGrp="1"/>
          </p:cNvSpPr>
          <p:nvPr>
            <p:ph type="pic" idx="2"/>
          </p:nvPr>
        </p:nvSpPr>
        <p:spPr>
          <a:xfrm>
            <a:off x="-1" y="0"/>
            <a:ext cx="53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29" name="Google Shape;2029;g1f5d965ad35_0_2039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0" name="Google Shape;2030;g1f5d965ad35_0_2039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1f5d965ad35_0_2046"/>
          <p:cNvSpPr/>
          <p:nvPr/>
        </p:nvSpPr>
        <p:spPr>
          <a:xfrm>
            <a:off x="0" y="-1"/>
            <a:ext cx="4898700" cy="51435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3" name="Google Shape;2033;g1f5d965ad35_0_2046"/>
          <p:cNvPicPr preferRelativeResize="0"/>
          <p:nvPr/>
        </p:nvPicPr>
        <p:blipFill rotWithShape="1">
          <a:blip r:embed="rId2">
            <a:alphaModFix/>
          </a:blip>
          <a:srcRect l="20636" r="24169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4" name="Google Shape;2034;g1f5d965ad35_0_204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35" name="Google Shape;2035;g1f5d965ad35_0_2046"/>
          <p:cNvSpPr/>
          <p:nvPr/>
        </p:nvSpPr>
        <p:spPr>
          <a:xfrm>
            <a:off x="0" y="378373"/>
            <a:ext cx="3866400" cy="461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g1f5d965ad35_0_2046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5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7" name="Google Shape;2037;g1f5d965ad35_0_2046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100" cy="30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38" name="Google Shape;2038;g1f5d965ad35_0_2046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1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0" name="Google Shape;2040;g1f5d965ad35_0_2054"/>
          <p:cNvGrpSpPr/>
          <p:nvPr/>
        </p:nvGrpSpPr>
        <p:grpSpPr>
          <a:xfrm>
            <a:off x="2494459" y="494318"/>
            <a:ext cx="4154881" cy="4154881"/>
            <a:chOff x="2119847" y="-36707"/>
            <a:chExt cx="5217079" cy="5217079"/>
          </a:xfrm>
        </p:grpSpPr>
        <p:sp>
          <p:nvSpPr>
            <p:cNvPr id="2041" name="Google Shape;2041;g1f5d965ad35_0_2054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g1f5d965ad35_0_2054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3" name="Google Shape;2043;g1f5d965ad35_0_2054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44" name="Google Shape;2044;g1f5d965ad35_0_2054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45" name="Google Shape;2045;g1f5d965ad35_0_2054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6" name="Google Shape;2046;g1f5d965ad35_0_2054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47" name="Google Shape;2047;g1f5d965ad35_0_2054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48" name="Google Shape;2048;g1f5d965ad35_0_2054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49" name="Google Shape;2049;g1f5d965ad35_0_2054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0" name="Google Shape;2050;g1f5d965ad35_0_205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g1f5d965ad35_0_2066"/>
          <p:cNvGrpSpPr/>
          <p:nvPr/>
        </p:nvGrpSpPr>
        <p:grpSpPr>
          <a:xfrm>
            <a:off x="2494460" y="494318"/>
            <a:ext cx="4154881" cy="4154881"/>
            <a:chOff x="2119847" y="-36707"/>
            <a:chExt cx="5217079" cy="5217079"/>
          </a:xfrm>
        </p:grpSpPr>
        <p:sp>
          <p:nvSpPr>
            <p:cNvPr id="2053" name="Google Shape;2053;g1f5d965ad35_0_2066"/>
            <p:cNvSpPr/>
            <p:nvPr/>
          </p:nvSpPr>
          <p:spPr>
            <a:xfrm rot="-10121024">
              <a:off x="5995380" y="1510583"/>
              <a:ext cx="1065617" cy="452499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054" name="Google Shape;2054;g1f5d965ad35_0_2066"/>
            <p:cNvSpPr/>
            <p:nvPr/>
          </p:nvSpPr>
          <p:spPr>
            <a:xfrm rot="1811439">
              <a:off x="2648299" y="3118206"/>
              <a:ext cx="827436" cy="452383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055" name="Google Shape;2055;g1f5d965ad35_0_2066"/>
            <p:cNvGrpSpPr/>
            <p:nvPr/>
          </p:nvGrpSpPr>
          <p:grpSpPr>
            <a:xfrm>
              <a:off x="2119847" y="-36707"/>
              <a:ext cx="5217079" cy="5217079"/>
              <a:chOff x="2334961" y="334819"/>
              <a:chExt cx="4626300" cy="4626300"/>
            </a:xfrm>
          </p:grpSpPr>
          <p:grpSp>
            <p:nvGrpSpPr>
              <p:cNvPr id="2056" name="Google Shape;2056;g1f5d965ad35_0_2066"/>
              <p:cNvGrpSpPr/>
              <p:nvPr/>
            </p:nvGrpSpPr>
            <p:grpSpPr>
              <a:xfrm>
                <a:off x="2334961" y="334819"/>
                <a:ext cx="4626300" cy="4626300"/>
                <a:chOff x="2334961" y="334819"/>
                <a:chExt cx="4626300" cy="4626300"/>
              </a:xfrm>
            </p:grpSpPr>
            <p:sp>
              <p:nvSpPr>
                <p:cNvPr id="2057" name="Google Shape;2057;g1f5d965ad35_0_2066"/>
                <p:cNvSpPr/>
                <p:nvPr/>
              </p:nvSpPr>
              <p:spPr>
                <a:xfrm>
                  <a:off x="2978950" y="978700"/>
                  <a:ext cx="3338400" cy="33384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8" name="Google Shape;2058;g1f5d965ad35_0_2066"/>
                <p:cNvSpPr/>
                <p:nvPr/>
              </p:nvSpPr>
              <p:spPr>
                <a:xfrm rot="-3390334">
                  <a:off x="2978925" y="978783"/>
                  <a:ext cx="3338372" cy="333837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059" name="Google Shape;2059;g1f5d965ad35_0_2066"/>
                <p:cNvSpPr/>
                <p:nvPr/>
              </p:nvSpPr>
              <p:spPr>
                <a:xfrm rot="-5737871">
                  <a:off x="2978932" y="978573"/>
                  <a:ext cx="3338612" cy="3338612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060" name="Google Shape;2060;g1f5d965ad35_0_2066"/>
              <p:cNvSpPr/>
              <p:nvPr/>
            </p:nvSpPr>
            <p:spPr>
              <a:xfrm>
                <a:off x="3154305" y="1154055"/>
                <a:ext cx="2987700" cy="2987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061" name="Google Shape;2061;g1f5d965ad35_0_2066"/>
            <p:cNvSpPr/>
            <p:nvPr/>
          </p:nvSpPr>
          <p:spPr>
            <a:xfrm>
              <a:off x="2361789" y="1620202"/>
              <a:ext cx="4728004" cy="1902714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062" name="Google Shape;2062;g1f5d965ad35_0_2066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Google Shape;2064;g1f5d965ad35_0_20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065" name="Google Shape;2065;g1f5d965ad35_0_2078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g1f5d965ad35_0_20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g1f5d965ad35_0_2081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Google Shape;2070;g1f5d965ad35_0_2084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1" name="Google Shape;2071;g1f5d965ad35_0_2084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1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2" name="Google Shape;2072;g1f5d965ad35_0_2084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5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2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29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5" name="Google Shape;125;p229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229" descr="Application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441" y="1371153"/>
            <a:ext cx="4492172" cy="3617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9"/>
          <p:cNvSpPr txBox="1">
            <a:spLocks noGrp="1"/>
          </p:cNvSpPr>
          <p:nvPr>
            <p:ph type="body" idx="2"/>
          </p:nvPr>
        </p:nvSpPr>
        <p:spPr>
          <a:xfrm>
            <a:off x="968595" y="1886851"/>
            <a:ext cx="4094057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4" name="Google Shape;2074;g1f5d965ad35_0_20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75" name="Google Shape;2075;g1f5d965ad35_0_2088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g1f5d965ad35_0_2088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7" name="Google Shape;2077;g1f5d965ad35_0_2088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8" name="Google Shape;2078;g1f5d965ad35_0_2088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g1f5d965ad35_0_2088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0" name="Google Shape;2080;g1f5d965ad35_0_2088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1" name="Google Shape;2081;g1f5d965ad35_0_208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2" name="Google Shape;2082;g1f5d965ad35_0_208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3" name="Google Shape;2083;g1f5d965ad35_0_20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4" name="Google Shape;2084;g1f5d965ad35_0_20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Google Shape;2086;g1f5d965ad35_0_21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87" name="Google Shape;2087;g1f5d965ad35_0_2100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g1f5d965ad35_0_2100"/>
          <p:cNvSpPr/>
          <p:nvPr/>
        </p:nvSpPr>
        <p:spPr>
          <a:xfrm>
            <a:off x="919659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9" name="Google Shape;2089;g1f5d965ad35_0_2100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0" name="Google Shape;2090;g1f5d965ad35_0_2100"/>
          <p:cNvSpPr/>
          <p:nvPr/>
        </p:nvSpPr>
        <p:spPr>
          <a:xfrm>
            <a:off x="4949846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g1f5d965ad35_0_2100"/>
          <p:cNvSpPr/>
          <p:nvPr/>
        </p:nvSpPr>
        <p:spPr>
          <a:xfrm>
            <a:off x="5373397" y="1739452"/>
            <a:ext cx="33603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2" name="Google Shape;2092;g1f5d965ad35_0_2100"/>
          <p:cNvSpPr txBox="1"/>
          <p:nvPr/>
        </p:nvSpPr>
        <p:spPr>
          <a:xfrm>
            <a:off x="4941990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3" name="Google Shape;2093;g1f5d965ad35_0_210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4" name="Google Shape;2094;g1f5d965ad35_0_2100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5" name="Google Shape;2095;g1f5d965ad35_0_210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96" name="Google Shape;2096;g1f5d965ad35_0_210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8" name="Google Shape;2098;g1f5d965ad35_0_21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9" name="Google Shape;2099;g1f5d965ad35_0_2112"/>
          <p:cNvCxnSpPr/>
          <p:nvPr/>
        </p:nvCxnSpPr>
        <p:spPr>
          <a:xfrm>
            <a:off x="0" y="21405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00" name="Google Shape;2100;g1f5d965ad35_0_2112"/>
          <p:cNvGrpSpPr/>
          <p:nvPr/>
        </p:nvGrpSpPr>
        <p:grpSpPr>
          <a:xfrm>
            <a:off x="2257325" y="1861278"/>
            <a:ext cx="560400" cy="825181"/>
            <a:chOff x="2257325" y="1871217"/>
            <a:chExt cx="560400" cy="825181"/>
          </a:xfrm>
        </p:grpSpPr>
        <p:sp>
          <p:nvSpPr>
            <p:cNvPr id="2101" name="Google Shape;2101;g1f5d965ad35_0_2112"/>
            <p:cNvSpPr/>
            <p:nvPr/>
          </p:nvSpPr>
          <p:spPr>
            <a:xfrm rot="2700000">
              <a:off x="2339394" y="1953286"/>
              <a:ext cx="396263" cy="396263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2" name="Google Shape;2102;g1f5d965ad35_0_2112"/>
            <p:cNvSpPr/>
            <p:nvPr/>
          </p:nvSpPr>
          <p:spPr>
            <a:xfrm rot="2700000">
              <a:off x="2339394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3" name="Google Shape;2103;g1f5d965ad35_0_2112"/>
            <p:cNvCxnSpPr/>
            <p:nvPr/>
          </p:nvCxnSpPr>
          <p:spPr>
            <a:xfrm>
              <a:off x="2537525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4" name="Google Shape;2104;g1f5d965ad35_0_2112"/>
            <p:cNvSpPr/>
            <p:nvPr/>
          </p:nvSpPr>
          <p:spPr>
            <a:xfrm rot="2700000">
              <a:off x="2416398" y="2138970"/>
              <a:ext cx="242255" cy="242255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105" name="Google Shape;2105;g1f5d965ad35_0_2112"/>
          <p:cNvGrpSpPr/>
          <p:nvPr/>
        </p:nvGrpSpPr>
        <p:grpSpPr>
          <a:xfrm>
            <a:off x="6326276" y="1861278"/>
            <a:ext cx="560400" cy="825181"/>
            <a:chOff x="6326276" y="1871217"/>
            <a:chExt cx="560400" cy="825181"/>
          </a:xfrm>
        </p:grpSpPr>
        <p:sp>
          <p:nvSpPr>
            <p:cNvPr id="2106" name="Google Shape;2106;g1f5d965ad35_0_2112"/>
            <p:cNvSpPr/>
            <p:nvPr/>
          </p:nvSpPr>
          <p:spPr>
            <a:xfrm rot="2700000">
              <a:off x="6408345" y="1953286"/>
              <a:ext cx="396263" cy="39626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107" name="Google Shape;2107;g1f5d965ad35_0_2112"/>
            <p:cNvSpPr/>
            <p:nvPr/>
          </p:nvSpPr>
          <p:spPr>
            <a:xfrm rot="2700000">
              <a:off x="6408345" y="2218067"/>
              <a:ext cx="396263" cy="396263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108" name="Google Shape;2108;g1f5d965ad35_0_2112"/>
            <p:cNvCxnSpPr/>
            <p:nvPr/>
          </p:nvCxnSpPr>
          <p:spPr>
            <a:xfrm>
              <a:off x="6606476" y="2088797"/>
              <a:ext cx="0" cy="5484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09" name="Google Shape;2109;g1f5d965ad35_0_2112"/>
            <p:cNvSpPr/>
            <p:nvPr/>
          </p:nvSpPr>
          <p:spPr>
            <a:xfrm rot="2700000">
              <a:off x="6485349" y="2138970"/>
              <a:ext cx="242255" cy="242255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110" name="Google Shape;2110;g1f5d965ad35_0_2112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1" name="Google Shape;2111;g1f5d965ad35_0_2112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1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2" name="Google Shape;2112;g1f5d965ad35_0_2112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3" name="Google Shape;2113;g1f5d965ad35_0_2112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100" cy="9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4" name="Google Shape;2114;g1f5d965ad35_0_211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5" name="Google Shape;2115;g1f5d965ad35_0_2112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7" name="Google Shape;2117;g1f5d965ad35_0_21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8" name="Google Shape;2118;g1f5d965ad35_0_2131"/>
          <p:cNvSpPr/>
          <p:nvPr/>
        </p:nvSpPr>
        <p:spPr>
          <a:xfrm>
            <a:off x="496108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g1f5d965ad35_0_2131"/>
          <p:cNvSpPr/>
          <p:nvPr/>
        </p:nvSpPr>
        <p:spPr>
          <a:xfrm>
            <a:off x="919659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0" name="Google Shape;2120;g1f5d965ad35_0_2131"/>
          <p:cNvSpPr txBox="1"/>
          <p:nvPr/>
        </p:nvSpPr>
        <p:spPr>
          <a:xfrm>
            <a:off x="488252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1" name="Google Shape;2121;g1f5d965ad35_0_2131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2" name="Google Shape;2122;g1f5d965ad35_0_2131"/>
          <p:cNvSpPr/>
          <p:nvPr/>
        </p:nvSpPr>
        <p:spPr>
          <a:xfrm>
            <a:off x="3465552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g1f5d965ad35_0_2131"/>
          <p:cNvSpPr/>
          <p:nvPr/>
        </p:nvSpPr>
        <p:spPr>
          <a:xfrm>
            <a:off x="3889103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4" name="Google Shape;2124;g1f5d965ad35_0_2131"/>
          <p:cNvSpPr txBox="1"/>
          <p:nvPr/>
        </p:nvSpPr>
        <p:spPr>
          <a:xfrm>
            <a:off x="3457696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5" name="Google Shape;2125;g1f5d965ad35_0_2131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26" name="Google Shape;2126;g1f5d965ad35_0_2131"/>
          <p:cNvSpPr/>
          <p:nvPr/>
        </p:nvSpPr>
        <p:spPr>
          <a:xfrm>
            <a:off x="6434995" y="1739452"/>
            <a:ext cx="840900" cy="1856700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g1f5d965ad35_0_2131"/>
          <p:cNvSpPr/>
          <p:nvPr/>
        </p:nvSpPr>
        <p:spPr>
          <a:xfrm>
            <a:off x="6858546" y="1739452"/>
            <a:ext cx="1944000" cy="1856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8" name="Google Shape;2128;g1f5d965ad35_0_2131"/>
          <p:cNvSpPr txBox="1"/>
          <p:nvPr/>
        </p:nvSpPr>
        <p:spPr>
          <a:xfrm>
            <a:off x="6427139" y="2498578"/>
            <a:ext cx="4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29" name="Google Shape;2129;g1f5d965ad35_0_2131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00" cy="1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0" name="Google Shape;2130;g1f5d965ad35_0_21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31" name="Google Shape;2131;g1f5d965ad35_0_21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3" name="Google Shape;2133;g1f5d965ad35_0_21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4" name="Google Shape;2134;g1f5d965ad35_0_2147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35" name="Google Shape;2135;g1f5d965ad35_0_2147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6" name="Google Shape;2136;g1f5d965ad35_0_2147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37" name="Google Shape;2137;g1f5d965ad35_0_2147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8" name="Google Shape;2138;g1f5d965ad35_0_2147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9" name="Google Shape;2139;g1f5d965ad35_0_2147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40" name="Google Shape;2140;g1f5d965ad35_0_2147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1" name="Google Shape;2141;g1f5d965ad35_0_2147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2" name="Google Shape;2142;g1f5d965ad35_0_2147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3" name="Google Shape;2143;g1f5d965ad35_0_2147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4" name="Google Shape;2144;g1f5d965ad35_0_2147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g1f5d965ad35_0_2147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6" name="Google Shape;2146;g1f5d965ad35_0_2147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g1f5d965ad35_0_21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8" name="Google Shape;2148;g1f5d965ad35_0_214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Google Shape;2150;g1f5d965ad35_0_216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1" name="Google Shape;2151;g1f5d965ad35_0_2164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52" name="Google Shape;2152;g1f5d965ad35_0_2164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3" name="Google Shape;2153;g1f5d965ad35_0_2164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54" name="Google Shape;2154;g1f5d965ad35_0_2164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5" name="Google Shape;2155;g1f5d965ad35_0_2164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6" name="Google Shape;2156;g1f5d965ad35_0_2164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57" name="Google Shape;2157;g1f5d965ad35_0_216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8" name="Google Shape;2158;g1f5d965ad35_0_216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9" name="Google Shape;2159;g1f5d965ad35_0_216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0" name="Google Shape;2160;g1f5d965ad35_0_216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1" name="Google Shape;2161;g1f5d965ad35_0_216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2" name="Google Shape;2162;g1f5d965ad35_0_216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3" name="Google Shape;2163;g1f5d965ad35_0_216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64" name="Google Shape;2164;g1f5d965ad35_0_216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5" name="Google Shape;2165;g1f5d965ad35_0_216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7" name="Google Shape;2167;g1f5d965ad35_0_21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8" name="Google Shape;2168;g1f5d965ad35_0_218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69" name="Google Shape;2169;g1f5d965ad35_0_218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0" name="Google Shape;2170;g1f5d965ad35_0_218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71" name="Google Shape;2171;g1f5d965ad35_0_218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2" name="Google Shape;2172;g1f5d965ad35_0_218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3" name="Google Shape;2173;g1f5d965ad35_0_218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74" name="Google Shape;2174;g1f5d965ad35_0_218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5" name="Google Shape;2175;g1f5d965ad35_0_218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6" name="Google Shape;2176;g1f5d965ad35_0_218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7" name="Google Shape;2177;g1f5d965ad35_0_218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78" name="Google Shape;2178;g1f5d965ad35_0_218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79" name="Google Shape;2179;g1f5d965ad35_0_218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0" name="Google Shape;2180;g1f5d965ad35_0_218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81" name="Google Shape;2181;g1f5d965ad35_0_21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2" name="Google Shape;2182;g1f5d965ad35_0_21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Google Shape;2184;g1f5d965ad35_0_21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5" name="Google Shape;2185;g1f5d965ad35_0_2198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186" name="Google Shape;2186;g1f5d965ad35_0_2198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7" name="Google Shape;2187;g1f5d965ad35_0_2198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188" name="Google Shape;2188;g1f5d965ad35_0_2198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9" name="Google Shape;2189;g1f5d965ad35_0_2198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0" name="Google Shape;2190;g1f5d965ad35_0_2198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91" name="Google Shape;2191;g1f5d965ad35_0_2198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2" name="Google Shape;2192;g1f5d965ad35_0_2198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3" name="Google Shape;2193;g1f5d965ad35_0_2198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4" name="Google Shape;2194;g1f5d965ad35_0_2198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5" name="Google Shape;2195;g1f5d965ad35_0_2198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6" name="Google Shape;2196;g1f5d965ad35_0_2198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7" name="Google Shape;2197;g1f5d965ad35_0_2198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8" name="Google Shape;2198;g1f5d965ad35_0_219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9" name="Google Shape;2199;g1f5d965ad35_0_219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g1f5d965ad35_0_221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02" name="Google Shape;2202;g1f5d965ad35_0_2215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3" name="Google Shape;2203;g1f5d965ad35_0_221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4" name="Google Shape;2204;g1f5d965ad35_0_2215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5" name="Google Shape;2205;g1f5d965ad35_0_221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6" name="Google Shape;2206;g1f5d965ad35_0_2215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g1f5d965ad35_0_221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8" name="Google Shape;2208;g1f5d965ad35_0_2215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g1f5d965ad35_0_221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0" name="Google Shape;2210;g1f5d965ad35_0_221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1" name="Google Shape;2211;g1f5d965ad35_0_221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2" name="Google Shape;2212;g1f5d965ad35_0_221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13" name="Google Shape;2213;g1f5d965ad35_0_221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4" name="Google Shape;2214;g1f5d965ad35_0_221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5" name="Google Shape;2215;g1f5d965ad35_0_221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6" name="Google Shape;2216;g1f5d965ad35_0_221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7" name="Google Shape;2217;g1f5d965ad35_0_221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9" name="Google Shape;2219;g1f5d965ad35_0_2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20" name="Google Shape;2220;g1f5d965ad35_0_2233"/>
          <p:cNvSpPr/>
          <p:nvPr/>
        </p:nvSpPr>
        <p:spPr>
          <a:xfrm>
            <a:off x="0" y="2091264"/>
            <a:ext cx="9144000" cy="219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1" name="Google Shape;2221;g1f5d965ad35_0_2233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2" name="Google Shape;2222;g1f5d965ad35_0_2233"/>
          <p:cNvSpPr/>
          <p:nvPr/>
        </p:nvSpPr>
        <p:spPr>
          <a:xfrm>
            <a:off x="1165467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g1f5d965ad35_0_2233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4" name="Google Shape;2224;g1f5d965ad35_0_2233"/>
          <p:cNvSpPr/>
          <p:nvPr/>
        </p:nvSpPr>
        <p:spPr>
          <a:xfrm>
            <a:off x="4172079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g1f5d965ad35_0_2233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6" name="Google Shape;2226;g1f5d965ad35_0_2233"/>
          <p:cNvSpPr/>
          <p:nvPr/>
        </p:nvSpPr>
        <p:spPr>
          <a:xfrm>
            <a:off x="7178690" y="1672293"/>
            <a:ext cx="799800" cy="799800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g1f5d965ad35_0_2233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7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8" name="Google Shape;2228;g1f5d965ad35_0_2233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29" name="Google Shape;2229;g1f5d965ad35_0_2233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0" name="Google Shape;2230;g1f5d965ad35_0_2233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700" cy="482700"/>
          </a:xfrm>
          <a:prstGeom prst="rect">
            <a:avLst/>
          </a:prstGeom>
          <a:noFill/>
          <a:ln>
            <a:noFill/>
          </a:ln>
        </p:spPr>
      </p:sp>
      <p:sp>
        <p:nvSpPr>
          <p:cNvPr id="2231" name="Google Shape;2231;g1f5d965ad35_0_2233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2" name="Google Shape;2232;g1f5d965ad35_0_2233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3" name="Google Shape;2233;g1f5d965ad35_0_2233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700" cy="8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4" name="Google Shape;2234;g1f5d965ad35_0_22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35" name="Google Shape;2235;g1f5d965ad35_0_22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30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3" name="Google Shape;133;p230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3135" y="1363361"/>
            <a:ext cx="5737730" cy="3621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0"/>
          <p:cNvSpPr txBox="1">
            <a:spLocks noGrp="1"/>
          </p:cNvSpPr>
          <p:nvPr>
            <p:ph type="body" idx="2"/>
          </p:nvPr>
        </p:nvSpPr>
        <p:spPr>
          <a:xfrm>
            <a:off x="2032052" y="1886850"/>
            <a:ext cx="5071275" cy="2161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7" name="Google Shape;2237;g1f5d965ad35_0_2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238" name="Google Shape;2238;g1f5d965ad35_0_2251"/>
          <p:cNvSpPr/>
          <p:nvPr/>
        </p:nvSpPr>
        <p:spPr>
          <a:xfrm>
            <a:off x="1369704" y="2023249"/>
            <a:ext cx="6404700" cy="4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2239" name="Google Shape;2239;g1f5d965ad35_0_2251"/>
          <p:cNvGrpSpPr/>
          <p:nvPr/>
        </p:nvGrpSpPr>
        <p:grpSpPr>
          <a:xfrm>
            <a:off x="865742" y="1720353"/>
            <a:ext cx="7412606" cy="894892"/>
            <a:chOff x="865742" y="1720353"/>
            <a:chExt cx="7412606" cy="894892"/>
          </a:xfrm>
        </p:grpSpPr>
        <p:grpSp>
          <p:nvGrpSpPr>
            <p:cNvPr id="2240" name="Google Shape;2240;g1f5d965ad35_0_2251"/>
            <p:cNvGrpSpPr/>
            <p:nvPr/>
          </p:nvGrpSpPr>
          <p:grpSpPr>
            <a:xfrm>
              <a:off x="3119411" y="1720353"/>
              <a:ext cx="651600" cy="894892"/>
              <a:chOff x="2980317" y="2014294"/>
              <a:chExt cx="651600" cy="894892"/>
            </a:xfrm>
          </p:grpSpPr>
          <p:cxnSp>
            <p:nvCxnSpPr>
              <p:cNvPr id="2241" name="Google Shape;2241;g1f5d965ad35_0_2251"/>
              <p:cNvCxnSpPr>
                <a:endCxn id="2242" idx="4"/>
              </p:cNvCxnSpPr>
              <p:nvPr/>
            </p:nvCxnSpPr>
            <p:spPr>
              <a:xfrm rot="10800000">
                <a:off x="3306109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3" name="Google Shape;2243;g1f5d965ad35_0_2251"/>
              <p:cNvSpPr/>
              <p:nvPr/>
            </p:nvSpPr>
            <p:spPr>
              <a:xfrm>
                <a:off x="2980317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2" name="Google Shape;2242;g1f5d965ad35_0_2251"/>
              <p:cNvSpPr/>
              <p:nvPr/>
            </p:nvSpPr>
            <p:spPr>
              <a:xfrm>
                <a:off x="3051109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/>
              </a:p>
            </p:txBody>
          </p:sp>
        </p:grpSp>
        <p:grpSp>
          <p:nvGrpSpPr>
            <p:cNvPr id="2244" name="Google Shape;2244;g1f5d965ad35_0_2251"/>
            <p:cNvGrpSpPr/>
            <p:nvPr/>
          </p:nvGrpSpPr>
          <p:grpSpPr>
            <a:xfrm>
              <a:off x="5373080" y="1720353"/>
              <a:ext cx="651600" cy="894892"/>
              <a:chOff x="5071929" y="2014294"/>
              <a:chExt cx="651600" cy="894892"/>
            </a:xfrm>
          </p:grpSpPr>
          <p:cxnSp>
            <p:nvCxnSpPr>
              <p:cNvPr id="2245" name="Google Shape;2245;g1f5d965ad35_0_2251"/>
              <p:cNvCxnSpPr>
                <a:endCxn id="2246" idx="4"/>
              </p:cNvCxnSpPr>
              <p:nvPr/>
            </p:nvCxnSpPr>
            <p:spPr>
              <a:xfrm rot="10800000">
                <a:off x="5397721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7" name="Google Shape;2247;g1f5d965ad35_0_2251"/>
              <p:cNvSpPr/>
              <p:nvPr/>
            </p:nvSpPr>
            <p:spPr>
              <a:xfrm>
                <a:off x="5071929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46" name="Google Shape;2246;g1f5d965ad35_0_2251"/>
              <p:cNvSpPr/>
              <p:nvPr/>
            </p:nvSpPr>
            <p:spPr>
              <a:xfrm>
                <a:off x="5142721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/>
              </a:p>
            </p:txBody>
          </p:sp>
        </p:grpSp>
        <p:grpSp>
          <p:nvGrpSpPr>
            <p:cNvPr id="2248" name="Google Shape;2248;g1f5d965ad35_0_2251"/>
            <p:cNvGrpSpPr/>
            <p:nvPr/>
          </p:nvGrpSpPr>
          <p:grpSpPr>
            <a:xfrm>
              <a:off x="7626748" y="1720353"/>
              <a:ext cx="651600" cy="894892"/>
              <a:chOff x="7469822" y="2014294"/>
              <a:chExt cx="651600" cy="894892"/>
            </a:xfrm>
          </p:grpSpPr>
          <p:cxnSp>
            <p:nvCxnSpPr>
              <p:cNvPr id="2249" name="Google Shape;2249;g1f5d965ad35_0_2251"/>
              <p:cNvCxnSpPr>
                <a:endCxn id="2250" idx="4"/>
              </p:cNvCxnSpPr>
              <p:nvPr/>
            </p:nvCxnSpPr>
            <p:spPr>
              <a:xfrm rot="10800000">
                <a:off x="7795614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1" name="Google Shape;2251;g1f5d965ad35_0_2251"/>
              <p:cNvSpPr/>
              <p:nvPr/>
            </p:nvSpPr>
            <p:spPr>
              <a:xfrm>
                <a:off x="7469822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0" name="Google Shape;2250;g1f5d965ad35_0_2251"/>
              <p:cNvSpPr/>
              <p:nvPr/>
            </p:nvSpPr>
            <p:spPr>
              <a:xfrm>
                <a:off x="7540614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/>
              </a:p>
            </p:txBody>
          </p:sp>
        </p:grpSp>
        <p:grpSp>
          <p:nvGrpSpPr>
            <p:cNvPr id="2252" name="Google Shape;2252;g1f5d965ad35_0_2251"/>
            <p:cNvGrpSpPr/>
            <p:nvPr/>
          </p:nvGrpSpPr>
          <p:grpSpPr>
            <a:xfrm>
              <a:off x="865742" y="1720353"/>
              <a:ext cx="651600" cy="894892"/>
              <a:chOff x="888704" y="2014294"/>
              <a:chExt cx="651600" cy="894892"/>
            </a:xfrm>
          </p:grpSpPr>
          <p:cxnSp>
            <p:nvCxnSpPr>
              <p:cNvPr id="2253" name="Google Shape;2253;g1f5d965ad35_0_2251"/>
              <p:cNvCxnSpPr>
                <a:endCxn id="2254" idx="4"/>
              </p:cNvCxnSpPr>
              <p:nvPr/>
            </p:nvCxnSpPr>
            <p:spPr>
              <a:xfrm rot="10800000">
                <a:off x="1214496" y="2595086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55" name="Google Shape;2255;g1f5d965ad35_0_2251"/>
              <p:cNvSpPr/>
              <p:nvPr/>
            </p:nvSpPr>
            <p:spPr>
              <a:xfrm>
                <a:off x="888704" y="2014294"/>
                <a:ext cx="651600" cy="6516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254" name="Google Shape;2254;g1f5d965ad35_0_2251"/>
              <p:cNvSpPr/>
              <p:nvPr/>
            </p:nvSpPr>
            <p:spPr>
              <a:xfrm>
                <a:off x="959496" y="2085086"/>
                <a:ext cx="510000" cy="510000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/>
              </a:p>
            </p:txBody>
          </p:sp>
        </p:grpSp>
      </p:grpSp>
      <p:sp>
        <p:nvSpPr>
          <p:cNvPr id="2256" name="Google Shape;2256;g1f5d965ad35_0_2251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7" name="Google Shape;2257;g1f5d965ad35_0_2251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8" name="Google Shape;2258;g1f5d965ad35_0_2251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9" name="Google Shape;2259;g1f5d965ad35_0_2251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0" name="Google Shape;2260;g1f5d965ad35_0_2251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1" name="Google Shape;2261;g1f5d965ad35_0_2251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2" name="Google Shape;2262;g1f5d965ad35_0_2251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3" name="Google Shape;2263;g1f5d965ad35_0_2251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8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4" name="Google Shape;2264;g1f5d965ad35_0_2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5" name="Google Shape;2265;g1f5d965ad35_0_22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7" name="Google Shape;2267;g1f5d965ad35_0_2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8" name="Google Shape;2268;g1f5d965ad35_0_2281"/>
          <p:cNvGrpSpPr/>
          <p:nvPr/>
        </p:nvGrpSpPr>
        <p:grpSpPr>
          <a:xfrm>
            <a:off x="1114581" y="3141131"/>
            <a:ext cx="175200" cy="1120023"/>
            <a:chOff x="973176" y="3197693"/>
            <a:chExt cx="175200" cy="1120023"/>
          </a:xfrm>
        </p:grpSpPr>
        <p:sp>
          <p:nvSpPr>
            <p:cNvPr id="2269" name="Google Shape;2269;g1f5d965ad35_0_2281"/>
            <p:cNvSpPr/>
            <p:nvPr/>
          </p:nvSpPr>
          <p:spPr>
            <a:xfrm>
              <a:off x="973176" y="3197693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0" name="Google Shape;2270;g1f5d965ad35_0_2281"/>
            <p:cNvCxnSpPr/>
            <p:nvPr/>
          </p:nvCxnSpPr>
          <p:spPr>
            <a:xfrm>
              <a:off x="1060806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1" name="Google Shape;2271;g1f5d965ad35_0_2281"/>
          <p:cNvGrpSpPr/>
          <p:nvPr/>
        </p:nvGrpSpPr>
        <p:grpSpPr>
          <a:xfrm>
            <a:off x="5033439" y="1436374"/>
            <a:ext cx="175200" cy="1120023"/>
            <a:chOff x="4892034" y="1492936"/>
            <a:chExt cx="175200" cy="1120023"/>
          </a:xfrm>
        </p:grpSpPr>
        <p:sp>
          <p:nvSpPr>
            <p:cNvPr id="2272" name="Google Shape;2272;g1f5d965ad35_0_2281"/>
            <p:cNvSpPr/>
            <p:nvPr/>
          </p:nvSpPr>
          <p:spPr>
            <a:xfrm>
              <a:off x="4892034" y="1492936"/>
              <a:ext cx="175200" cy="37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3" name="Google Shape;2273;g1f5d965ad35_0_2281"/>
            <p:cNvCxnSpPr/>
            <p:nvPr/>
          </p:nvCxnSpPr>
          <p:spPr>
            <a:xfrm>
              <a:off x="4979664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74" name="Google Shape;2274;g1f5d965ad35_0_2281"/>
          <p:cNvGrpSpPr/>
          <p:nvPr/>
        </p:nvGrpSpPr>
        <p:grpSpPr>
          <a:xfrm>
            <a:off x="1114581" y="1436374"/>
            <a:ext cx="175200" cy="1120023"/>
            <a:chOff x="973176" y="1492936"/>
            <a:chExt cx="175200" cy="1120023"/>
          </a:xfrm>
        </p:grpSpPr>
        <p:cxnSp>
          <p:nvCxnSpPr>
            <p:cNvPr id="2275" name="Google Shape;2275;g1f5d965ad35_0_2281"/>
            <p:cNvCxnSpPr/>
            <p:nvPr/>
          </p:nvCxnSpPr>
          <p:spPr>
            <a:xfrm>
              <a:off x="1060806" y="1698859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6" name="Google Shape;2276;g1f5d965ad35_0_2281"/>
            <p:cNvSpPr/>
            <p:nvPr/>
          </p:nvSpPr>
          <p:spPr>
            <a:xfrm>
              <a:off x="973176" y="1492936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7" name="Google Shape;2277;g1f5d965ad35_0_2281"/>
          <p:cNvGrpSpPr/>
          <p:nvPr/>
        </p:nvGrpSpPr>
        <p:grpSpPr>
          <a:xfrm>
            <a:off x="5033439" y="3141131"/>
            <a:ext cx="175200" cy="1120023"/>
            <a:chOff x="4892034" y="3197693"/>
            <a:chExt cx="175200" cy="1120023"/>
          </a:xfrm>
        </p:grpSpPr>
        <p:cxnSp>
          <p:nvCxnSpPr>
            <p:cNvPr id="2278" name="Google Shape;2278;g1f5d965ad35_0_2281"/>
            <p:cNvCxnSpPr/>
            <p:nvPr/>
          </p:nvCxnSpPr>
          <p:spPr>
            <a:xfrm>
              <a:off x="4979664" y="3403616"/>
              <a:ext cx="0" cy="91410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79" name="Google Shape;2279;g1f5d965ad35_0_2281"/>
            <p:cNvSpPr/>
            <p:nvPr/>
          </p:nvSpPr>
          <p:spPr>
            <a:xfrm>
              <a:off x="4892034" y="3197693"/>
              <a:ext cx="175200" cy="373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0" name="Google Shape;2280;g1f5d965ad35_0_2281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1" name="Google Shape;2281;g1f5d965ad35_0_2281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2" name="Google Shape;2282;g1f5d965ad35_0_2281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3" name="Google Shape;2283;g1f5d965ad35_0_2281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4" name="Google Shape;2284;g1f5d965ad35_0_2281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5" name="Google Shape;2285;g1f5d965ad35_0_2281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6" name="Google Shape;2286;g1f5d965ad35_0_2281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7" name="Google Shape;2287;g1f5d965ad35_0_2281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8" name="Google Shape;2288;g1f5d965ad35_0_2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9" name="Google Shape;2289;g1f5d965ad35_0_228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1" name="Google Shape;2291;g1f5d965ad35_0_2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2" name="Google Shape;2292;g1f5d965ad35_0_2305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293" name="Google Shape;2293;g1f5d965ad35_0_2305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294" name="Google Shape;2294;g1f5d965ad35_0_2305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95" name="Google Shape;2295;g1f5d965ad35_0_2305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296" name="Google Shape;2296;g1f5d965ad35_0_2305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297" name="Google Shape;2297;g1f5d965ad35_0_2305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98" name="Google Shape;2298;g1f5d965ad35_0_2305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9" name="Google Shape;2299;g1f5d965ad35_0_2305"/>
          <p:cNvSpPr txBox="1"/>
          <p:nvPr/>
        </p:nvSpPr>
        <p:spPr>
          <a:xfrm>
            <a:off x="445780" y="1901300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/>
          </a:p>
        </p:txBody>
      </p:sp>
      <p:sp>
        <p:nvSpPr>
          <p:cNvPr id="2300" name="Google Shape;2300;g1f5d965ad35_0_2305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/>
          </a:p>
        </p:txBody>
      </p:sp>
      <p:sp>
        <p:nvSpPr>
          <p:cNvPr id="2301" name="Google Shape;2301;g1f5d965ad35_0_2305"/>
          <p:cNvSpPr txBox="1"/>
          <p:nvPr/>
        </p:nvSpPr>
        <p:spPr>
          <a:xfrm>
            <a:off x="489450" y="1058210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02" name="Google Shape;2302;g1f5d965ad35_0_2305"/>
          <p:cNvSpPr txBox="1"/>
          <p:nvPr/>
        </p:nvSpPr>
        <p:spPr>
          <a:xfrm>
            <a:off x="489450" y="2722389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" name="Google Shape;2304;g1f5d965ad35_0_23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5" name="Google Shape;2305;g1f5d965ad35_0_2318"/>
          <p:cNvGrpSpPr/>
          <p:nvPr/>
        </p:nvGrpSpPr>
        <p:grpSpPr>
          <a:xfrm>
            <a:off x="270520" y="225967"/>
            <a:ext cx="175200" cy="2964480"/>
            <a:chOff x="270520" y="1140367"/>
            <a:chExt cx="175200" cy="2964480"/>
          </a:xfrm>
        </p:grpSpPr>
        <p:grpSp>
          <p:nvGrpSpPr>
            <p:cNvPr id="2306" name="Google Shape;2306;g1f5d965ad35_0_2318"/>
            <p:cNvGrpSpPr/>
            <p:nvPr/>
          </p:nvGrpSpPr>
          <p:grpSpPr>
            <a:xfrm>
              <a:off x="270520" y="2780648"/>
              <a:ext cx="175200" cy="1324199"/>
              <a:chOff x="129115" y="2837210"/>
              <a:chExt cx="175200" cy="1324199"/>
            </a:xfrm>
          </p:grpSpPr>
          <p:sp>
            <p:nvSpPr>
              <p:cNvPr id="2307" name="Google Shape;2307;g1f5d965ad35_0_2318"/>
              <p:cNvSpPr/>
              <p:nvPr/>
            </p:nvSpPr>
            <p:spPr>
              <a:xfrm>
                <a:off x="129115" y="2837210"/>
                <a:ext cx="175200" cy="3738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8" name="Google Shape;2308;g1f5d965ad35_0_2318"/>
              <p:cNvCxnSpPr/>
              <p:nvPr/>
            </p:nvCxnSpPr>
            <p:spPr>
              <a:xfrm>
                <a:off x="216745" y="3048709"/>
                <a:ext cx="0" cy="11127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309" name="Google Shape;2309;g1f5d965ad35_0_2318"/>
            <p:cNvGrpSpPr/>
            <p:nvPr/>
          </p:nvGrpSpPr>
          <p:grpSpPr>
            <a:xfrm>
              <a:off x="270520" y="1140367"/>
              <a:ext cx="175200" cy="1310823"/>
              <a:chOff x="129115" y="1196929"/>
              <a:chExt cx="175200" cy="1310823"/>
            </a:xfrm>
          </p:grpSpPr>
          <p:cxnSp>
            <p:nvCxnSpPr>
              <p:cNvPr id="2310" name="Google Shape;2310;g1f5d965ad35_0_2318"/>
              <p:cNvCxnSpPr/>
              <p:nvPr/>
            </p:nvCxnSpPr>
            <p:spPr>
              <a:xfrm>
                <a:off x="216745" y="1402852"/>
                <a:ext cx="0" cy="11049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311" name="Google Shape;2311;g1f5d965ad35_0_2318"/>
              <p:cNvSpPr/>
              <p:nvPr/>
            </p:nvSpPr>
            <p:spPr>
              <a:xfrm>
                <a:off x="129115" y="1196929"/>
                <a:ext cx="175200" cy="373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12" name="Google Shape;2312;g1f5d965ad35_0_2318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3" name="Google Shape;2313;g1f5d965ad35_0_2318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4" name="Google Shape;2314;g1f5d965ad35_0_2318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15" name="Google Shape;2315;g1f5d965ad35_0_2318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7" name="Google Shape;2317;g1f5d965ad35_0_23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8" name="Google Shape;2318;g1f5d965ad35_0_2331"/>
          <p:cNvGrpSpPr/>
          <p:nvPr/>
        </p:nvGrpSpPr>
        <p:grpSpPr>
          <a:xfrm>
            <a:off x="240076" y="2283836"/>
            <a:ext cx="8664246" cy="930835"/>
            <a:chOff x="198438" y="775483"/>
            <a:chExt cx="8634888" cy="927681"/>
          </a:xfrm>
        </p:grpSpPr>
        <p:pic>
          <p:nvPicPr>
            <p:cNvPr id="2319" name="Google Shape;2319;g1f5d965ad35_0_2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0" name="Google Shape;2320;g1f5d965ad35_0_2331"/>
            <p:cNvSpPr txBox="1"/>
            <p:nvPr/>
          </p:nvSpPr>
          <p:spPr>
            <a:xfrm>
              <a:off x="1373561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1" name="Google Shape;2321;g1f5d965ad35_0_2331"/>
            <p:cNvSpPr txBox="1"/>
            <p:nvPr/>
          </p:nvSpPr>
          <p:spPr>
            <a:xfrm>
              <a:off x="331586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2" name="Google Shape;2322;g1f5d965ad35_0_2331"/>
            <p:cNvSpPr txBox="1"/>
            <p:nvPr/>
          </p:nvSpPr>
          <p:spPr>
            <a:xfrm>
              <a:off x="5225949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3" name="Google Shape;2323;g1f5d965ad35_0_2331"/>
            <p:cNvSpPr txBox="1"/>
            <p:nvPr/>
          </p:nvSpPr>
          <p:spPr>
            <a:xfrm>
              <a:off x="7168257" y="1093639"/>
              <a:ext cx="504600" cy="29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4" name="Google Shape;2324;g1f5d965ad35_0_233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5" name="Google Shape;2325;g1f5d965ad35_0_233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6" name="Google Shape;2326;g1f5d965ad35_0_233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7" name="Google Shape;2327;g1f5d965ad35_0_233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600" cy="3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8" name="Google Shape;2328;g1f5d965ad35_0_23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29" name="Google Shape;2329;g1f5d965ad35_0_233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1" name="Google Shape;2331;g1f5d965ad35_0_234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2" name="Google Shape;2332;g1f5d965ad35_0_2345"/>
          <p:cNvSpPr/>
          <p:nvPr/>
        </p:nvSpPr>
        <p:spPr>
          <a:xfrm>
            <a:off x="775398" y="1631221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g1f5d965ad35_0_2345"/>
          <p:cNvSpPr/>
          <p:nvPr/>
        </p:nvSpPr>
        <p:spPr>
          <a:xfrm>
            <a:off x="777473" y="3291039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4" name="Google Shape;2334;g1f5d965ad35_0_2345"/>
          <p:cNvSpPr/>
          <p:nvPr/>
        </p:nvSpPr>
        <p:spPr>
          <a:xfrm>
            <a:off x="5148140" y="1631221"/>
            <a:ext cx="940500" cy="94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5" name="Google Shape;2335;g1f5d965ad35_0_2345"/>
          <p:cNvSpPr/>
          <p:nvPr/>
        </p:nvSpPr>
        <p:spPr>
          <a:xfrm>
            <a:off x="5150215" y="3291039"/>
            <a:ext cx="940500" cy="94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g1f5d965ad35_0_2345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7" name="Google Shape;2337;g1f5d965ad35_0_2345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8" name="Google Shape;2338;g1f5d965ad35_0_2345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39" name="Google Shape;2339;g1f5d965ad35_0_2345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0" name="Google Shape;2340;g1f5d965ad35_0_2345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1" name="Google Shape;2341;g1f5d965ad35_0_2345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2" name="Google Shape;2342;g1f5d965ad35_0_2345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3" name="Google Shape;2343;g1f5d965ad35_0_2345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00" cy="930900"/>
          </a:xfrm>
          <a:prstGeom prst="rect">
            <a:avLst/>
          </a:prstGeom>
          <a:noFill/>
          <a:ln>
            <a:noFill/>
          </a:ln>
        </p:spPr>
      </p:sp>
      <p:sp>
        <p:nvSpPr>
          <p:cNvPr id="2344" name="Google Shape;2344;g1f5d965ad35_0_234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5" name="Google Shape;2345;g1f5d965ad35_0_234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7" name="Google Shape;2347;g1f5d965ad35_0_23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8" name="Google Shape;2348;g1f5d965ad35_0_2361"/>
          <p:cNvGrpSpPr/>
          <p:nvPr/>
        </p:nvGrpSpPr>
        <p:grpSpPr>
          <a:xfrm>
            <a:off x="0" y="2399230"/>
            <a:ext cx="9144000" cy="2349714"/>
            <a:chOff x="0" y="2182920"/>
            <a:chExt cx="9144000" cy="2349714"/>
          </a:xfrm>
        </p:grpSpPr>
        <p:sp>
          <p:nvSpPr>
            <p:cNvPr id="2349" name="Google Shape;2349;g1f5d965ad35_0_2361"/>
            <p:cNvSpPr/>
            <p:nvPr/>
          </p:nvSpPr>
          <p:spPr>
            <a:xfrm>
              <a:off x="0" y="2689734"/>
              <a:ext cx="9144000" cy="1842900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50" name="Google Shape;2350;g1f5d965ad35_0_2361"/>
            <p:cNvGrpSpPr/>
            <p:nvPr/>
          </p:nvGrpSpPr>
          <p:grpSpPr>
            <a:xfrm>
              <a:off x="1229347" y="2182920"/>
              <a:ext cx="6685341" cy="1002300"/>
              <a:chOff x="976268" y="2064936"/>
              <a:chExt cx="6685341" cy="1002300"/>
            </a:xfrm>
          </p:grpSpPr>
          <p:sp>
            <p:nvSpPr>
              <p:cNvPr id="2351" name="Google Shape;2351;g1f5d965ad35_0_2361"/>
              <p:cNvSpPr/>
              <p:nvPr/>
            </p:nvSpPr>
            <p:spPr>
              <a:xfrm>
                <a:off x="976268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2" name="Google Shape;2352;g1f5d965ad35_0_2361"/>
              <p:cNvSpPr/>
              <p:nvPr/>
            </p:nvSpPr>
            <p:spPr>
              <a:xfrm>
                <a:off x="381778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3" name="Google Shape;2353;g1f5d965ad35_0_2361"/>
              <p:cNvSpPr/>
              <p:nvPr/>
            </p:nvSpPr>
            <p:spPr>
              <a:xfrm>
                <a:off x="6659309" y="2064936"/>
                <a:ext cx="1002300" cy="10023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54" name="Google Shape;2354;g1f5d965ad35_0_236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5" name="Google Shape;2355;g1f5d965ad35_0_236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6" name="Google Shape;2356;g1f5d965ad35_0_236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7" name="Google Shape;2357;g1f5d965ad35_0_236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1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8" name="Google Shape;2358;g1f5d965ad35_0_236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59" name="Google Shape;2359;g1f5d965ad35_0_236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0" name="Google Shape;2360;g1f5d965ad35_0_236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100" cy="538800"/>
          </a:xfrm>
          <a:prstGeom prst="rect">
            <a:avLst/>
          </a:prstGeom>
          <a:noFill/>
          <a:ln>
            <a:noFill/>
          </a:ln>
        </p:spPr>
      </p:sp>
      <p:sp>
        <p:nvSpPr>
          <p:cNvPr id="2361" name="Google Shape;2361;g1f5d965ad35_0_23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62" name="Google Shape;2362;g1f5d965ad35_0_23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4" name="Google Shape;2364;g1f5d965ad35_0_237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65" name="Google Shape;2365;g1f5d965ad35_0_237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6" name="Google Shape;2366;g1f5d965ad35_0_237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7" name="Google Shape;2367;g1f5d965ad35_0_237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8" name="Google Shape;2368;g1f5d965ad35_0_237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69" name="Google Shape;2369;g1f5d965ad35_0_237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70" name="Google Shape;2370;g1f5d965ad35_0_237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1" name="Google Shape;2371;g1f5d965ad35_0_237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2" name="Google Shape;2372;g1f5d965ad35_0_237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3" name="Google Shape;2373;g1f5d965ad35_0_237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4" name="Google Shape;2374;g1f5d965ad35_0_237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5" name="Google Shape;2375;g1f5d965ad35_0_237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6" name="Google Shape;2376;g1f5d965ad35_0_237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7" name="Google Shape;2377;g1f5d965ad35_0_237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8" name="Google Shape;2378;g1f5d965ad35_0_237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79" name="Google Shape;2379;g1f5d965ad35_0_237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0" name="Google Shape;2380;g1f5d965ad35_0_237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1" name="Google Shape;2381;g1f5d965ad35_0_237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82" name="Google Shape;2382;g1f5d965ad35_0_237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g1f5d965ad35_0_2398"/>
          <p:cNvGrpSpPr/>
          <p:nvPr/>
        </p:nvGrpSpPr>
        <p:grpSpPr>
          <a:xfrm>
            <a:off x="3138739" y="1728182"/>
            <a:ext cx="2866558" cy="2848948"/>
            <a:chOff x="-15798" y="0"/>
            <a:chExt cx="2571596" cy="2555798"/>
          </a:xfrm>
        </p:grpSpPr>
        <p:sp>
          <p:nvSpPr>
            <p:cNvPr id="2385" name="Google Shape;2385;g1f5d965ad35_0_2398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6" name="Google Shape;2386;g1f5d965ad35_0_2398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7" name="Google Shape;2387;g1f5d965ad35_0_2398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8" name="Google Shape;2388;g1f5d965ad35_0_2398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389" name="Google Shape;2389;g1f5d965ad35_0_2398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390" name="Google Shape;2390;g1f5d965ad35_0_2398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1" name="Google Shape;2391;g1f5d965ad35_0_2398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2" name="Google Shape;2392;g1f5d965ad35_0_2398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3" name="Google Shape;2393;g1f5d965ad35_0_2398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4" name="Google Shape;2394;g1f5d965ad35_0_2398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5" name="Google Shape;2395;g1f5d965ad35_0_2398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6" name="Google Shape;2396;g1f5d965ad35_0_2398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7" name="Google Shape;2397;g1f5d965ad35_0_2398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8" name="Google Shape;2398;g1f5d965ad35_0_2398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00" cy="2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99" name="Google Shape;2399;g1f5d965ad35_0_2398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0" name="Google Shape;2400;g1f5d965ad35_0_2398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1" name="Google Shape;2401;g1f5d965ad35_0_2398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02" name="Google Shape;2402;g1f5d965ad35_0_2398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2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4" name="Google Shape;2404;g1f5d965ad35_0_241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5" name="Google Shape;2405;g1f5d965ad35_0_2418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06" name="Google Shape;2406;g1f5d965ad35_0_2418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7" name="Google Shape;2407;g1f5d965ad35_0_2418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8" name="Google Shape;2408;g1f5d965ad35_0_2418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09" name="Google Shape;2409;g1f5d965ad35_0_2418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0" name="Google Shape;2410;g1f5d965ad35_0_2418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11" name="Google Shape;2411;g1f5d965ad35_0_2418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12" name="Google Shape;2412;g1f5d965ad35_0_2418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3" name="Google Shape;2413;g1f5d965ad35_0_2418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4" name="Google Shape;2414;g1f5d965ad35_0_2418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5" name="Google Shape;2415;g1f5d965ad35_0_2418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6" name="Google Shape;2416;g1f5d965ad35_0_241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7" name="Google Shape;2417;g1f5d965ad35_0_241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7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3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1"/>
          <p:cNvSpPr txBox="1">
            <a:spLocks noGrp="1"/>
          </p:cNvSpPr>
          <p:nvPr>
            <p:ph type="body" idx="1"/>
          </p:nvPr>
        </p:nvSpPr>
        <p:spPr>
          <a:xfrm>
            <a:off x="135731" y="782882"/>
            <a:ext cx="8762942" cy="344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1" name="Google Shape;141;p231"/>
          <p:cNvCxnSpPr/>
          <p:nvPr/>
        </p:nvCxnSpPr>
        <p:spPr>
          <a:xfrm>
            <a:off x="0" y="4984696"/>
            <a:ext cx="914399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2" name="Google Shape;142;p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7222" y="1873493"/>
            <a:ext cx="4929556" cy="31116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1"/>
          <p:cNvSpPr txBox="1">
            <a:spLocks noGrp="1"/>
          </p:cNvSpPr>
          <p:nvPr>
            <p:ph type="body" idx="2"/>
          </p:nvPr>
        </p:nvSpPr>
        <p:spPr>
          <a:xfrm>
            <a:off x="2377740" y="2303181"/>
            <a:ext cx="4379900" cy="193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3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2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9" name="Google Shape;2419;g1f5d965ad35_0_24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0" name="Google Shape;2420;g1f5d965ad35_0_2433"/>
          <p:cNvGrpSpPr/>
          <p:nvPr/>
        </p:nvGrpSpPr>
        <p:grpSpPr>
          <a:xfrm>
            <a:off x="2525236" y="825418"/>
            <a:ext cx="4093610" cy="4069126"/>
            <a:chOff x="2519466" y="821088"/>
            <a:chExt cx="4348428" cy="4322420"/>
          </a:xfrm>
        </p:grpSpPr>
        <p:sp>
          <p:nvSpPr>
            <p:cNvPr id="2421" name="Google Shape;2421;g1f5d965ad35_0_2433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2" name="Google Shape;2422;g1f5d965ad35_0_2433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3" name="Google Shape;2423;g1f5d965ad35_0_2433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4" name="Google Shape;2424;g1f5d965ad35_0_2433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5" name="Google Shape;2425;g1f5d965ad35_0_2433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6" name="Google Shape;2426;g1f5d965ad35_0_2433"/>
            <p:cNvSpPr/>
            <p:nvPr/>
          </p:nvSpPr>
          <p:spPr>
            <a:xfrm>
              <a:off x="4284700" y="2556862"/>
              <a:ext cx="825900" cy="8259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27" name="Google Shape;2427;g1f5d965ad35_0_2433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8" name="Google Shape;2428;g1f5d965ad35_0_2433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9" name="Google Shape;2429;g1f5d965ad35_0_2433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0" name="Google Shape;2430;g1f5d965ad35_0_2433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1" name="Google Shape;2431;g1f5d965ad35_0_243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2" name="Google Shape;2432;g1f5d965ad35_0_243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4" name="Google Shape;2434;g1f5d965ad35_0_24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35" name="Google Shape;2435;g1f5d965ad35_0_24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6" name="Google Shape;2436;g1f5d965ad35_0_24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7" name="Google Shape;2437;g1f5d965ad35_0_2448"/>
          <p:cNvGrpSpPr/>
          <p:nvPr/>
        </p:nvGrpSpPr>
        <p:grpSpPr>
          <a:xfrm>
            <a:off x="881569" y="2193816"/>
            <a:ext cx="397940" cy="646603"/>
            <a:chOff x="1400848" y="1624076"/>
            <a:chExt cx="560400" cy="910580"/>
          </a:xfrm>
        </p:grpSpPr>
        <p:grpSp>
          <p:nvGrpSpPr>
            <p:cNvPr id="2438" name="Google Shape;2438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39" name="Google Shape;2439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0" name="Google Shape;2440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1" name="Google Shape;2441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2" name="Google Shape;2442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3" name="Google Shape;2443;g1f5d965ad35_0_2448"/>
          <p:cNvGrpSpPr/>
          <p:nvPr/>
        </p:nvGrpSpPr>
        <p:grpSpPr>
          <a:xfrm>
            <a:off x="2622593" y="2193816"/>
            <a:ext cx="397940" cy="646603"/>
            <a:chOff x="1400848" y="1624076"/>
            <a:chExt cx="560400" cy="910580"/>
          </a:xfrm>
        </p:grpSpPr>
        <p:grpSp>
          <p:nvGrpSpPr>
            <p:cNvPr id="2444" name="Google Shape;2444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45" name="Google Shape;2445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46" name="Google Shape;2446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47" name="Google Shape;2447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48" name="Google Shape;2448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49" name="Google Shape;2449;g1f5d965ad35_0_2448"/>
          <p:cNvGrpSpPr/>
          <p:nvPr/>
        </p:nvGrpSpPr>
        <p:grpSpPr>
          <a:xfrm>
            <a:off x="4363617" y="2193816"/>
            <a:ext cx="397940" cy="646603"/>
            <a:chOff x="1400848" y="1624076"/>
            <a:chExt cx="560400" cy="910580"/>
          </a:xfrm>
        </p:grpSpPr>
        <p:grpSp>
          <p:nvGrpSpPr>
            <p:cNvPr id="2450" name="Google Shape;2450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1" name="Google Shape;2451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2" name="Google Shape;2452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3" name="Google Shape;2453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54" name="Google Shape;2454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55" name="Google Shape;2455;g1f5d965ad35_0_2448"/>
          <p:cNvGrpSpPr/>
          <p:nvPr/>
        </p:nvGrpSpPr>
        <p:grpSpPr>
          <a:xfrm>
            <a:off x="6104641" y="2193816"/>
            <a:ext cx="397940" cy="646603"/>
            <a:chOff x="1400848" y="1624076"/>
            <a:chExt cx="560400" cy="910580"/>
          </a:xfrm>
        </p:grpSpPr>
        <p:grpSp>
          <p:nvGrpSpPr>
            <p:cNvPr id="2456" name="Google Shape;2456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57" name="Google Shape;2457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58" name="Google Shape;2458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59" name="Google Shape;2459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0" name="Google Shape;2460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461" name="Google Shape;2461;g1f5d965ad35_0_2448"/>
          <p:cNvGrpSpPr/>
          <p:nvPr/>
        </p:nvGrpSpPr>
        <p:grpSpPr>
          <a:xfrm>
            <a:off x="7845666" y="2193816"/>
            <a:ext cx="397940" cy="646603"/>
            <a:chOff x="1400848" y="1624076"/>
            <a:chExt cx="560400" cy="910580"/>
          </a:xfrm>
        </p:grpSpPr>
        <p:grpSp>
          <p:nvGrpSpPr>
            <p:cNvPr id="2462" name="Google Shape;2462;g1f5d965ad35_0_2448"/>
            <p:cNvGrpSpPr/>
            <p:nvPr/>
          </p:nvGrpSpPr>
          <p:grpSpPr>
            <a:xfrm>
              <a:off x="1400848" y="1624076"/>
              <a:ext cx="560400" cy="825181"/>
              <a:chOff x="1342860" y="1647676"/>
              <a:chExt cx="560400" cy="825181"/>
            </a:xfrm>
          </p:grpSpPr>
          <p:sp>
            <p:nvSpPr>
              <p:cNvPr id="2463" name="Google Shape;2463;g1f5d965ad35_0_2448"/>
              <p:cNvSpPr/>
              <p:nvPr/>
            </p:nvSpPr>
            <p:spPr>
              <a:xfrm rot="2700000">
                <a:off x="1424929" y="1729745"/>
                <a:ext cx="396263" cy="39626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464" name="Google Shape;2464;g1f5d965ad35_0_2448"/>
              <p:cNvSpPr/>
              <p:nvPr/>
            </p:nvSpPr>
            <p:spPr>
              <a:xfrm rot="2700000">
                <a:off x="1424929" y="1994526"/>
                <a:ext cx="396263" cy="396263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2465" name="Google Shape;2465;g1f5d965ad35_0_2448"/>
            <p:cNvCxnSpPr/>
            <p:nvPr/>
          </p:nvCxnSpPr>
          <p:spPr>
            <a:xfrm>
              <a:off x="1681048" y="1841656"/>
              <a:ext cx="0" cy="693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66" name="Google Shape;2466;g1f5d965ad35_0_2448"/>
            <p:cNvSpPr/>
            <p:nvPr/>
          </p:nvSpPr>
          <p:spPr>
            <a:xfrm rot="2700000">
              <a:off x="1559921" y="1891829"/>
              <a:ext cx="242255" cy="242255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467" name="Google Shape;2467;g1f5d965ad35_0_244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8" name="Google Shape;2468;g1f5d965ad35_0_244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9" name="Google Shape;2469;g1f5d965ad35_0_244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0" name="Google Shape;2470;g1f5d965ad35_0_244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1" name="Google Shape;2471;g1f5d965ad35_0_244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3" name="Google Shape;2473;g1f5d965ad35_0_24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474" name="Google Shape;2474;g1f5d965ad35_0_24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5" name="Google Shape;2475;g1f5d965ad35_0_248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6" name="Google Shape;2476;g1f5d965ad35_0_2487"/>
          <p:cNvGrpSpPr/>
          <p:nvPr/>
        </p:nvGrpSpPr>
        <p:grpSpPr>
          <a:xfrm>
            <a:off x="881569" y="2193816"/>
            <a:ext cx="7362037" cy="646603"/>
            <a:chOff x="881569" y="2219454"/>
            <a:chExt cx="7362037" cy="646603"/>
          </a:xfrm>
        </p:grpSpPr>
        <p:grpSp>
          <p:nvGrpSpPr>
            <p:cNvPr id="2477" name="Google Shape;2477;g1f5d965ad35_0_2487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78" name="Google Shape;2478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79" name="Google Shape;2479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0" name="Google Shape;2480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1" name="Google Shape;2481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2" name="Google Shape;2482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3" name="Google Shape;2483;g1f5d965ad35_0_2487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84" name="Google Shape;2484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85" name="Google Shape;2485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86" name="Google Shape;2486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87" name="Google Shape;2487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88" name="Google Shape;2488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89" name="Google Shape;2489;g1f5d965ad35_0_2487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0" name="Google Shape;2490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1" name="Google Shape;2491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2" name="Google Shape;2492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3" name="Google Shape;2493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494" name="Google Shape;2494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495" name="Google Shape;2495;g1f5d965ad35_0_2487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496" name="Google Shape;2496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497" name="Google Shape;2497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98" name="Google Shape;2498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499" name="Google Shape;2499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0" name="Google Shape;2500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501" name="Google Shape;2501;g1f5d965ad35_0_2487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502" name="Google Shape;2502;g1f5d965ad35_0_2487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503" name="Google Shape;2503;g1f5d965ad35_0_2487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504" name="Google Shape;2504;g1f5d965ad35_0_2487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505" name="Google Shape;2505;g1f5d965ad35_0_2487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506" name="Google Shape;2506;g1f5d965ad35_0_2487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507" name="Google Shape;2507;g1f5d965ad35_0_2487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8" name="Google Shape;2508;g1f5d965ad35_0_2487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09" name="Google Shape;2509;g1f5d965ad35_0_2487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0" name="Google Shape;2510;g1f5d965ad35_0_2487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1" name="Google Shape;2511;g1f5d965ad35_0_2487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3" name="Google Shape;2513;g1f5d965ad35_0_25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14" name="Google Shape;2514;g1f5d965ad35_0_25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15" name="Google Shape;2515;g1f5d965ad35_0_25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g1f5d965ad35_0_2527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17" name="Google Shape;2517;g1f5d965ad35_0_2527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18" name="Google Shape;2518;g1f5d965ad35_0_2527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19" name="Google Shape;2519;g1f5d965ad35_0_2527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20" name="Google Shape;2520;g1f5d965ad35_0_2527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21" name="Google Shape;2521;g1f5d965ad35_0_2527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22" name="Google Shape;2522;g1f5d965ad35_0_2527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23" name="Google Shape;2523;g1f5d965ad35_0_2527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24" name="Google Shape;2524;g1f5d965ad35_0_2527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25" name="Google Shape;2525;g1f5d965ad35_0_2527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6" name="Google Shape;2526;g1f5d965ad35_0_2527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7" name="Google Shape;2527;g1f5d965ad35_0_2527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8" name="Google Shape;2528;g1f5d965ad35_0_2527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29" name="Google Shape;2529;g1f5d965ad35_0_2527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0" name="Google Shape;2530;g1f5d965ad35_0_2527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1" name="Google Shape;2531;g1f5d965ad35_0_2527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2" name="Google Shape;2532;g1f5d965ad35_0_2527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4" name="Google Shape;2534;g1f5d965ad35_0_25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35" name="Google Shape;2535;g1f5d965ad35_0_25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36" name="Google Shape;2536;g1f5d965ad35_0_254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g1f5d965ad35_0_2548"/>
          <p:cNvSpPr/>
          <p:nvPr/>
        </p:nvSpPr>
        <p:spPr>
          <a:xfrm>
            <a:off x="424317" y="2347851"/>
            <a:ext cx="8295300" cy="827400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8" name="Google Shape;2538;g1f5d965ad35_0_2548"/>
          <p:cNvSpPr/>
          <p:nvPr/>
        </p:nvSpPr>
        <p:spPr>
          <a:xfrm>
            <a:off x="89548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/>
          </a:p>
        </p:txBody>
      </p:sp>
      <p:sp>
        <p:nvSpPr>
          <p:cNvPr id="2539" name="Google Shape;2539;g1f5d965ad35_0_2548"/>
          <p:cNvSpPr/>
          <p:nvPr/>
        </p:nvSpPr>
        <p:spPr>
          <a:xfrm>
            <a:off x="283282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/>
          </a:p>
        </p:txBody>
      </p:sp>
      <p:sp>
        <p:nvSpPr>
          <p:cNvPr id="2540" name="Google Shape;2540;g1f5d965ad35_0_2548"/>
          <p:cNvSpPr/>
          <p:nvPr/>
        </p:nvSpPr>
        <p:spPr>
          <a:xfrm>
            <a:off x="477016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/>
          </a:p>
        </p:txBody>
      </p:sp>
      <p:sp>
        <p:nvSpPr>
          <p:cNvPr id="2541" name="Google Shape;2541;g1f5d965ad35_0_2548"/>
          <p:cNvSpPr/>
          <p:nvPr/>
        </p:nvSpPr>
        <p:spPr>
          <a:xfrm>
            <a:off x="6707505" y="2047481"/>
            <a:ext cx="600600" cy="6006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/>
          </a:p>
        </p:txBody>
      </p:sp>
      <p:sp>
        <p:nvSpPr>
          <p:cNvPr id="2542" name="Google Shape;2542;g1f5d965ad35_0_2548"/>
          <p:cNvSpPr/>
          <p:nvPr/>
        </p:nvSpPr>
        <p:spPr>
          <a:xfrm>
            <a:off x="186415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/>
          </a:p>
        </p:txBody>
      </p:sp>
      <p:sp>
        <p:nvSpPr>
          <p:cNvPr id="2543" name="Google Shape;2543;g1f5d965ad35_0_2548"/>
          <p:cNvSpPr/>
          <p:nvPr/>
        </p:nvSpPr>
        <p:spPr>
          <a:xfrm>
            <a:off x="380149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/>
          </a:p>
        </p:txBody>
      </p:sp>
      <p:sp>
        <p:nvSpPr>
          <p:cNvPr id="2544" name="Google Shape;2544;g1f5d965ad35_0_2548"/>
          <p:cNvSpPr/>
          <p:nvPr/>
        </p:nvSpPr>
        <p:spPr>
          <a:xfrm>
            <a:off x="573883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/>
          </a:p>
        </p:txBody>
      </p:sp>
      <p:sp>
        <p:nvSpPr>
          <p:cNvPr id="2545" name="Google Shape;2545;g1f5d965ad35_0_2548"/>
          <p:cNvSpPr/>
          <p:nvPr/>
        </p:nvSpPr>
        <p:spPr>
          <a:xfrm>
            <a:off x="7676175" y="2878423"/>
            <a:ext cx="600600" cy="600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/>
          </a:p>
        </p:txBody>
      </p:sp>
      <p:sp>
        <p:nvSpPr>
          <p:cNvPr id="2546" name="Google Shape;2546;g1f5d965ad35_0_2548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7" name="Google Shape;2547;g1f5d965ad35_0_2548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8" name="Google Shape;2548;g1f5d965ad35_0_2548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49" name="Google Shape;2549;g1f5d965ad35_0_2548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0" name="Google Shape;2550;g1f5d965ad35_0_2548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1" name="Google Shape;2551;g1f5d965ad35_0_2548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2" name="Google Shape;2552;g1f5d965ad35_0_2548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3" name="Google Shape;2553;g1f5d965ad35_0_2548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2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5" name="Google Shape;2555;g1f5d965ad35_0_25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56" name="Google Shape;2556;g1f5d965ad35_0_25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7" name="Google Shape;2557;g1f5d965ad35_0_256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8" name="Google Shape;2558;g1f5d965ad35_0_2569"/>
          <p:cNvCxnSpPr>
            <a:stCxn id="2559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59" name="Google Shape;2559;g1f5d965ad35_0_2569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0" name="Google Shape;2560;g1f5d965ad35_0_2569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1" name="Google Shape;2561;g1f5d965ad35_0_2569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2" name="Google Shape;2562;g1f5d965ad35_0_2569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3" name="Google Shape;2563;g1f5d965ad35_0_2569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4" name="Google Shape;2564;g1f5d965ad35_0_2569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5" name="Google Shape;2565;g1f5d965ad35_0_2569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66" name="Google Shape;2566;g1f5d965ad35_0_2569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7" name="Google Shape;2567;g1f5d965ad35_0_2569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8" name="Google Shape;2568;g1f5d965ad35_0_2569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9" name="Google Shape;2569;g1f5d965ad35_0_2569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0" name="Google Shape;2570;g1f5d965ad35_0_2569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1" name="Google Shape;2571;g1f5d965ad35_0_2569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2" name="Google Shape;2572;g1f5d965ad35_0_2569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4" name="Google Shape;2574;g1f5d965ad35_0_25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75" name="Google Shape;2575;g1f5d965ad35_0_25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76" name="Google Shape;2576;g1f5d965ad35_0_258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7" name="Google Shape;2577;g1f5d965ad35_0_2588"/>
          <p:cNvCxnSpPr>
            <a:stCxn id="2578" idx="4"/>
          </p:cNvCxnSpPr>
          <p:nvPr/>
        </p:nvCxnSpPr>
        <p:spPr>
          <a:xfrm flipH="1">
            <a:off x="4571105" y="1243771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578" name="Google Shape;2578;g1f5d965ad35_0_2588"/>
          <p:cNvSpPr/>
          <p:nvPr/>
        </p:nvSpPr>
        <p:spPr>
          <a:xfrm>
            <a:off x="4387355" y="874471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9" name="Google Shape;2579;g1f5d965ad35_0_2588"/>
          <p:cNvSpPr/>
          <p:nvPr/>
        </p:nvSpPr>
        <p:spPr>
          <a:xfrm>
            <a:off x="4387355" y="1481023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0" name="Google Shape;2580;g1f5d965ad35_0_2588"/>
          <p:cNvSpPr/>
          <p:nvPr/>
        </p:nvSpPr>
        <p:spPr>
          <a:xfrm>
            <a:off x="4387355" y="2087575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1" name="Google Shape;2581;g1f5d965ad35_0_2588"/>
          <p:cNvSpPr/>
          <p:nvPr/>
        </p:nvSpPr>
        <p:spPr>
          <a:xfrm>
            <a:off x="4387355" y="2694127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2" name="Google Shape;2582;g1f5d965ad35_0_2588"/>
          <p:cNvSpPr/>
          <p:nvPr/>
        </p:nvSpPr>
        <p:spPr>
          <a:xfrm>
            <a:off x="4387355" y="3300679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3" name="Google Shape;2583;g1f5d965ad35_0_2588"/>
          <p:cNvSpPr/>
          <p:nvPr/>
        </p:nvSpPr>
        <p:spPr>
          <a:xfrm>
            <a:off x="4387355" y="3907231"/>
            <a:ext cx="369300" cy="3693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4" name="Google Shape;2584;g1f5d965ad35_0_2588"/>
          <p:cNvSpPr/>
          <p:nvPr/>
        </p:nvSpPr>
        <p:spPr>
          <a:xfrm>
            <a:off x="4387355" y="4513786"/>
            <a:ext cx="369300" cy="369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5" name="Google Shape;2585;g1f5d965ad35_0_2588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6" name="Google Shape;2586;g1f5d965ad35_0_2588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7" name="Google Shape;2587;g1f5d965ad35_0_2588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8" name="Google Shape;2588;g1f5d965ad35_0_2588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89" name="Google Shape;2589;g1f5d965ad35_0_2588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0" name="Google Shape;2590;g1f5d965ad35_0_2588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1" name="Google Shape;2591;g1f5d965ad35_0_2588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3" name="Google Shape;2593;g1f5d965ad35_0_26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594" name="Google Shape;2594;g1f5d965ad35_0_260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95" name="Google Shape;2595;g1f5d965ad35_0_260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6" name="Google Shape;2596;g1f5d965ad35_0_2607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597" name="Google Shape;2597;g1f5d965ad35_0_2607"/>
            <p:cNvCxnSpPr>
              <a:stCxn id="2598" idx="6"/>
              <a:endCxn id="2599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0" name="Google Shape;2600;g1f5d965ad35_0_2607"/>
            <p:cNvCxnSpPr>
              <a:stCxn id="2598" idx="6"/>
              <a:endCxn id="2601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2" name="Google Shape;2602;g1f5d965ad35_0_2607"/>
            <p:cNvCxnSpPr>
              <a:stCxn id="2598" idx="6"/>
              <a:endCxn id="2603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4" name="Google Shape;2604;g1f5d965ad35_0_2607"/>
            <p:cNvCxnSpPr>
              <a:stCxn id="2598" idx="6"/>
              <a:endCxn id="2605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6" name="Google Shape;2606;g1f5d965ad35_0_2607"/>
            <p:cNvCxnSpPr>
              <a:stCxn id="2598" idx="6"/>
              <a:endCxn id="2607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8" name="Google Shape;2608;g1f5d965ad35_0_2607"/>
            <p:cNvCxnSpPr>
              <a:stCxn id="2598" idx="6"/>
              <a:endCxn id="2609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0" name="Google Shape;2610;g1f5d965ad35_0_2607"/>
            <p:cNvCxnSpPr>
              <a:stCxn id="2598" idx="6"/>
              <a:endCxn id="2611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12" name="Google Shape;2612;g1f5d965ad35_0_2607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598" name="Google Shape;2598;g1f5d965ad35_0_2607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13" name="Google Shape;2613;g1f5d965ad35_0_2607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14" name="Google Shape;2614;g1f5d965ad35_0_2607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5" name="Google Shape;2615;g1f5d965ad35_0_2607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99" name="Google Shape;2599;g1f5d965ad35_0_2607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6" name="Google Shape;2616;g1f5d965ad35_0_2607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7" name="Google Shape;2617;g1f5d965ad35_0_2607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1" name="Google Shape;2611;g1f5d965ad35_0_2607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8" name="Google Shape;2618;g1f5d965ad35_0_2607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19" name="Google Shape;2619;g1f5d965ad35_0_2607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1" name="Google Shape;2601;g1f5d965ad35_0_2607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0" name="Google Shape;2620;g1f5d965ad35_0_2607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1" name="Google Shape;2621;g1f5d965ad35_0_2607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3" name="Google Shape;2603;g1f5d965ad35_0_2607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2" name="Google Shape;2622;g1f5d965ad35_0_2607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3" name="Google Shape;2623;g1f5d965ad35_0_2607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9" name="Google Shape;2609;g1f5d965ad35_0_2607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4" name="Google Shape;2624;g1f5d965ad35_0_2607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5" name="Google Shape;2625;g1f5d965ad35_0_2607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7" name="Google Shape;2607;g1f5d965ad35_0_2607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6" name="Google Shape;2626;g1f5d965ad35_0_2607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27" name="Google Shape;2627;g1f5d965ad35_0_2607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05" name="Google Shape;2605;g1f5d965ad35_0_2607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28" name="Google Shape;2628;g1f5d965ad35_0_2607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29" name="Google Shape;2629;g1f5d965ad35_0_2607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0" name="Google Shape;2630;g1f5d965ad35_0_2607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1" name="Google Shape;2631;g1f5d965ad35_0_2607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2" name="Google Shape;2632;g1f5d965ad35_0_2607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3" name="Google Shape;2633;g1f5d965ad35_0_2607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4" name="Google Shape;2634;g1f5d965ad35_0_2607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5" name="Google Shape;2635;g1f5d965ad35_0_2607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7" name="Google Shape;2637;g1f5d965ad35_0_26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38" name="Google Shape;2638;g1f5d965ad35_0_26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39" name="Google Shape;2639;g1f5d965ad35_0_265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40" name="Google Shape;2640;g1f5d965ad35_0_2651"/>
          <p:cNvGrpSpPr/>
          <p:nvPr/>
        </p:nvGrpSpPr>
        <p:grpSpPr>
          <a:xfrm>
            <a:off x="914107" y="752041"/>
            <a:ext cx="7280320" cy="4126301"/>
            <a:chOff x="556458" y="752041"/>
            <a:chExt cx="7280320" cy="4126301"/>
          </a:xfrm>
        </p:grpSpPr>
        <p:cxnSp>
          <p:nvCxnSpPr>
            <p:cNvPr id="2641" name="Google Shape;2641;g1f5d965ad35_0_2651"/>
            <p:cNvCxnSpPr>
              <a:stCxn id="2642" idx="6"/>
              <a:endCxn id="2643" idx="0"/>
            </p:cNvCxnSpPr>
            <p:nvPr/>
          </p:nvCxnSpPr>
          <p:spPr>
            <a:xfrm rot="10800000" flipH="1">
              <a:off x="3133419" y="990104"/>
              <a:ext cx="818400" cy="1825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4" name="Google Shape;2644;g1f5d965ad35_0_2651"/>
            <p:cNvCxnSpPr>
              <a:stCxn id="2642" idx="6"/>
              <a:endCxn id="2645" idx="0"/>
            </p:cNvCxnSpPr>
            <p:nvPr/>
          </p:nvCxnSpPr>
          <p:spPr>
            <a:xfrm rot="10800000" flipH="1">
              <a:off x="3133419" y="2206304"/>
              <a:ext cx="818400" cy="6090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6" name="Google Shape;2646;g1f5d965ad35_0_2651"/>
            <p:cNvCxnSpPr>
              <a:stCxn id="2642" idx="6"/>
              <a:endCxn id="2647" idx="0"/>
            </p:cNvCxnSpPr>
            <p:nvPr/>
          </p:nvCxnSpPr>
          <p:spPr>
            <a:xfrm rot="10800000" flipH="1">
              <a:off x="3133419" y="2814404"/>
              <a:ext cx="818400" cy="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8" name="Google Shape;2648;g1f5d965ad35_0_2651"/>
            <p:cNvCxnSpPr>
              <a:stCxn id="2642" idx="6"/>
              <a:endCxn id="2649" idx="0"/>
            </p:cNvCxnSpPr>
            <p:nvPr/>
          </p:nvCxnSpPr>
          <p:spPr>
            <a:xfrm>
              <a:off x="3133419" y="2815304"/>
              <a:ext cx="818400" cy="1824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0" name="Google Shape;2650;g1f5d965ad35_0_2651"/>
            <p:cNvCxnSpPr>
              <a:stCxn id="2642" idx="6"/>
              <a:endCxn id="2651" idx="0"/>
            </p:cNvCxnSpPr>
            <p:nvPr/>
          </p:nvCxnSpPr>
          <p:spPr>
            <a:xfrm>
              <a:off x="3133419" y="2815304"/>
              <a:ext cx="818400" cy="1216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2" name="Google Shape;2652;g1f5d965ad35_0_2651"/>
            <p:cNvCxnSpPr>
              <a:stCxn id="2642" idx="6"/>
              <a:endCxn id="2653" idx="0"/>
            </p:cNvCxnSpPr>
            <p:nvPr/>
          </p:nvCxnSpPr>
          <p:spPr>
            <a:xfrm>
              <a:off x="3133419" y="2815304"/>
              <a:ext cx="818400" cy="60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54" name="Google Shape;2654;g1f5d965ad35_0_2651"/>
            <p:cNvCxnSpPr>
              <a:stCxn id="2642" idx="6"/>
              <a:endCxn id="2655" idx="0"/>
            </p:cNvCxnSpPr>
            <p:nvPr/>
          </p:nvCxnSpPr>
          <p:spPr>
            <a:xfrm rot="10800000" flipH="1">
              <a:off x="3133419" y="1597904"/>
              <a:ext cx="818400" cy="1217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56" name="Google Shape;2656;g1f5d965ad35_0_2651"/>
            <p:cNvGrpSpPr/>
            <p:nvPr/>
          </p:nvGrpSpPr>
          <p:grpSpPr>
            <a:xfrm>
              <a:off x="556458" y="1526823"/>
              <a:ext cx="2576961" cy="2576961"/>
              <a:chOff x="941492" y="1686560"/>
              <a:chExt cx="1876200" cy="1876200"/>
            </a:xfrm>
          </p:grpSpPr>
          <p:sp>
            <p:nvSpPr>
              <p:cNvPr id="2642" name="Google Shape;2642;g1f5d965ad35_0_2651"/>
              <p:cNvSpPr/>
              <p:nvPr/>
            </p:nvSpPr>
            <p:spPr>
              <a:xfrm>
                <a:off x="941492" y="1686560"/>
                <a:ext cx="1876200" cy="1876200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657" name="Google Shape;2657;g1f5d965ad35_0_2651"/>
              <p:cNvSpPr/>
              <p:nvPr/>
            </p:nvSpPr>
            <p:spPr>
              <a:xfrm>
                <a:off x="1074172" y="1819240"/>
                <a:ext cx="1611000" cy="1611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658" name="Google Shape;2658;g1f5d965ad35_0_2651"/>
            <p:cNvSpPr/>
            <p:nvPr/>
          </p:nvSpPr>
          <p:spPr>
            <a:xfrm>
              <a:off x="4529278" y="75204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9" name="Google Shape;2659;g1f5d965ad35_0_2651"/>
            <p:cNvSpPr/>
            <p:nvPr/>
          </p:nvSpPr>
          <p:spPr>
            <a:xfrm>
              <a:off x="4076310" y="75204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3" name="Google Shape;2643;g1f5d965ad35_0_2651"/>
            <p:cNvSpPr/>
            <p:nvPr/>
          </p:nvSpPr>
          <p:spPr>
            <a:xfrm rot="-5400000">
              <a:off x="3941689" y="927714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0" name="Google Shape;2660;g1f5d965ad35_0_2651"/>
            <p:cNvSpPr/>
            <p:nvPr/>
          </p:nvSpPr>
          <p:spPr>
            <a:xfrm>
              <a:off x="4529278" y="136015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1" name="Google Shape;2661;g1f5d965ad35_0_2651"/>
            <p:cNvSpPr/>
            <p:nvPr/>
          </p:nvSpPr>
          <p:spPr>
            <a:xfrm>
              <a:off x="4076309" y="136003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5" name="Google Shape;2655;g1f5d965ad35_0_2651"/>
            <p:cNvSpPr/>
            <p:nvPr/>
          </p:nvSpPr>
          <p:spPr>
            <a:xfrm rot="-5400000">
              <a:off x="3941688" y="1535765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2" name="Google Shape;2662;g1f5d965ad35_0_2651"/>
            <p:cNvSpPr/>
            <p:nvPr/>
          </p:nvSpPr>
          <p:spPr>
            <a:xfrm>
              <a:off x="4529278" y="1968387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3" name="Google Shape;2663;g1f5d965ad35_0_2651"/>
            <p:cNvSpPr/>
            <p:nvPr/>
          </p:nvSpPr>
          <p:spPr>
            <a:xfrm>
              <a:off x="4076308" y="196814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5" name="Google Shape;2645;g1f5d965ad35_0_2651"/>
            <p:cNvSpPr/>
            <p:nvPr/>
          </p:nvSpPr>
          <p:spPr>
            <a:xfrm rot="-5400000">
              <a:off x="3941687" y="2143938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4" name="Google Shape;2664;g1f5d965ad35_0_2651"/>
            <p:cNvSpPr/>
            <p:nvPr/>
          </p:nvSpPr>
          <p:spPr>
            <a:xfrm>
              <a:off x="4529278" y="2576743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5" name="Google Shape;2665;g1f5d965ad35_0_2651"/>
            <p:cNvSpPr/>
            <p:nvPr/>
          </p:nvSpPr>
          <p:spPr>
            <a:xfrm>
              <a:off x="4076307" y="2576377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7" name="Google Shape;2647;g1f5d965ad35_0_2651"/>
            <p:cNvSpPr/>
            <p:nvPr/>
          </p:nvSpPr>
          <p:spPr>
            <a:xfrm rot="-5400000">
              <a:off x="3941686" y="2752233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6" name="Google Shape;2666;g1f5d965ad35_0_2651"/>
            <p:cNvSpPr/>
            <p:nvPr/>
          </p:nvSpPr>
          <p:spPr>
            <a:xfrm>
              <a:off x="4529278" y="3185221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7" name="Google Shape;2667;g1f5d965ad35_0_2651"/>
            <p:cNvSpPr/>
            <p:nvPr/>
          </p:nvSpPr>
          <p:spPr>
            <a:xfrm>
              <a:off x="4076306" y="3184733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3" name="Google Shape;2653;g1f5d965ad35_0_2651"/>
            <p:cNvSpPr/>
            <p:nvPr/>
          </p:nvSpPr>
          <p:spPr>
            <a:xfrm rot="-5400000">
              <a:off x="3941685" y="3360650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8" name="Google Shape;2668;g1f5d965ad35_0_2651"/>
            <p:cNvSpPr/>
            <p:nvPr/>
          </p:nvSpPr>
          <p:spPr>
            <a:xfrm>
              <a:off x="4529278" y="3793821"/>
              <a:ext cx="3307500" cy="47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69" name="Google Shape;2669;g1f5d965ad35_0_2651"/>
            <p:cNvSpPr/>
            <p:nvPr/>
          </p:nvSpPr>
          <p:spPr>
            <a:xfrm>
              <a:off x="4076305" y="3793211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51" name="Google Shape;2651;g1f5d965ad35_0_2651"/>
            <p:cNvSpPr/>
            <p:nvPr/>
          </p:nvSpPr>
          <p:spPr>
            <a:xfrm rot="-5400000">
              <a:off x="3941684" y="396918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0" name="Google Shape;2670;g1f5d965ad35_0_2651"/>
            <p:cNvSpPr/>
            <p:nvPr/>
          </p:nvSpPr>
          <p:spPr>
            <a:xfrm>
              <a:off x="4529278" y="4402542"/>
              <a:ext cx="3307500" cy="47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71" name="Google Shape;2671;g1f5d965ad35_0_2651"/>
            <p:cNvSpPr/>
            <p:nvPr/>
          </p:nvSpPr>
          <p:spPr>
            <a:xfrm>
              <a:off x="4076304" y="4401810"/>
              <a:ext cx="475800" cy="4758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649" name="Google Shape;2649;g1f5d965ad35_0_2651"/>
            <p:cNvSpPr/>
            <p:nvPr/>
          </p:nvSpPr>
          <p:spPr>
            <a:xfrm rot="-5400000">
              <a:off x="3941683" y="4577849"/>
              <a:ext cx="144600" cy="124500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672" name="Google Shape;2672;g1f5d965ad35_0_2651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3" name="Google Shape;2673;g1f5d965ad35_0_2651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4" name="Google Shape;2674;g1f5d965ad35_0_2651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5" name="Google Shape;2675;g1f5d965ad35_0_2651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6" name="Google Shape;2676;g1f5d965ad35_0_2651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7" name="Google Shape;2677;g1f5d965ad35_0_2651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8" name="Google Shape;2678;g1f5d965ad35_0_2651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9" name="Google Shape;2679;g1f5d965ad35_0_2651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f5d965ad35_0_2695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2" name="Google Shape;2682;g1f5d965ad35_0_269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83" name="Google Shape;2683;g1f5d965ad35_0_269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4" name="Google Shape;2684;g1f5d965ad35_0_269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5" name="Google Shape;2685;g1f5d965ad35_0_2695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686" name="Google Shape;2686;g1f5d965ad35_0_2695"/>
            <p:cNvCxnSpPr>
              <a:stCxn id="2687" idx="6"/>
              <a:endCxn id="2688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9" name="Google Shape;2689;g1f5d965ad35_0_2695"/>
            <p:cNvCxnSpPr>
              <a:stCxn id="2687" idx="6"/>
              <a:endCxn id="2690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1" name="Google Shape;2691;g1f5d965ad35_0_2695"/>
            <p:cNvCxnSpPr>
              <a:stCxn id="2687" idx="6"/>
              <a:endCxn id="2692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3" name="Google Shape;2693;g1f5d965ad35_0_2695"/>
            <p:cNvCxnSpPr>
              <a:stCxn id="2687" idx="6"/>
              <a:endCxn id="2694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5" name="Google Shape;2695;g1f5d965ad35_0_2695"/>
            <p:cNvCxnSpPr>
              <a:stCxn id="2687" idx="6"/>
              <a:endCxn id="2696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7" name="Google Shape;2697;g1f5d965ad35_0_2695"/>
            <p:cNvCxnSpPr>
              <a:stCxn id="2687" idx="6"/>
              <a:endCxn id="2698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9" name="Google Shape;2699;g1f5d965ad35_0_2695"/>
            <p:cNvCxnSpPr>
              <a:endCxn id="2700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7" name="Google Shape;2687;g1f5d965ad35_0_269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01" name="Google Shape;2701;g1f5d965ad35_0_2695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02" name="Google Shape;2702;g1f5d965ad35_0_2695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688" name="Google Shape;2688;g1f5d965ad35_0_2695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3" name="Google Shape;2703;g1f5d965ad35_0_2695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04" name="Google Shape;2704;g1f5d965ad35_0_2695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690" name="Google Shape;2690;g1f5d965ad35_0_2695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5" name="Google Shape;2705;g1f5d965ad35_0_2695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06" name="Google Shape;2706;g1f5d965ad35_0_2695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698" name="Google Shape;2698;g1f5d965ad35_0_2695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7" name="Google Shape;2707;g1f5d965ad35_0_2695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08" name="Google Shape;2708;g1f5d965ad35_0_2695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696" name="Google Shape;2696;g1f5d965ad35_0_2695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09" name="Google Shape;2709;g1f5d965ad35_0_2695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10" name="Google Shape;2710;g1f5d965ad35_0_2695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692" name="Google Shape;2692;g1f5d965ad35_0_2695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1" name="Google Shape;2711;g1f5d965ad35_0_2695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12" name="Google Shape;2712;g1f5d965ad35_0_2695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00" name="Google Shape;2700;g1f5d965ad35_0_2695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3" name="Google Shape;2713;g1f5d965ad35_0_2695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14" name="Google Shape;2714;g1f5d965ad35_0_2695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694" name="Google Shape;2694;g1f5d965ad35_0_2695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15" name="Google Shape;2715;g1f5d965ad35_0_2695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16" name="Google Shape;2716;g1f5d965ad35_0_2695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7" name="Google Shape;2717;g1f5d965ad35_0_2695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8" name="Google Shape;2718;g1f5d965ad35_0_2695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9" name="Google Shape;2719;g1f5d965ad35_0_2695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0" name="Google Shape;2720;g1f5d965ad35_0_2695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1" name="Google Shape;2721;g1f5d965ad35_0_2695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2" name="Google Shape;2722;g1f5d965ad35_0_2695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3" name="Google Shape;2723;g1f5d965ad35_0_2695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2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2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32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2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32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2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5" name="Google Shape;2725;g1f5d965ad35_0_2739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26" name="Google Shape;2726;g1f5d965ad35_0_27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7" name="Google Shape;2727;g1f5d965ad35_0_273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8" name="Google Shape;2728;g1f5d965ad35_0_273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9" name="Google Shape;2729;g1f5d965ad35_0_2739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30" name="Google Shape;2730;g1f5d965ad35_0_2739"/>
            <p:cNvCxnSpPr>
              <a:stCxn id="2731" idx="6"/>
              <a:endCxn id="2732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3" name="Google Shape;2733;g1f5d965ad35_0_2739"/>
            <p:cNvCxnSpPr>
              <a:stCxn id="2731" idx="6"/>
              <a:endCxn id="2734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5" name="Google Shape;2735;g1f5d965ad35_0_2739"/>
            <p:cNvCxnSpPr>
              <a:stCxn id="2731" idx="6"/>
              <a:endCxn id="2736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7" name="Google Shape;2737;g1f5d965ad35_0_2739"/>
            <p:cNvCxnSpPr>
              <a:stCxn id="2731" idx="6"/>
              <a:endCxn id="2738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9" name="Google Shape;2739;g1f5d965ad35_0_2739"/>
            <p:cNvCxnSpPr>
              <a:stCxn id="2731" idx="6"/>
              <a:endCxn id="2740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1" name="Google Shape;2741;g1f5d965ad35_0_2739"/>
            <p:cNvCxnSpPr>
              <a:stCxn id="2731" idx="6"/>
              <a:endCxn id="2742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3" name="Google Shape;2743;g1f5d965ad35_0_2739"/>
            <p:cNvCxnSpPr>
              <a:endCxn id="2744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1" name="Google Shape;2731;g1f5d965ad35_0_2739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45" name="Google Shape;2745;g1f5d965ad35_0_2739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46" name="Google Shape;2746;g1f5d965ad35_0_2739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32" name="Google Shape;2732;g1f5d965ad35_0_2739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7" name="Google Shape;2747;g1f5d965ad35_0_2739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48" name="Google Shape;2748;g1f5d965ad35_0_2739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34" name="Google Shape;2734;g1f5d965ad35_0_2739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49" name="Google Shape;2749;g1f5d965ad35_0_2739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50" name="Google Shape;2750;g1f5d965ad35_0_2739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42" name="Google Shape;2742;g1f5d965ad35_0_2739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1" name="Google Shape;2751;g1f5d965ad35_0_2739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52" name="Google Shape;2752;g1f5d965ad35_0_2739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40" name="Google Shape;2740;g1f5d965ad35_0_2739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3" name="Google Shape;2753;g1f5d965ad35_0_2739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54" name="Google Shape;2754;g1f5d965ad35_0_2739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36" name="Google Shape;2736;g1f5d965ad35_0_2739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5" name="Google Shape;2755;g1f5d965ad35_0_2739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756" name="Google Shape;2756;g1f5d965ad35_0_2739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44" name="Google Shape;2744;g1f5d965ad35_0_2739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7" name="Google Shape;2757;g1f5d965ad35_0_2739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758" name="Google Shape;2758;g1f5d965ad35_0_2739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38" name="Google Shape;2738;g1f5d965ad35_0_2739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59" name="Google Shape;2759;g1f5d965ad35_0_2739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760" name="Google Shape;2760;g1f5d965ad35_0_2739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1" name="Google Shape;2761;g1f5d965ad35_0_2739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2" name="Google Shape;2762;g1f5d965ad35_0_2739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3" name="Google Shape;2763;g1f5d965ad35_0_2739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4" name="Google Shape;2764;g1f5d965ad35_0_2739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5" name="Google Shape;2765;g1f5d965ad35_0_2739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6" name="Google Shape;2766;g1f5d965ad35_0_2739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67" name="Google Shape;2767;g1f5d965ad35_0_2739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1f5d965ad35_0_2783"/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rgbClr val="F2F2F2">
              <a:alpha val="949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770" name="Google Shape;2770;g1f5d965ad35_0_27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71" name="Google Shape;2771;g1f5d965ad35_0_27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2" name="Google Shape;2772;g1f5d965ad35_0_27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3" name="Google Shape;2773;g1f5d965ad35_0_2783"/>
          <p:cNvGrpSpPr/>
          <p:nvPr/>
        </p:nvGrpSpPr>
        <p:grpSpPr>
          <a:xfrm>
            <a:off x="716012" y="759602"/>
            <a:ext cx="3556033" cy="4132405"/>
            <a:chOff x="520700" y="759602"/>
            <a:chExt cx="3556033" cy="4132405"/>
          </a:xfrm>
        </p:grpSpPr>
        <p:cxnSp>
          <p:nvCxnSpPr>
            <p:cNvPr id="2774" name="Google Shape;2774;g1f5d965ad35_0_2783"/>
            <p:cNvCxnSpPr>
              <a:stCxn id="2775" idx="6"/>
              <a:endCxn id="2776" idx="2"/>
            </p:cNvCxnSpPr>
            <p:nvPr/>
          </p:nvCxnSpPr>
          <p:spPr>
            <a:xfrm rot="10800000" flipH="1">
              <a:off x="2484500" y="969338"/>
              <a:ext cx="935700" cy="18564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7" name="Google Shape;2777;g1f5d965ad35_0_2783"/>
            <p:cNvCxnSpPr>
              <a:stCxn id="2775" idx="6"/>
              <a:endCxn id="2778" idx="2"/>
            </p:cNvCxnSpPr>
            <p:nvPr/>
          </p:nvCxnSpPr>
          <p:spPr>
            <a:xfrm rot="10800000" flipH="1">
              <a:off x="2484500" y="15882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79" name="Google Shape;2779;g1f5d965ad35_0_2783"/>
            <p:cNvCxnSpPr>
              <a:stCxn id="2775" idx="6"/>
              <a:endCxn id="2780" idx="2"/>
            </p:cNvCxnSpPr>
            <p:nvPr/>
          </p:nvCxnSpPr>
          <p:spPr>
            <a:xfrm rot="10800000" flipH="1">
              <a:off x="2484500" y="2206838"/>
              <a:ext cx="935700" cy="6189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1" name="Google Shape;2781;g1f5d965ad35_0_2783"/>
            <p:cNvCxnSpPr>
              <a:stCxn id="2775" idx="6"/>
              <a:endCxn id="2782" idx="2"/>
            </p:cNvCxnSpPr>
            <p:nvPr/>
          </p:nvCxnSpPr>
          <p:spPr>
            <a:xfrm>
              <a:off x="2484500" y="2825738"/>
              <a:ext cx="9357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3" name="Google Shape;2783;g1f5d965ad35_0_2783"/>
            <p:cNvCxnSpPr>
              <a:stCxn id="2775" idx="6"/>
              <a:endCxn id="2784" idx="2"/>
            </p:cNvCxnSpPr>
            <p:nvPr/>
          </p:nvCxnSpPr>
          <p:spPr>
            <a:xfrm>
              <a:off x="2484500" y="2825738"/>
              <a:ext cx="9357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5" name="Google Shape;2785;g1f5d965ad35_0_2783"/>
            <p:cNvCxnSpPr>
              <a:stCxn id="2775" idx="6"/>
              <a:endCxn id="2786" idx="2"/>
            </p:cNvCxnSpPr>
            <p:nvPr/>
          </p:nvCxnSpPr>
          <p:spPr>
            <a:xfrm>
              <a:off x="2484500" y="2825738"/>
              <a:ext cx="9357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7" name="Google Shape;2787;g1f5d965ad35_0_2783"/>
            <p:cNvCxnSpPr>
              <a:endCxn id="2788" idx="2"/>
            </p:cNvCxnSpPr>
            <p:nvPr/>
          </p:nvCxnSpPr>
          <p:spPr>
            <a:xfrm>
              <a:off x="2484344" y="2825833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75" name="Google Shape;2775;g1f5d965ad35_0_27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789" name="Google Shape;2789;g1f5d965ad35_0_2783"/>
            <p:cNvGrpSpPr/>
            <p:nvPr/>
          </p:nvGrpSpPr>
          <p:grpSpPr>
            <a:xfrm>
              <a:off x="3420344" y="759602"/>
              <a:ext cx="656389" cy="4132405"/>
              <a:chOff x="3522182" y="752447"/>
              <a:chExt cx="656389" cy="4131992"/>
            </a:xfrm>
          </p:grpSpPr>
          <p:grpSp>
            <p:nvGrpSpPr>
              <p:cNvPr id="2790" name="Google Shape;2790;g1f5d965ad35_0_2783"/>
              <p:cNvGrpSpPr/>
              <p:nvPr/>
            </p:nvGrpSpPr>
            <p:grpSpPr>
              <a:xfrm>
                <a:off x="3522182" y="752447"/>
                <a:ext cx="656389" cy="419100"/>
                <a:chOff x="3522182" y="782927"/>
                <a:chExt cx="656389" cy="419100"/>
              </a:xfrm>
            </p:grpSpPr>
            <p:sp>
              <p:nvSpPr>
                <p:cNvPr id="2776" name="Google Shape;2776;g1f5d965ad35_0_2783"/>
                <p:cNvSpPr/>
                <p:nvPr/>
              </p:nvSpPr>
              <p:spPr>
                <a:xfrm>
                  <a:off x="3522182" y="93415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1" name="Google Shape;2791;g1f5d965ad35_0_2783"/>
                <p:cNvSpPr/>
                <p:nvPr/>
              </p:nvSpPr>
              <p:spPr>
                <a:xfrm>
                  <a:off x="3759471" y="782927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/>
                </a:p>
              </p:txBody>
            </p:sp>
          </p:grpSp>
          <p:grpSp>
            <p:nvGrpSpPr>
              <p:cNvPr id="2792" name="Google Shape;2792;g1f5d965ad35_0_2783"/>
              <p:cNvGrpSpPr/>
              <p:nvPr/>
            </p:nvGrpSpPr>
            <p:grpSpPr>
              <a:xfrm>
                <a:off x="3522182" y="1371527"/>
                <a:ext cx="656388" cy="419100"/>
                <a:chOff x="3522182" y="1395657"/>
                <a:chExt cx="656388" cy="419100"/>
              </a:xfrm>
            </p:grpSpPr>
            <p:sp>
              <p:nvSpPr>
                <p:cNvPr id="2778" name="Google Shape;2778;g1f5d965ad35_0_2783"/>
                <p:cNvSpPr/>
                <p:nvPr/>
              </p:nvSpPr>
              <p:spPr>
                <a:xfrm>
                  <a:off x="3522182" y="1546889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3" name="Google Shape;2793;g1f5d965ad35_0_2783"/>
                <p:cNvSpPr/>
                <p:nvPr/>
              </p:nvSpPr>
              <p:spPr>
                <a:xfrm>
                  <a:off x="3759470" y="139565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/>
                </a:p>
              </p:txBody>
            </p:sp>
          </p:grpSp>
          <p:grpSp>
            <p:nvGrpSpPr>
              <p:cNvPr id="2794" name="Google Shape;2794;g1f5d965ad35_0_2783"/>
              <p:cNvGrpSpPr/>
              <p:nvPr/>
            </p:nvGrpSpPr>
            <p:grpSpPr>
              <a:xfrm>
                <a:off x="3522182" y="3228607"/>
                <a:ext cx="656388" cy="417900"/>
                <a:chOff x="3522182" y="3233686"/>
                <a:chExt cx="656388" cy="417900"/>
              </a:xfrm>
            </p:grpSpPr>
            <p:sp>
              <p:nvSpPr>
                <p:cNvPr id="2786" name="Google Shape;2786;g1f5d965ad35_0_2783"/>
                <p:cNvSpPr/>
                <p:nvPr/>
              </p:nvSpPr>
              <p:spPr>
                <a:xfrm>
                  <a:off x="3522182" y="3384730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5" name="Google Shape;2795;g1f5d965ad35_0_2783"/>
                <p:cNvSpPr/>
                <p:nvPr/>
              </p:nvSpPr>
              <p:spPr>
                <a:xfrm>
                  <a:off x="3759470" y="3233686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/>
                </a:p>
              </p:txBody>
            </p:sp>
          </p:grpSp>
          <p:grpSp>
            <p:nvGrpSpPr>
              <p:cNvPr id="2796" name="Google Shape;2796;g1f5d965ad35_0_2783"/>
              <p:cNvGrpSpPr/>
              <p:nvPr/>
            </p:nvGrpSpPr>
            <p:grpSpPr>
              <a:xfrm>
                <a:off x="3522182" y="3846259"/>
                <a:ext cx="656388" cy="419100"/>
                <a:chOff x="3522182" y="3844987"/>
                <a:chExt cx="656388" cy="419100"/>
              </a:xfrm>
            </p:grpSpPr>
            <p:sp>
              <p:nvSpPr>
                <p:cNvPr id="2784" name="Google Shape;2784;g1f5d965ad35_0_2783"/>
                <p:cNvSpPr/>
                <p:nvPr/>
              </p:nvSpPr>
              <p:spPr>
                <a:xfrm>
                  <a:off x="3522182" y="3996218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7" name="Google Shape;2797;g1f5d965ad35_0_2783"/>
                <p:cNvSpPr/>
                <p:nvPr/>
              </p:nvSpPr>
              <p:spPr>
                <a:xfrm>
                  <a:off x="3759470" y="3844987"/>
                  <a:ext cx="419100" cy="4191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/>
                </a:p>
              </p:txBody>
            </p:sp>
          </p:grpSp>
          <p:grpSp>
            <p:nvGrpSpPr>
              <p:cNvPr id="2798" name="Google Shape;2798;g1f5d965ad35_0_2783"/>
              <p:cNvGrpSpPr/>
              <p:nvPr/>
            </p:nvGrpSpPr>
            <p:grpSpPr>
              <a:xfrm>
                <a:off x="3522182" y="1990447"/>
                <a:ext cx="656388" cy="417900"/>
                <a:chOff x="3522182" y="2008227"/>
                <a:chExt cx="656388" cy="417900"/>
              </a:xfrm>
            </p:grpSpPr>
            <p:sp>
              <p:nvSpPr>
                <p:cNvPr id="2780" name="Google Shape;2780;g1f5d965ad35_0_2783"/>
                <p:cNvSpPr/>
                <p:nvPr/>
              </p:nvSpPr>
              <p:spPr>
                <a:xfrm>
                  <a:off x="3522182" y="215927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799" name="Google Shape;2799;g1f5d965ad35_0_2783"/>
                <p:cNvSpPr/>
                <p:nvPr/>
              </p:nvSpPr>
              <p:spPr>
                <a:xfrm>
                  <a:off x="3759470" y="2008227"/>
                  <a:ext cx="419100" cy="4179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/>
                </a:p>
              </p:txBody>
            </p:sp>
          </p:grpSp>
          <p:grpSp>
            <p:nvGrpSpPr>
              <p:cNvPr id="2800" name="Google Shape;2800;g1f5d965ad35_0_2783"/>
              <p:cNvGrpSpPr/>
              <p:nvPr/>
            </p:nvGrpSpPr>
            <p:grpSpPr>
              <a:xfrm>
                <a:off x="3522182" y="2609527"/>
                <a:ext cx="656388" cy="417900"/>
                <a:chOff x="3522182" y="2620957"/>
                <a:chExt cx="656388" cy="417900"/>
              </a:xfrm>
            </p:grpSpPr>
            <p:sp>
              <p:nvSpPr>
                <p:cNvPr id="2788" name="Google Shape;2788;g1f5d965ad35_0_2783"/>
                <p:cNvSpPr/>
                <p:nvPr/>
              </p:nvSpPr>
              <p:spPr>
                <a:xfrm>
                  <a:off x="3522182" y="2772001"/>
                  <a:ext cx="115800" cy="1158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1" name="Google Shape;2801;g1f5d965ad35_0_2783"/>
                <p:cNvSpPr/>
                <p:nvPr/>
              </p:nvSpPr>
              <p:spPr>
                <a:xfrm>
                  <a:off x="3759470" y="2620957"/>
                  <a:ext cx="419100" cy="417900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/>
                </a:p>
              </p:txBody>
            </p:sp>
          </p:grpSp>
          <p:grpSp>
            <p:nvGrpSpPr>
              <p:cNvPr id="2802" name="Google Shape;2802;g1f5d965ad35_0_2783"/>
              <p:cNvGrpSpPr/>
              <p:nvPr/>
            </p:nvGrpSpPr>
            <p:grpSpPr>
              <a:xfrm>
                <a:off x="3522182" y="4465339"/>
                <a:ext cx="656388" cy="419100"/>
                <a:chOff x="3522182" y="4457719"/>
                <a:chExt cx="656388" cy="419100"/>
              </a:xfrm>
            </p:grpSpPr>
            <p:sp>
              <p:nvSpPr>
                <p:cNvPr id="2782" name="Google Shape;2782;g1f5d965ad35_0_2783"/>
                <p:cNvSpPr/>
                <p:nvPr/>
              </p:nvSpPr>
              <p:spPr>
                <a:xfrm>
                  <a:off x="3522182" y="4608950"/>
                  <a:ext cx="115800" cy="11670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803" name="Google Shape;2803;g1f5d965ad35_0_2783"/>
                <p:cNvSpPr/>
                <p:nvPr/>
              </p:nvSpPr>
              <p:spPr>
                <a:xfrm>
                  <a:off x="3759470" y="4457719"/>
                  <a:ext cx="419100" cy="419100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/>
                </a:p>
              </p:txBody>
            </p:sp>
          </p:grpSp>
        </p:grpSp>
      </p:grpSp>
      <p:sp>
        <p:nvSpPr>
          <p:cNvPr id="2804" name="Google Shape;2804;g1f5d965ad35_0_2783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5" name="Google Shape;2805;g1f5d965ad35_0_2783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6" name="Google Shape;2806;g1f5d965ad35_0_2783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7" name="Google Shape;2807;g1f5d965ad35_0_2783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8" name="Google Shape;2808;g1f5d965ad35_0_2783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9" name="Google Shape;2809;g1f5d965ad35_0_2783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0" name="Google Shape;2810;g1f5d965ad35_0_2783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1" name="Google Shape;2811;g1f5d965ad35_0_2783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3" name="Google Shape;2813;g1f5d965ad35_0_282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g1f5d965ad35_0_282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5" name="Google Shape;2815;g1f5d965ad35_0_2827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6" name="Google Shape;2816;g1f5d965ad35_0_2827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17" name="Google Shape;2817;g1f5d965ad35_0_2827"/>
            <p:cNvCxnSpPr>
              <a:stCxn id="2818" idx="6"/>
              <a:endCxn id="2819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0" name="Google Shape;2820;g1f5d965ad35_0_2827"/>
            <p:cNvCxnSpPr>
              <a:stCxn id="2818" idx="6"/>
              <a:endCxn id="2821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2" name="Google Shape;2822;g1f5d965ad35_0_2827"/>
            <p:cNvCxnSpPr>
              <a:stCxn id="2818" idx="6"/>
              <a:endCxn id="2823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4" name="Google Shape;2824;g1f5d965ad35_0_2827"/>
            <p:cNvCxnSpPr>
              <a:stCxn id="2818" idx="6"/>
              <a:endCxn id="2825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6" name="Google Shape;2826;g1f5d965ad35_0_2827"/>
            <p:cNvCxnSpPr>
              <a:stCxn id="2818" idx="6"/>
              <a:endCxn id="2827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8" name="Google Shape;2828;g1f5d965ad35_0_2827"/>
            <p:cNvCxnSpPr>
              <a:stCxn id="2818" idx="6"/>
              <a:endCxn id="2829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30" name="Google Shape;2830;g1f5d965ad35_0_2827"/>
            <p:cNvCxnSpPr>
              <a:endCxn id="2831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8" name="Google Shape;2818;g1f5d965ad35_0_2827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19" name="Google Shape;2819;g1f5d965ad35_0_2827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1" name="Google Shape;2821;g1f5d965ad35_0_2827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9" name="Google Shape;2829;g1f5d965ad35_0_2827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7" name="Google Shape;2827;g1f5d965ad35_0_2827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3" name="Google Shape;2823;g1f5d965ad35_0_2827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31" name="Google Shape;2831;g1f5d965ad35_0_2827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25" name="Google Shape;2825;g1f5d965ad35_0_2827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32" name="Google Shape;2832;g1f5d965ad35_0_2827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3" name="Google Shape;2833;g1f5d965ad35_0_2827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4" name="Google Shape;2834;g1f5d965ad35_0_2827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5" name="Google Shape;2835;g1f5d965ad35_0_2827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6" name="Google Shape;2836;g1f5d965ad35_0_2827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7" name="Google Shape;2837;g1f5d965ad35_0_2827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8" name="Google Shape;2838;g1f5d965ad35_0_2827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9" name="Google Shape;2839;g1f5d965ad35_0_2827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1" name="Google Shape;2841;g1f5d965ad35_0_28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42" name="Google Shape;2842;g1f5d965ad35_0_28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3" name="Google Shape;2843;g1f5d965ad35_0_285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4" name="Google Shape;2844;g1f5d965ad35_0_2855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45" name="Google Shape;2845;g1f5d965ad35_0_2855"/>
            <p:cNvCxnSpPr>
              <a:stCxn id="2846" idx="6"/>
              <a:endCxn id="2847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8" name="Google Shape;2848;g1f5d965ad35_0_2855"/>
            <p:cNvCxnSpPr>
              <a:stCxn id="2846" idx="6"/>
              <a:endCxn id="2849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0" name="Google Shape;2850;g1f5d965ad35_0_2855"/>
            <p:cNvCxnSpPr>
              <a:stCxn id="2846" idx="6"/>
              <a:endCxn id="2851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2" name="Google Shape;2852;g1f5d965ad35_0_2855"/>
            <p:cNvCxnSpPr>
              <a:stCxn id="2846" idx="6"/>
              <a:endCxn id="2853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4" name="Google Shape;2854;g1f5d965ad35_0_2855"/>
            <p:cNvCxnSpPr>
              <a:stCxn id="2846" idx="6"/>
              <a:endCxn id="2855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6" name="Google Shape;2856;g1f5d965ad35_0_2855"/>
            <p:cNvCxnSpPr>
              <a:stCxn id="2846" idx="6"/>
              <a:endCxn id="2857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8" name="Google Shape;2858;g1f5d965ad35_0_2855"/>
            <p:cNvCxnSpPr>
              <a:endCxn id="2859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46" name="Google Shape;2846;g1f5d965ad35_0_2855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7" name="Google Shape;2847;g1f5d965ad35_0_2855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49" name="Google Shape;2849;g1f5d965ad35_0_2855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7" name="Google Shape;2857;g1f5d965ad35_0_2855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5" name="Google Shape;2855;g1f5d965ad35_0_2855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1" name="Google Shape;2851;g1f5d965ad35_0_2855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9" name="Google Shape;2859;g1f5d965ad35_0_2855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53" name="Google Shape;2853;g1f5d965ad35_0_2855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60" name="Google Shape;2860;g1f5d965ad35_0_2855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1" name="Google Shape;2861;g1f5d965ad35_0_2855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2" name="Google Shape;2862;g1f5d965ad35_0_2855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3" name="Google Shape;2863;g1f5d965ad35_0_2855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4" name="Google Shape;2864;g1f5d965ad35_0_2855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5" name="Google Shape;2865;g1f5d965ad35_0_2855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6" name="Google Shape;2866;g1f5d965ad35_0_2855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7" name="Google Shape;2867;g1f5d965ad35_0_2855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9" name="Google Shape;2869;g1f5d965ad35_0_28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70" name="Google Shape;2870;g1f5d965ad35_0_28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1" name="Google Shape;2871;g1f5d965ad35_0_2883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2" name="Google Shape;2872;g1f5d965ad35_0_2883"/>
          <p:cNvGrpSpPr/>
          <p:nvPr/>
        </p:nvGrpSpPr>
        <p:grpSpPr>
          <a:xfrm>
            <a:off x="1060707" y="857568"/>
            <a:ext cx="3060725" cy="3921062"/>
            <a:chOff x="520700" y="865188"/>
            <a:chExt cx="3060725" cy="3921062"/>
          </a:xfrm>
        </p:grpSpPr>
        <p:cxnSp>
          <p:nvCxnSpPr>
            <p:cNvPr id="2873" name="Google Shape;2873;g1f5d965ad35_0_2883"/>
            <p:cNvCxnSpPr>
              <a:stCxn id="2874" idx="6"/>
              <a:endCxn id="2875" idx="2"/>
            </p:cNvCxnSpPr>
            <p:nvPr/>
          </p:nvCxnSpPr>
          <p:spPr>
            <a:xfrm rot="10800000" flipH="1">
              <a:off x="2484500" y="9690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6" name="Google Shape;2876;g1f5d965ad35_0_2883"/>
            <p:cNvCxnSpPr>
              <a:stCxn id="2874" idx="6"/>
              <a:endCxn id="2877" idx="2"/>
            </p:cNvCxnSpPr>
            <p:nvPr/>
          </p:nvCxnSpPr>
          <p:spPr>
            <a:xfrm rot="10800000" flipH="1">
              <a:off x="2484500" y="15882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78" name="Google Shape;2878;g1f5d965ad35_0_2883"/>
            <p:cNvCxnSpPr>
              <a:stCxn id="2874" idx="6"/>
              <a:endCxn id="2879" idx="2"/>
            </p:cNvCxnSpPr>
            <p:nvPr/>
          </p:nvCxnSpPr>
          <p:spPr>
            <a:xfrm rot="10800000" flipH="1">
              <a:off x="2484500" y="22065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0" name="Google Shape;2880;g1f5d965ad35_0_2883"/>
            <p:cNvCxnSpPr>
              <a:stCxn id="2874" idx="6"/>
              <a:endCxn id="2881" idx="2"/>
            </p:cNvCxnSpPr>
            <p:nvPr/>
          </p:nvCxnSpPr>
          <p:spPr>
            <a:xfrm>
              <a:off x="2484500" y="2825738"/>
              <a:ext cx="890400" cy="18567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2" name="Google Shape;2882;g1f5d965ad35_0_2883"/>
            <p:cNvCxnSpPr>
              <a:stCxn id="2874" idx="6"/>
              <a:endCxn id="2883" idx="2"/>
            </p:cNvCxnSpPr>
            <p:nvPr/>
          </p:nvCxnSpPr>
          <p:spPr>
            <a:xfrm>
              <a:off x="2484500" y="2825738"/>
              <a:ext cx="890400" cy="12375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4" name="Google Shape;2884;g1f5d965ad35_0_2883"/>
            <p:cNvCxnSpPr>
              <a:stCxn id="2874" idx="6"/>
              <a:endCxn id="2885" idx="2"/>
            </p:cNvCxnSpPr>
            <p:nvPr/>
          </p:nvCxnSpPr>
          <p:spPr>
            <a:xfrm>
              <a:off x="2484500" y="2825738"/>
              <a:ext cx="890400" cy="619200"/>
            </a:xfrm>
            <a:prstGeom prst="bentConnector3">
              <a:avLst>
                <a:gd name="adj1" fmla="val 50000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6" name="Google Shape;2886;g1f5d965ad35_0_2883"/>
            <p:cNvCxnSpPr>
              <a:endCxn id="2887" idx="2"/>
            </p:cNvCxnSpPr>
            <p:nvPr/>
          </p:nvCxnSpPr>
          <p:spPr>
            <a:xfrm>
              <a:off x="2484325" y="2825763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74" name="Google Shape;2874;g1f5d965ad35_0_2883"/>
            <p:cNvSpPr/>
            <p:nvPr/>
          </p:nvSpPr>
          <p:spPr>
            <a:xfrm>
              <a:off x="520700" y="1843088"/>
              <a:ext cx="1963800" cy="19653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5" name="Google Shape;2875;g1f5d965ad35_0_2883"/>
            <p:cNvSpPr/>
            <p:nvPr/>
          </p:nvSpPr>
          <p:spPr>
            <a:xfrm>
              <a:off x="3375025" y="865188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7" name="Google Shape;2877;g1f5d965ad35_0_2883"/>
            <p:cNvSpPr/>
            <p:nvPr/>
          </p:nvSpPr>
          <p:spPr>
            <a:xfrm>
              <a:off x="3375025" y="1484313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5" name="Google Shape;2885;g1f5d965ad35_0_2883"/>
            <p:cNvSpPr/>
            <p:nvPr/>
          </p:nvSpPr>
          <p:spPr>
            <a:xfrm>
              <a:off x="3375025" y="334168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3" name="Google Shape;2883;g1f5d965ad35_0_2883"/>
            <p:cNvSpPr/>
            <p:nvPr/>
          </p:nvSpPr>
          <p:spPr>
            <a:xfrm>
              <a:off x="3375025" y="3959226"/>
              <a:ext cx="206400" cy="2079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79" name="Google Shape;2879;g1f5d965ad35_0_2883"/>
            <p:cNvSpPr/>
            <p:nvPr/>
          </p:nvSpPr>
          <p:spPr>
            <a:xfrm>
              <a:off x="3375025" y="2103438"/>
              <a:ext cx="206400" cy="2064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7" name="Google Shape;2887;g1f5d965ad35_0_2883"/>
            <p:cNvSpPr/>
            <p:nvPr/>
          </p:nvSpPr>
          <p:spPr>
            <a:xfrm>
              <a:off x="3375025" y="2722563"/>
              <a:ext cx="206400" cy="206400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881" name="Google Shape;2881;g1f5d965ad35_0_2883"/>
            <p:cNvSpPr/>
            <p:nvPr/>
          </p:nvSpPr>
          <p:spPr>
            <a:xfrm>
              <a:off x="3375025" y="4578350"/>
              <a:ext cx="206400" cy="207900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888" name="Google Shape;2888;g1f5d965ad35_0_2883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9" name="Google Shape;2889;g1f5d965ad35_0_2883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0" name="Google Shape;2890;g1f5d965ad35_0_2883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1" name="Google Shape;2891;g1f5d965ad35_0_2883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2" name="Google Shape;2892;g1f5d965ad35_0_2883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3" name="Google Shape;2893;g1f5d965ad35_0_2883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4" name="Google Shape;2894;g1f5d965ad35_0_2883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5" name="Google Shape;2895;g1f5d965ad35_0_2883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7" name="Google Shape;2897;g1f5d965ad35_0_29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898" name="Google Shape;2898;g1f5d965ad35_0_291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99" name="Google Shape;2899;g1f5d965ad35_0_291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0" name="Google Shape;2900;g1f5d965ad35_0_2911"/>
          <p:cNvGrpSpPr/>
          <p:nvPr/>
        </p:nvGrpSpPr>
        <p:grpSpPr>
          <a:xfrm>
            <a:off x="2441263" y="1060409"/>
            <a:ext cx="4259360" cy="3399151"/>
            <a:chOff x="2441263" y="1068029"/>
            <a:chExt cx="4259360" cy="3399151"/>
          </a:xfrm>
        </p:grpSpPr>
        <p:pic>
          <p:nvPicPr>
            <p:cNvPr id="2901" name="Google Shape;2901;g1f5d965ad35_0_2911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1" cy="337104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2" name="Google Shape;2902;g1f5d965ad35_0_2911"/>
            <p:cNvGrpSpPr/>
            <p:nvPr/>
          </p:nvGrpSpPr>
          <p:grpSpPr>
            <a:xfrm>
              <a:off x="2441263" y="1089939"/>
              <a:ext cx="4259360" cy="3377241"/>
              <a:chOff x="2441263" y="1089939"/>
              <a:chExt cx="4259360" cy="3377241"/>
            </a:xfrm>
          </p:grpSpPr>
          <p:sp>
            <p:nvSpPr>
              <p:cNvPr id="2903" name="Google Shape;2903;g1f5d965ad35_0_2911"/>
              <p:cNvSpPr/>
              <p:nvPr/>
            </p:nvSpPr>
            <p:spPr>
              <a:xfrm>
                <a:off x="6618723" y="2315344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4" name="Google Shape;2904;g1f5d965ad35_0_2911"/>
              <p:cNvSpPr/>
              <p:nvPr/>
            </p:nvSpPr>
            <p:spPr>
              <a:xfrm>
                <a:off x="6426200" y="356753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5" name="Google Shape;2905;g1f5d965ad35_0_2911"/>
              <p:cNvSpPr/>
              <p:nvPr/>
            </p:nvSpPr>
            <p:spPr>
              <a:xfrm>
                <a:off x="5448688" y="4385279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6" name="Google Shape;2906;g1f5d965ad35_0_2911"/>
              <p:cNvSpPr/>
              <p:nvPr/>
            </p:nvSpPr>
            <p:spPr>
              <a:xfrm>
                <a:off x="6444214" y="1089939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7" name="Google Shape;2907;g1f5d965ad35_0_2911"/>
              <p:cNvSpPr/>
              <p:nvPr/>
            </p:nvSpPr>
            <p:spPr>
              <a:xfrm>
                <a:off x="2441263" y="2315345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8" name="Google Shape;2908;g1f5d965ad35_0_2911"/>
              <p:cNvSpPr/>
              <p:nvPr/>
            </p:nvSpPr>
            <p:spPr>
              <a:xfrm>
                <a:off x="2619761" y="3574306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09" name="Google Shape;2909;g1f5d965ad35_0_2911"/>
              <p:cNvSpPr/>
              <p:nvPr/>
            </p:nvSpPr>
            <p:spPr>
              <a:xfrm>
                <a:off x="3592732" y="4385280"/>
                <a:ext cx="81900" cy="81900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0" name="Google Shape;2910;g1f5d965ad35_0_2911"/>
              <p:cNvSpPr/>
              <p:nvPr/>
            </p:nvSpPr>
            <p:spPr>
              <a:xfrm>
                <a:off x="2619761" y="1096713"/>
                <a:ext cx="81900" cy="81900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11" name="Google Shape;2911;g1f5d965ad35_0_2911"/>
            <p:cNvGrpSpPr/>
            <p:nvPr/>
          </p:nvGrpSpPr>
          <p:grpSpPr>
            <a:xfrm>
              <a:off x="3551613" y="1402488"/>
              <a:ext cx="2054100" cy="2054100"/>
              <a:chOff x="3766548" y="1602249"/>
              <a:chExt cx="2054100" cy="2054100"/>
            </a:xfrm>
          </p:grpSpPr>
          <p:sp>
            <p:nvSpPr>
              <p:cNvPr id="2912" name="Google Shape;2912;g1f5d965ad35_0_2911"/>
              <p:cNvSpPr/>
              <p:nvPr/>
            </p:nvSpPr>
            <p:spPr>
              <a:xfrm>
                <a:off x="3766548" y="1602249"/>
                <a:ext cx="2054100" cy="20541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2913" name="Google Shape;2913;g1f5d965ad35_0_2911"/>
              <p:cNvSpPr/>
              <p:nvPr/>
            </p:nvSpPr>
            <p:spPr>
              <a:xfrm>
                <a:off x="3820905" y="1656606"/>
                <a:ext cx="1945200" cy="1945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14" name="Google Shape;2914;g1f5d965ad35_0_2911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5" name="Google Shape;2915;g1f5d965ad35_0_2911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6" name="Google Shape;2916;g1f5d965ad35_0_2911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7" name="Google Shape;2917;g1f5d965ad35_0_2911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8" name="Google Shape;2918;g1f5d965ad35_0_2911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19" name="Google Shape;2919;g1f5d965ad35_0_2911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0" name="Google Shape;2920;g1f5d965ad35_0_2911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1" name="Google Shape;2921;g1f5d965ad35_0_2911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2" name="Google Shape;2922;g1f5d965ad35_0_2911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4" name="Google Shape;2924;g1f5d965ad35_0_29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25" name="Google Shape;2925;g1f5d965ad35_0_29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26" name="Google Shape;2926;g1f5d965ad35_0_293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7" name="Google Shape;2927;g1f5d965ad35_0_2938"/>
          <p:cNvGrpSpPr/>
          <p:nvPr/>
        </p:nvGrpSpPr>
        <p:grpSpPr>
          <a:xfrm>
            <a:off x="1941529" y="1105301"/>
            <a:ext cx="5260800" cy="3388500"/>
            <a:chOff x="1941529" y="1120931"/>
            <a:chExt cx="5260800" cy="3388500"/>
          </a:xfrm>
        </p:grpSpPr>
        <p:sp>
          <p:nvSpPr>
            <p:cNvPr id="2928" name="Google Shape;2928;g1f5d965ad35_0_2938" descr="A picture containing icon&#10;&#10;Description automatically generated"/>
            <p:cNvSpPr/>
            <p:nvPr/>
          </p:nvSpPr>
          <p:spPr>
            <a:xfrm>
              <a:off x="1941529" y="1120931"/>
              <a:ext cx="5260800" cy="3388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</p:sp>
        <p:sp>
          <p:nvSpPr>
            <p:cNvPr id="2929" name="Google Shape;2929;g1f5d965ad35_0_2938"/>
            <p:cNvSpPr txBox="1"/>
            <p:nvPr/>
          </p:nvSpPr>
          <p:spPr>
            <a:xfrm>
              <a:off x="2881078" y="132388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/>
            </a:p>
          </p:txBody>
        </p:sp>
        <p:sp>
          <p:nvSpPr>
            <p:cNvPr id="2930" name="Google Shape;2930;g1f5d965ad35_0_2938"/>
            <p:cNvSpPr txBox="1"/>
            <p:nvPr/>
          </p:nvSpPr>
          <p:spPr>
            <a:xfrm>
              <a:off x="2121488" y="216415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/>
            </a:p>
          </p:txBody>
        </p:sp>
        <p:sp>
          <p:nvSpPr>
            <p:cNvPr id="2931" name="Google Shape;2931;g1f5d965ad35_0_2938"/>
            <p:cNvSpPr txBox="1"/>
            <p:nvPr/>
          </p:nvSpPr>
          <p:spPr>
            <a:xfrm>
              <a:off x="2121487" y="3109811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/>
            </a:p>
          </p:txBody>
        </p:sp>
        <p:sp>
          <p:nvSpPr>
            <p:cNvPr id="2932" name="Google Shape;2932;g1f5d965ad35_0_2938"/>
            <p:cNvSpPr txBox="1"/>
            <p:nvPr/>
          </p:nvSpPr>
          <p:spPr>
            <a:xfrm>
              <a:off x="2881078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/>
            </a:p>
          </p:txBody>
        </p:sp>
        <p:sp>
          <p:nvSpPr>
            <p:cNvPr id="2933" name="Google Shape;2933;g1f5d965ad35_0_2938"/>
            <p:cNvSpPr txBox="1"/>
            <p:nvPr/>
          </p:nvSpPr>
          <p:spPr>
            <a:xfrm>
              <a:off x="5885786" y="3988723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/>
            </a:p>
          </p:txBody>
        </p:sp>
        <p:sp>
          <p:nvSpPr>
            <p:cNvPr id="2934" name="Google Shape;2934;g1f5d965ad35_0_2938"/>
            <p:cNvSpPr txBox="1"/>
            <p:nvPr/>
          </p:nvSpPr>
          <p:spPr>
            <a:xfrm>
              <a:off x="6646571" y="3116990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/>
            </a:p>
          </p:txBody>
        </p:sp>
        <p:sp>
          <p:nvSpPr>
            <p:cNvPr id="2935" name="Google Shape;2935;g1f5d965ad35_0_2938"/>
            <p:cNvSpPr txBox="1"/>
            <p:nvPr/>
          </p:nvSpPr>
          <p:spPr>
            <a:xfrm>
              <a:off x="6649241" y="2139182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/>
            </a:p>
          </p:txBody>
        </p:sp>
        <p:sp>
          <p:nvSpPr>
            <p:cNvPr id="2936" name="Google Shape;2936;g1f5d965ad35_0_2938"/>
            <p:cNvSpPr txBox="1"/>
            <p:nvPr/>
          </p:nvSpPr>
          <p:spPr>
            <a:xfrm>
              <a:off x="5885785" y="1321265"/>
              <a:ext cx="35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/>
            </a:p>
          </p:txBody>
        </p:sp>
      </p:grpSp>
      <p:sp>
        <p:nvSpPr>
          <p:cNvPr id="2937" name="Google Shape;2937;g1f5d965ad35_0_2938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8" name="Google Shape;2938;g1f5d965ad35_0_2938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39" name="Google Shape;2939;g1f5d965ad35_0_2938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0" name="Google Shape;2940;g1f5d965ad35_0_2938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1" name="Google Shape;2941;g1f5d965ad35_0_2938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2" name="Google Shape;2942;g1f5d965ad35_0_2938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3" name="Google Shape;2943;g1f5d965ad35_0_2938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4" name="Google Shape;2944;g1f5d965ad35_0_2938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5" name="Google Shape;2945;g1f5d965ad35_0_2938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7" name="Google Shape;2947;g1f5d965ad35_0_29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948" name="Google Shape;2948;g1f5d965ad35_0_29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9" name="Google Shape;2949;g1f5d965ad35_0_2961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0" name="Google Shape;2950;g1f5d965ad35_0_2961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2951" name="Google Shape;2951;g1f5d965ad35_0_2961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2" name="Google Shape;2952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3" name="Google Shape;2953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54" name="Google Shape;2954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55" name="Google Shape;2955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56" name="Google Shape;2956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57" name="Google Shape;2957;g1f5d965ad35_0_2961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58" name="Google Shape;2958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59" name="Google Shape;2959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0" name="Google Shape;2960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1" name="Google Shape;2961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2" name="Google Shape;2962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3" name="Google Shape;2963;g1f5d965ad35_0_2961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64" name="Google Shape;2964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65" name="Google Shape;2965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66" name="Google Shape;2966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67" name="Google Shape;2967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68" name="Google Shape;2968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69" name="Google Shape;2969;g1f5d965ad35_0_2961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2970" name="Google Shape;2970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71" name="Google Shape;2971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72" name="Google Shape;2972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73" name="Google Shape;2973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74" name="Google Shape;2974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2975" name="Google Shape;2975;g1f5d965ad35_0_2961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6" name="Google Shape;2976;g1f5d965ad35_0_2961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7" name="Google Shape;2977;g1f5d965ad35_0_2961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78" name="Google Shape;2978;g1f5d965ad35_0_2961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79" name="Google Shape;2979;g1f5d965ad35_0_2961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2980" name="Google Shape;2980;g1f5d965ad35_0_2961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1" name="Google Shape;2981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2" name="Google Shape;2982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3" name="Google Shape;2983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84" name="Google Shape;2984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85" name="Google Shape;2985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86" name="Google Shape;2986;g1f5d965ad35_0_2961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87" name="Google Shape;2987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88" name="Google Shape;2988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89" name="Google Shape;2989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0" name="Google Shape;2990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1" name="Google Shape;2991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2" name="Google Shape;2992;g1f5d965ad35_0_2961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3" name="Google Shape;2993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2994" name="Google Shape;2994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995" name="Google Shape;2995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2996" name="Google Shape;2996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2997" name="Google Shape;2997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2998" name="Google Shape;2998;g1f5d965ad35_0_2961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2999" name="Google Shape;2999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0" name="Google Shape;3000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1" name="Google Shape;3001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2" name="Google Shape;3002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3" name="Google Shape;3003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04" name="Google Shape;3004;g1f5d965ad35_0_2961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05" name="Google Shape;3005;g1f5d965ad35_0_2961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06" name="Google Shape;3006;g1f5d965ad35_0_2961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07" name="Google Shape;3007;g1f5d965ad35_0_2961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08" name="Google Shape;3008;g1f5d965ad35_0_2961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09" name="Google Shape;3009;g1f5d965ad35_0_2961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10" name="Google Shape;3010;g1f5d965ad35_0_2961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1" name="Google Shape;3011;g1f5d965ad35_0_2961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2" name="Google Shape;3012;g1f5d965ad35_0_2961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3" name="Google Shape;3013;g1f5d965ad35_0_2961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4" name="Google Shape;3014;g1f5d965ad35_0_2961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6" name="Google Shape;3016;g1f5d965ad35_0_30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17" name="Google Shape;3017;g1f5d965ad35_0_303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8" name="Google Shape;3018;g1f5d965ad35_0_3030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9" name="Google Shape;3019;g1f5d965ad35_0_3030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20" name="Google Shape;3020;g1f5d965ad35_0_3030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1" name="Google Shape;3021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2" name="Google Shape;3022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3" name="Google Shape;3023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24" name="Google Shape;3024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25" name="Google Shape;3025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26" name="Google Shape;3026;g1f5d965ad35_0_3030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27" name="Google Shape;3027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28" name="Google Shape;3028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29" name="Google Shape;3029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0" name="Google Shape;3030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1" name="Google Shape;3031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2" name="Google Shape;3032;g1f5d965ad35_0_3030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3" name="Google Shape;3033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34" name="Google Shape;3034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35" name="Google Shape;3035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36" name="Google Shape;3036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37" name="Google Shape;3037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38" name="Google Shape;3038;g1f5d965ad35_0_3030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39" name="Google Shape;3039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40" name="Google Shape;3040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41" name="Google Shape;3041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42" name="Google Shape;3042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43" name="Google Shape;3043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44" name="Google Shape;3044;g1f5d965ad35_0_3030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5" name="Google Shape;3045;g1f5d965ad35_0_3030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6" name="Google Shape;3046;g1f5d965ad35_0_3030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47" name="Google Shape;3047;g1f5d965ad35_0_3030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048" name="Google Shape;3048;g1f5d965ad35_0_3030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049" name="Google Shape;3049;g1f5d965ad35_0_3030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0" name="Google Shape;3050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1" name="Google Shape;3051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2" name="Google Shape;3052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3" name="Google Shape;3053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54" name="Google Shape;3054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55" name="Google Shape;3055;g1f5d965ad35_0_3030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56" name="Google Shape;3056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57" name="Google Shape;3057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58" name="Google Shape;3058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59" name="Google Shape;3059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0" name="Google Shape;3060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1" name="Google Shape;3061;g1f5d965ad35_0_3030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2" name="Google Shape;3062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3" name="Google Shape;3063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64" name="Google Shape;3064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65" name="Google Shape;3065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66" name="Google Shape;3066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67" name="Google Shape;3067;g1f5d965ad35_0_3030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68" name="Google Shape;3068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69" name="Google Shape;3069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0" name="Google Shape;3070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1" name="Google Shape;3071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2" name="Google Shape;3072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73" name="Google Shape;3073;g1f5d965ad35_0_3030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074" name="Google Shape;3074;g1f5d965ad35_0_3030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75" name="Google Shape;3075;g1f5d965ad35_0_3030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76" name="Google Shape;3076;g1f5d965ad35_0_3030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77" name="Google Shape;3077;g1f5d965ad35_0_3030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78" name="Google Shape;3078;g1f5d965ad35_0_3030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079" name="Google Shape;3079;g1f5d965ad35_0_3030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0" name="Google Shape;3080;g1f5d965ad35_0_3030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1" name="Google Shape;3081;g1f5d965ad35_0_3030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2" name="Google Shape;3082;g1f5d965ad35_0_3030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3" name="Google Shape;3083;g1f5d965ad35_0_3030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Google Shape;3085;g1f5d965ad35_0_309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086" name="Google Shape;3086;g1f5d965ad35_0_309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7" name="Google Shape;3087;g1f5d965ad35_0_3099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88" name="Google Shape;3088;g1f5d965ad35_0_3099"/>
          <p:cNvGrpSpPr/>
          <p:nvPr/>
        </p:nvGrpSpPr>
        <p:grpSpPr>
          <a:xfrm>
            <a:off x="1761570" y="3131101"/>
            <a:ext cx="5621012" cy="646603"/>
            <a:chOff x="881569" y="3131101"/>
            <a:chExt cx="5621012" cy="646603"/>
          </a:xfrm>
        </p:grpSpPr>
        <p:grpSp>
          <p:nvGrpSpPr>
            <p:cNvPr id="3089" name="Google Shape;3089;g1f5d965ad35_0_3099"/>
            <p:cNvGrpSpPr/>
            <p:nvPr/>
          </p:nvGrpSpPr>
          <p:grpSpPr>
            <a:xfrm>
              <a:off x="881569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0" name="Google Shape;3090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1" name="Google Shape;3091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2" name="Google Shape;3092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3" name="Google Shape;3093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094" name="Google Shape;3094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095" name="Google Shape;3095;g1f5d965ad35_0_3099"/>
            <p:cNvGrpSpPr/>
            <p:nvPr/>
          </p:nvGrpSpPr>
          <p:grpSpPr>
            <a:xfrm>
              <a:off x="2622593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096" name="Google Shape;3096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097" name="Google Shape;3097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098" name="Google Shape;3098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099" name="Google Shape;3099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0" name="Google Shape;3100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1" name="Google Shape;3101;g1f5d965ad35_0_3099"/>
            <p:cNvGrpSpPr/>
            <p:nvPr/>
          </p:nvGrpSpPr>
          <p:grpSpPr>
            <a:xfrm>
              <a:off x="4363617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2" name="Google Shape;3102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3" name="Google Shape;3103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04" name="Google Shape;3104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05" name="Google Shape;3105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06" name="Google Shape;3106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07" name="Google Shape;3107;g1f5d965ad35_0_3099"/>
            <p:cNvGrpSpPr/>
            <p:nvPr/>
          </p:nvGrpSpPr>
          <p:grpSpPr>
            <a:xfrm>
              <a:off x="6104641" y="3131101"/>
              <a:ext cx="397940" cy="646603"/>
              <a:chOff x="1400848" y="1624076"/>
              <a:chExt cx="560400" cy="910580"/>
            </a:xfrm>
          </p:grpSpPr>
          <p:grpSp>
            <p:nvGrpSpPr>
              <p:cNvPr id="3108" name="Google Shape;3108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09" name="Google Shape;3109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10" name="Google Shape;3110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11" name="Google Shape;3111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12" name="Google Shape;3112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13" name="Google Shape;3113;g1f5d965ad35_0_3099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4" name="Google Shape;3114;g1f5d965ad35_0_3099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5" name="Google Shape;3115;g1f5d965ad35_0_3099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16" name="Google Shape;3116;g1f5d965ad35_0_3099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17" name="Google Shape;3117;g1f5d965ad35_0_3099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18" name="Google Shape;3118;g1f5d965ad35_0_3099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19" name="Google Shape;3119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0" name="Google Shape;3120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1" name="Google Shape;3121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2" name="Google Shape;3122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3" name="Google Shape;3123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24" name="Google Shape;3124;g1f5d965ad35_0_3099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25" name="Google Shape;3125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26" name="Google Shape;3126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27" name="Google Shape;3127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28" name="Google Shape;3128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29" name="Google Shape;3129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0" name="Google Shape;3130;g1f5d965ad35_0_3099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1" name="Google Shape;3131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2" name="Google Shape;3132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3" name="Google Shape;3133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34" name="Google Shape;3134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35" name="Google Shape;3135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36" name="Google Shape;3136;g1f5d965ad35_0_3099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37" name="Google Shape;3137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38" name="Google Shape;3138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39" name="Google Shape;3139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0" name="Google Shape;3140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1" name="Google Shape;3141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42" name="Google Shape;3142;g1f5d965ad35_0_3099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43" name="Google Shape;3143;g1f5d965ad35_0_3099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44" name="Google Shape;3144;g1f5d965ad35_0_3099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45" name="Google Shape;3145;g1f5d965ad35_0_3099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46" name="Google Shape;3146;g1f5d965ad35_0_3099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47" name="Google Shape;3147;g1f5d965ad35_0_3099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48" name="Google Shape;3148;g1f5d965ad35_0_3099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9" name="Google Shape;3149;g1f5d965ad35_0_3099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0" name="Google Shape;3150;g1f5d965ad35_0_3099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1" name="Google Shape;3151;g1f5d965ad35_0_3099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2" name="Google Shape;3152;g1f5d965ad35_0_3099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9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3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3"/>
          <p:cNvSpPr/>
          <p:nvPr/>
        </p:nvSpPr>
        <p:spPr>
          <a:xfrm>
            <a:off x="4109012" y="748626"/>
            <a:ext cx="327256" cy="3808292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3"/>
          <p:cNvSpPr>
            <a:spLocks noGrp="1"/>
          </p:cNvSpPr>
          <p:nvPr>
            <p:ph type="pic" idx="2"/>
          </p:nvPr>
        </p:nvSpPr>
        <p:spPr>
          <a:xfrm>
            <a:off x="0" y="667604"/>
            <a:ext cx="4201610" cy="3970337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33"/>
          <p:cNvSpPr/>
          <p:nvPr/>
        </p:nvSpPr>
        <p:spPr>
          <a:xfrm>
            <a:off x="4436268" y="973867"/>
            <a:ext cx="4707732" cy="513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3"/>
          <p:cNvSpPr txBox="1">
            <a:spLocks noGrp="1"/>
          </p:cNvSpPr>
          <p:nvPr>
            <p:ph type="body" idx="1"/>
          </p:nvPr>
        </p:nvSpPr>
        <p:spPr>
          <a:xfrm>
            <a:off x="4572001" y="1644099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33"/>
          <p:cNvSpPr txBox="1">
            <a:spLocks noGrp="1"/>
          </p:cNvSpPr>
          <p:nvPr>
            <p:ph type="title"/>
          </p:nvPr>
        </p:nvSpPr>
        <p:spPr>
          <a:xfrm>
            <a:off x="4572001" y="1058782"/>
            <a:ext cx="4436267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4" name="Google Shape;3154;g1f5d965ad35_0_31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155" name="Google Shape;3155;g1f5d965ad35_0_31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56" name="Google Shape;3156;g1f5d965ad35_0_3168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7" name="Google Shape;3157;g1f5d965ad35_0_3168"/>
          <p:cNvGrpSpPr/>
          <p:nvPr/>
        </p:nvGrpSpPr>
        <p:grpSpPr>
          <a:xfrm>
            <a:off x="881569" y="3131101"/>
            <a:ext cx="7362037" cy="646603"/>
            <a:chOff x="881569" y="2219454"/>
            <a:chExt cx="7362037" cy="646603"/>
          </a:xfrm>
        </p:grpSpPr>
        <p:grpSp>
          <p:nvGrpSpPr>
            <p:cNvPr id="3158" name="Google Shape;3158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59" name="Google Shape;315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0" name="Google Shape;316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1" name="Google Shape;316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2" name="Google Shape;316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3" name="Google Shape;316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64" name="Google Shape;3164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65" name="Google Shape;316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66" name="Google Shape;316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67" name="Google Shape;316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68" name="Google Shape;316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69" name="Google Shape;316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0" name="Google Shape;3170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1" name="Google Shape;317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2" name="Google Shape;317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3" name="Google Shape;317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74" name="Google Shape;317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75" name="Google Shape;317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76" name="Google Shape;3176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77" name="Google Shape;317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78" name="Google Shape;317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79" name="Google Shape;317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0" name="Google Shape;318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1" name="Google Shape;318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182" name="Google Shape;3182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83" name="Google Shape;318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84" name="Google Shape;318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85" name="Google Shape;318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86" name="Google Shape;318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87" name="Google Shape;318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188" name="Google Shape;3188;g1f5d965ad35_0_3168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9" name="Google Shape;3189;g1f5d965ad35_0_3168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0" name="Google Shape;3190;g1f5d965ad35_0_3168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1" name="Google Shape;3191;g1f5d965ad35_0_3168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2" name="Google Shape;3192;g1f5d965ad35_0_3168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193" name="Google Shape;3193;g1f5d965ad35_0_3168"/>
          <p:cNvGrpSpPr/>
          <p:nvPr/>
        </p:nvGrpSpPr>
        <p:grpSpPr>
          <a:xfrm>
            <a:off x="881569" y="1424217"/>
            <a:ext cx="7362037" cy="646603"/>
            <a:chOff x="881569" y="2219454"/>
            <a:chExt cx="7362037" cy="646603"/>
          </a:xfrm>
        </p:grpSpPr>
        <p:grpSp>
          <p:nvGrpSpPr>
            <p:cNvPr id="3194" name="Google Shape;3194;g1f5d965ad35_0_3168"/>
            <p:cNvGrpSpPr/>
            <p:nvPr/>
          </p:nvGrpSpPr>
          <p:grpSpPr>
            <a:xfrm>
              <a:off x="881569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195" name="Google Shape;3195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196" name="Google Shape;3196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197" name="Google Shape;3197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198" name="Google Shape;3198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199" name="Google Shape;3199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0" name="Google Shape;3200;g1f5d965ad35_0_3168"/>
            <p:cNvGrpSpPr/>
            <p:nvPr/>
          </p:nvGrpSpPr>
          <p:grpSpPr>
            <a:xfrm>
              <a:off x="2622593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1" name="Google Shape;3201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2" name="Google Shape;3202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3" name="Google Shape;3203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04" name="Google Shape;3204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05" name="Google Shape;3205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06" name="Google Shape;3206;g1f5d965ad35_0_3168"/>
            <p:cNvGrpSpPr/>
            <p:nvPr/>
          </p:nvGrpSpPr>
          <p:grpSpPr>
            <a:xfrm>
              <a:off x="4363617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07" name="Google Shape;3207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08" name="Google Shape;3208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09" name="Google Shape;3209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0" name="Google Shape;3210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1" name="Google Shape;3211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2" name="Google Shape;3212;g1f5d965ad35_0_3168"/>
            <p:cNvGrpSpPr/>
            <p:nvPr/>
          </p:nvGrpSpPr>
          <p:grpSpPr>
            <a:xfrm>
              <a:off x="6104641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3" name="Google Shape;3213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14" name="Google Shape;3214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15" name="Google Shape;3215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16" name="Google Shape;3216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17" name="Google Shape;3217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3218" name="Google Shape;3218;g1f5d965ad35_0_3168"/>
            <p:cNvGrpSpPr/>
            <p:nvPr/>
          </p:nvGrpSpPr>
          <p:grpSpPr>
            <a:xfrm>
              <a:off x="7845666" y="2219454"/>
              <a:ext cx="397940" cy="646603"/>
              <a:chOff x="1400848" y="1624076"/>
              <a:chExt cx="560400" cy="910580"/>
            </a:xfrm>
          </p:grpSpPr>
          <p:grpSp>
            <p:nvGrpSpPr>
              <p:cNvPr id="3219" name="Google Shape;3219;g1f5d965ad35_0_3168"/>
              <p:cNvGrpSpPr/>
              <p:nvPr/>
            </p:nvGrpSpPr>
            <p:grpSpPr>
              <a:xfrm>
                <a:off x="1400848" y="1624076"/>
                <a:ext cx="560400" cy="825181"/>
                <a:chOff x="1342860" y="1647676"/>
                <a:chExt cx="560400" cy="825181"/>
              </a:xfrm>
            </p:grpSpPr>
            <p:sp>
              <p:nvSpPr>
                <p:cNvPr id="3220" name="Google Shape;3220;g1f5d965ad35_0_3168"/>
                <p:cNvSpPr/>
                <p:nvPr/>
              </p:nvSpPr>
              <p:spPr>
                <a:xfrm rot="2700000">
                  <a:off x="1424929" y="1729745"/>
                  <a:ext cx="396263" cy="396263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21" name="Google Shape;3221;g1f5d965ad35_0_3168"/>
                <p:cNvSpPr/>
                <p:nvPr/>
              </p:nvSpPr>
              <p:spPr>
                <a:xfrm rot="2700000">
                  <a:off x="1424929" y="1994526"/>
                  <a:ext cx="396263" cy="396263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3222" name="Google Shape;3222;g1f5d965ad35_0_3168"/>
              <p:cNvCxnSpPr/>
              <p:nvPr/>
            </p:nvCxnSpPr>
            <p:spPr>
              <a:xfrm>
                <a:off x="1681048" y="1841656"/>
                <a:ext cx="0" cy="693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223" name="Google Shape;3223;g1f5d965ad35_0_3168"/>
              <p:cNvSpPr/>
              <p:nvPr/>
            </p:nvSpPr>
            <p:spPr>
              <a:xfrm rot="2700000">
                <a:off x="1559921" y="1891829"/>
                <a:ext cx="242255" cy="242255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24" name="Google Shape;3224;g1f5d965ad35_0_3168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5" name="Google Shape;3225;g1f5d965ad35_0_3168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6" name="Google Shape;3226;g1f5d965ad35_0_3168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7" name="Google Shape;3227;g1f5d965ad35_0_3168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28" name="Google Shape;3228;g1f5d965ad35_0_3168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3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0" name="Google Shape;3230;g1f5d965ad35_0_324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31" name="Google Shape;3231;g1f5d965ad35_0_324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32" name="Google Shape;3232;g1f5d965ad35_0_3244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3" name="Google Shape;3233;g1f5d965ad35_0_3244"/>
          <p:cNvGrpSpPr/>
          <p:nvPr/>
        </p:nvGrpSpPr>
        <p:grpSpPr>
          <a:xfrm>
            <a:off x="2805107" y="1224942"/>
            <a:ext cx="3533760" cy="3185215"/>
            <a:chOff x="2801099" y="1114414"/>
            <a:chExt cx="3533760" cy="3185215"/>
          </a:xfrm>
        </p:grpSpPr>
        <p:grpSp>
          <p:nvGrpSpPr>
            <p:cNvPr id="3234" name="Google Shape;3234;g1f5d965ad35_0_3244"/>
            <p:cNvGrpSpPr/>
            <p:nvPr/>
          </p:nvGrpSpPr>
          <p:grpSpPr>
            <a:xfrm>
              <a:off x="2801099" y="1228944"/>
              <a:ext cx="3533760" cy="2955860"/>
              <a:chOff x="2801099" y="1066147"/>
              <a:chExt cx="3533760" cy="2955860"/>
            </a:xfrm>
          </p:grpSpPr>
          <p:grpSp>
            <p:nvGrpSpPr>
              <p:cNvPr id="3235" name="Google Shape;3235;g1f5d965ad35_0_3244"/>
              <p:cNvGrpSpPr/>
              <p:nvPr/>
            </p:nvGrpSpPr>
            <p:grpSpPr>
              <a:xfrm>
                <a:off x="6252959" y="1066147"/>
                <a:ext cx="81900" cy="2955860"/>
                <a:chOff x="6252959" y="1066147"/>
                <a:chExt cx="81900" cy="2955860"/>
              </a:xfrm>
            </p:grpSpPr>
            <p:sp>
              <p:nvSpPr>
                <p:cNvPr id="3236" name="Google Shape;3236;g1f5d965ad35_0_3244"/>
                <p:cNvSpPr/>
                <p:nvPr/>
              </p:nvSpPr>
              <p:spPr>
                <a:xfrm>
                  <a:off x="6252959" y="178463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7" name="Google Shape;3237;g1f5d965ad35_0_3244"/>
                <p:cNvSpPr/>
                <p:nvPr/>
              </p:nvSpPr>
              <p:spPr>
                <a:xfrm>
                  <a:off x="625295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8" name="Google Shape;3238;g1f5d965ad35_0_3244"/>
                <p:cNvSpPr/>
                <p:nvPr/>
              </p:nvSpPr>
              <p:spPr>
                <a:xfrm>
                  <a:off x="6252959" y="322161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39" name="Google Shape;3239;g1f5d965ad35_0_3244"/>
                <p:cNvSpPr/>
                <p:nvPr/>
              </p:nvSpPr>
              <p:spPr>
                <a:xfrm>
                  <a:off x="6252959" y="394010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0" name="Google Shape;3240;g1f5d965ad35_0_3244"/>
                <p:cNvSpPr/>
                <p:nvPr/>
              </p:nvSpPr>
              <p:spPr>
                <a:xfrm>
                  <a:off x="6252959" y="106614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3241" name="Google Shape;3241;g1f5d965ad35_0_3244"/>
              <p:cNvGrpSpPr/>
              <p:nvPr/>
            </p:nvGrpSpPr>
            <p:grpSpPr>
              <a:xfrm>
                <a:off x="2801099" y="1066147"/>
                <a:ext cx="81900" cy="2955860"/>
                <a:chOff x="2801099" y="1066147"/>
                <a:chExt cx="81900" cy="2955860"/>
              </a:xfrm>
            </p:grpSpPr>
            <p:sp>
              <p:nvSpPr>
                <p:cNvPr id="3242" name="Google Shape;3242;g1f5d965ad35_0_3244"/>
                <p:cNvSpPr/>
                <p:nvPr/>
              </p:nvSpPr>
              <p:spPr>
                <a:xfrm>
                  <a:off x="2801099" y="1784637"/>
                  <a:ext cx="81900" cy="81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3" name="Google Shape;3243;g1f5d965ad35_0_3244"/>
                <p:cNvSpPr/>
                <p:nvPr/>
              </p:nvSpPr>
              <p:spPr>
                <a:xfrm>
                  <a:off x="2801099" y="2503127"/>
                  <a:ext cx="81900" cy="81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4" name="Google Shape;3244;g1f5d965ad35_0_3244"/>
                <p:cNvSpPr/>
                <p:nvPr/>
              </p:nvSpPr>
              <p:spPr>
                <a:xfrm>
                  <a:off x="2801099" y="3221617"/>
                  <a:ext cx="81900" cy="81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5" name="Google Shape;3245;g1f5d965ad35_0_3244"/>
                <p:cNvSpPr/>
                <p:nvPr/>
              </p:nvSpPr>
              <p:spPr>
                <a:xfrm>
                  <a:off x="2801099" y="3940107"/>
                  <a:ext cx="81900" cy="81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3246" name="Google Shape;3246;g1f5d965ad35_0_3244"/>
                <p:cNvSpPr/>
                <p:nvPr/>
              </p:nvSpPr>
              <p:spPr>
                <a:xfrm>
                  <a:off x="2801099" y="1066147"/>
                  <a:ext cx="81900" cy="81900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3247" name="Google Shape;3247;g1f5d965ad35_0_3244"/>
            <p:cNvGrpSpPr/>
            <p:nvPr/>
          </p:nvGrpSpPr>
          <p:grpSpPr>
            <a:xfrm>
              <a:off x="2975974" y="1114414"/>
              <a:ext cx="3184487" cy="3185215"/>
              <a:chOff x="2908735" y="1068601"/>
              <a:chExt cx="3326530" cy="3327290"/>
            </a:xfrm>
          </p:grpSpPr>
          <p:sp>
            <p:nvSpPr>
              <p:cNvPr id="3248" name="Google Shape;3248;g1f5d965ad35_0_3244"/>
              <p:cNvSpPr/>
              <p:nvPr/>
            </p:nvSpPr>
            <p:spPr>
              <a:xfrm>
                <a:off x="2908735" y="1068601"/>
                <a:ext cx="3326530" cy="3327290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49" name="Google Shape;3249;g1f5d965ad35_0_3244"/>
              <p:cNvSpPr/>
              <p:nvPr/>
            </p:nvSpPr>
            <p:spPr>
              <a:xfrm>
                <a:off x="3510752" y="1490314"/>
                <a:ext cx="1060349" cy="1239952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0" name="Google Shape;3250;g1f5d965ad35_0_3244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1" name="Google Shape;3251;g1f5d965ad35_0_3244"/>
              <p:cNvSpPr/>
              <p:nvPr/>
            </p:nvSpPr>
            <p:spPr>
              <a:xfrm>
                <a:off x="3519391" y="2733867"/>
                <a:ext cx="1051710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2" name="Google Shape;3252;g1f5d965ad35_0_3244"/>
              <p:cNvSpPr/>
              <p:nvPr/>
            </p:nvSpPr>
            <p:spPr>
              <a:xfrm>
                <a:off x="4162942" y="1398533"/>
                <a:ext cx="806958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3" name="Google Shape;3253;g1f5d965ad35_0_3244"/>
              <p:cNvSpPr/>
              <p:nvPr/>
            </p:nvSpPr>
            <p:spPr>
              <a:xfrm>
                <a:off x="3264202" y="2732066"/>
                <a:ext cx="1306180" cy="773125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4" name="Google Shape;3254;g1f5d965ad35_0_3244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5" name="Google Shape;3255;g1f5d965ad35_0_3244"/>
              <p:cNvSpPr/>
              <p:nvPr/>
            </p:nvSpPr>
            <p:spPr>
              <a:xfrm>
                <a:off x="4574699" y="2727029"/>
                <a:ext cx="1306900" cy="76880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6" name="Google Shape;3256;g1f5d965ad35_0_3244"/>
              <p:cNvSpPr/>
              <p:nvPr/>
            </p:nvSpPr>
            <p:spPr>
              <a:xfrm>
                <a:off x="4572900" y="1485996"/>
                <a:ext cx="1052789" cy="1244274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7" name="Google Shape;3257;g1f5d965ad35_0_3244"/>
              <p:cNvSpPr/>
              <p:nvPr/>
            </p:nvSpPr>
            <p:spPr>
              <a:xfrm>
                <a:off x="4574699" y="2733147"/>
                <a:ext cx="1059268" cy="1240672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8" name="Google Shape;3258;g1f5d965ad35_0_3244"/>
              <p:cNvSpPr/>
              <p:nvPr/>
            </p:nvSpPr>
            <p:spPr>
              <a:xfrm>
                <a:off x="4174099" y="2733867"/>
                <a:ext cx="807678" cy="1332816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59" name="Google Shape;3259;g1f5d965ad35_0_3244"/>
              <p:cNvSpPr/>
              <p:nvPr/>
            </p:nvSpPr>
            <p:spPr>
              <a:xfrm>
                <a:off x="4369541" y="1554021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0" name="Google Shape;3260;g1f5d965ad35_0_3244"/>
              <p:cNvSpPr/>
              <p:nvPr/>
            </p:nvSpPr>
            <p:spPr>
              <a:xfrm>
                <a:off x="3770260" y="1712390"/>
                <a:ext cx="459988" cy="45926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1" name="Google Shape;3261;g1f5d965ad35_0_3244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2" name="Google Shape;3262;g1f5d965ad35_0_3244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3" name="Google Shape;3263;g1f5d965ad35_0_3244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4" name="Google Shape;3264;g1f5d965ad35_0_3244"/>
              <p:cNvSpPr/>
              <p:nvPr/>
            </p:nvSpPr>
            <p:spPr>
              <a:xfrm>
                <a:off x="4366301" y="3500155"/>
                <a:ext cx="405600" cy="4056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5" name="Google Shape;3265;g1f5d965ad35_0_3244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6" name="Google Shape;3266;g1f5d965ad35_0_3244"/>
              <p:cNvSpPr/>
              <p:nvPr/>
            </p:nvSpPr>
            <p:spPr>
              <a:xfrm>
                <a:off x="5268641" y="2805132"/>
                <a:ext cx="454949" cy="454228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7" name="Google Shape;3267;g1f5d965ad35_0_3244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8" name="Google Shape;3268;g1f5d965ad35_0_3244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69" name="Google Shape;3269;g1f5d965ad35_0_3244"/>
              <p:cNvSpPr/>
              <p:nvPr/>
            </p:nvSpPr>
            <p:spPr>
              <a:xfrm>
                <a:off x="3910179" y="2033807"/>
                <a:ext cx="1323642" cy="139687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569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0" name="Google Shape;3270;g1f5d965ad35_0_3244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1" name="Google Shape;3271;g1f5d965ad35_0_3244"/>
              <p:cNvSpPr/>
              <p:nvPr/>
            </p:nvSpPr>
            <p:spPr>
              <a:xfrm>
                <a:off x="4717797" y="2279886"/>
                <a:ext cx="228873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2" name="Google Shape;3272;g1f5d965ad35_0_3244"/>
              <p:cNvSpPr/>
              <p:nvPr/>
            </p:nvSpPr>
            <p:spPr>
              <a:xfrm>
                <a:off x="4191056" y="2282423"/>
                <a:ext cx="228631" cy="181261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3" name="Google Shape;3273;g1f5d965ad35_0_3244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4" name="Google Shape;3274;g1f5d965ad35_0_3244"/>
              <p:cNvSpPr/>
              <p:nvPr/>
            </p:nvSpPr>
            <p:spPr>
              <a:xfrm>
                <a:off x="4094739" y="2461992"/>
                <a:ext cx="109965" cy="261861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5" name="Google Shape;3275;g1f5d965ad35_0_3244"/>
              <p:cNvSpPr/>
              <p:nvPr/>
            </p:nvSpPr>
            <p:spPr>
              <a:xfrm>
                <a:off x="4938447" y="2741738"/>
                <a:ext cx="110811" cy="258477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6" name="Google Shape;3276;g1f5d965ad35_0_3244"/>
              <p:cNvSpPr/>
              <p:nvPr/>
            </p:nvSpPr>
            <p:spPr>
              <a:xfrm>
                <a:off x="4094742" y="2747174"/>
                <a:ext cx="113108" cy="25932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7" name="Google Shape;3277;g1f5d965ad35_0_3244"/>
              <p:cNvSpPr/>
              <p:nvPr/>
            </p:nvSpPr>
            <p:spPr>
              <a:xfrm>
                <a:off x="4720940" y="3001909"/>
                <a:ext cx="227785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8" name="Google Shape;3278;g1f5d965ad35_0_3244"/>
              <p:cNvSpPr/>
              <p:nvPr/>
            </p:nvSpPr>
            <p:spPr>
              <a:xfrm>
                <a:off x="4193596" y="3003842"/>
                <a:ext cx="231287" cy="179329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279" name="Google Shape;3279;g1f5d965ad35_0_3244"/>
              <p:cNvSpPr/>
              <p:nvPr/>
            </p:nvSpPr>
            <p:spPr>
              <a:xfrm>
                <a:off x="4437686" y="3157542"/>
                <a:ext cx="269838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280" name="Google Shape;3280;g1f5d965ad35_0_3244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1" name="Google Shape;3281;g1f5d965ad35_0_3244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2" name="Google Shape;3282;g1f5d965ad35_0_3244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3" name="Google Shape;3283;g1f5d965ad35_0_3244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4" name="Google Shape;3284;g1f5d965ad35_0_3244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5" name="Google Shape;3285;g1f5d965ad35_0_3244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6" name="Google Shape;3286;g1f5d965ad35_0_3244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7" name="Google Shape;3287;g1f5d965ad35_0_3244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8" name="Google Shape;3288;g1f5d965ad35_0_3244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89" name="Google Shape;3289;g1f5d965ad35_0_3244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1" name="Google Shape;3291;g1f5d965ad35_0_33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292" name="Google Shape;3292;g1f5d965ad35_0_330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3" name="Google Shape;3293;g1f5d965ad35_0_3305"/>
          <p:cNvSpPr/>
          <p:nvPr/>
        </p:nvSpPr>
        <p:spPr>
          <a:xfrm>
            <a:off x="0" y="202405"/>
            <a:ext cx="135600" cy="3441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5" name="Google Shape;3295;g1f5d965ad35_0_3309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296" name="Google Shape;3296;g1f5d965ad35_0_3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97" name="Google Shape;3297;g1f5d965ad35_0_3309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298" name="Google Shape;3298;g1f5d965ad35_0_3309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99" name="Google Shape;3299;g1f5d965ad35_0_3309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0" name="Google Shape;3300;g1f5d965ad35_0_3309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g1f5d965ad35_0_3316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03" name="Google Shape;3303;g1f5d965ad35_0_331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4" name="Google Shape;3304;g1f5d965ad35_0_3316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05" name="Google Shape;3305;g1f5d965ad35_0_3316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6" name="Google Shape;3306;g1f5d965ad35_0_3316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07" name="Google Shape;3307;g1f5d965ad35_0_3316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3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g1f5d965ad35_0_3323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0" name="Google Shape;3310;g1f5d965ad35_0_332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1" name="Google Shape;3311;g1f5d965ad35_0_3323"/>
          <p:cNvGrpSpPr/>
          <p:nvPr/>
        </p:nvGrpSpPr>
        <p:grpSpPr>
          <a:xfrm>
            <a:off x="2263140" y="1653932"/>
            <a:ext cx="4747200" cy="831000"/>
            <a:chOff x="2263140" y="1779657"/>
            <a:chExt cx="4747200" cy="831000"/>
          </a:xfrm>
        </p:grpSpPr>
        <p:cxnSp>
          <p:nvCxnSpPr>
            <p:cNvPr id="3312" name="Google Shape;3312;g1f5d965ad35_0_3323"/>
            <p:cNvCxnSpPr/>
            <p:nvPr/>
          </p:nvCxnSpPr>
          <p:spPr>
            <a:xfrm>
              <a:off x="2263140" y="2042160"/>
              <a:ext cx="47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13" name="Google Shape;3313;g1f5d965ad35_0_3323"/>
            <p:cNvSpPr txBox="1"/>
            <p:nvPr/>
          </p:nvSpPr>
          <p:spPr>
            <a:xfrm>
              <a:off x="4385310" y="1779657"/>
              <a:ext cx="502800" cy="83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14" name="Google Shape;3314;g1f5d965ad35_0_3323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3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6" name="Google Shape;3316;g1f5d965ad35_0_33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317" name="Google Shape;3317;g1f5d965ad35_0_33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8" name="Google Shape;3318;g1f5d965ad35_0_3330"/>
          <p:cNvGrpSpPr/>
          <p:nvPr/>
        </p:nvGrpSpPr>
        <p:grpSpPr>
          <a:xfrm>
            <a:off x="1403060" y="1183590"/>
            <a:ext cx="6337800" cy="1569900"/>
            <a:chOff x="1492092" y="1002130"/>
            <a:chExt cx="6337800" cy="1569900"/>
          </a:xfrm>
        </p:grpSpPr>
        <p:cxnSp>
          <p:nvCxnSpPr>
            <p:cNvPr id="3319" name="Google Shape;3319;g1f5d965ad35_0_3330"/>
            <p:cNvCxnSpPr/>
            <p:nvPr/>
          </p:nvCxnSpPr>
          <p:spPr>
            <a:xfrm>
              <a:off x="1492092" y="1449493"/>
              <a:ext cx="63378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20" name="Google Shape;3320;g1f5d965ad35_0_3330"/>
            <p:cNvSpPr txBox="1"/>
            <p:nvPr/>
          </p:nvSpPr>
          <p:spPr>
            <a:xfrm>
              <a:off x="4302597" y="1002130"/>
              <a:ext cx="7170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21" name="Google Shape;3321;g1f5d965ad35_0_3330"/>
          <p:cNvGrpSpPr/>
          <p:nvPr/>
        </p:nvGrpSpPr>
        <p:grpSpPr>
          <a:xfrm>
            <a:off x="1492092" y="3662045"/>
            <a:ext cx="6159900" cy="71100"/>
            <a:chOff x="2145983" y="2931954"/>
            <a:chExt cx="6159900" cy="71100"/>
          </a:xfrm>
        </p:grpSpPr>
        <p:sp>
          <p:nvSpPr>
            <p:cNvPr id="3322" name="Google Shape;3322;g1f5d965ad35_0_3330"/>
            <p:cNvSpPr/>
            <p:nvPr/>
          </p:nvSpPr>
          <p:spPr>
            <a:xfrm>
              <a:off x="2145983" y="2931954"/>
              <a:ext cx="6159900" cy="71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23" name="Google Shape;3323;g1f5d965ad35_0_3330"/>
            <p:cNvSpPr/>
            <p:nvPr/>
          </p:nvSpPr>
          <p:spPr>
            <a:xfrm>
              <a:off x="3869954" y="2931954"/>
              <a:ext cx="2712000" cy="7110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24" name="Google Shape;3324;g1f5d965ad35_0_3330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6" name="Google Shape;3326;g1f5d965ad35_0_3340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27" name="Google Shape;3327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8" name="Google Shape;3328;g1f5d965ad35_0_3340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29" name="Google Shape;3329;g1f5d965ad35_0_334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30" name="Google Shape;3330;g1f5d965ad35_0_3340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31" name="Google Shape;3331;g1f5d965ad35_0_3340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32" name="Google Shape;3332;g1f5d965ad35_0_3340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33" name="Google Shape;3333;g1f5d965ad35_0_3340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34" name="Google Shape;3334;g1f5d965ad35_0_3340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35" name="Google Shape;3335;g1f5d965ad35_0_3340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7" name="Google Shape;3337;g1f5d965ad35_0_335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38" name="Google Shape;3338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9" name="Google Shape;3339;g1f5d965ad35_0_335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0" name="Google Shape;3340;g1f5d965ad35_0_335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1" name="Google Shape;3341;g1f5d965ad35_0_3351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42" name="Google Shape;3342;g1f5d965ad35_0_3351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43" name="Google Shape;3343;g1f5d965ad35_0_3351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44" name="Google Shape;3344;g1f5d965ad35_0_3351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45" name="Google Shape;3345;g1f5d965ad35_0_3351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46" name="Google Shape;3346;g1f5d965ad35_0_3351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8" name="Google Shape;3348;g1f5d965ad35_0_336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49" name="Google Shape;3349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0" name="Google Shape;3350;g1f5d965ad35_0_336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51" name="Google Shape;3351;g1f5d965ad35_0_336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2" name="Google Shape;3352;g1f5d965ad35_0_3362"/>
          <p:cNvGrpSpPr/>
          <p:nvPr/>
        </p:nvGrpSpPr>
        <p:grpSpPr>
          <a:xfrm>
            <a:off x="904014" y="1546992"/>
            <a:ext cx="7498224" cy="2134087"/>
            <a:chOff x="822734" y="1506352"/>
            <a:chExt cx="7498224" cy="2134087"/>
          </a:xfrm>
        </p:grpSpPr>
        <p:sp>
          <p:nvSpPr>
            <p:cNvPr id="3353" name="Google Shape;3353;g1f5d965ad35_0_3362"/>
            <p:cNvSpPr/>
            <p:nvPr/>
          </p:nvSpPr>
          <p:spPr>
            <a:xfrm rot="-59522">
              <a:off x="950038" y="1680689"/>
              <a:ext cx="7354421" cy="1896239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3354" name="Google Shape;3354;g1f5d965ad35_0_3362"/>
            <p:cNvGrpSpPr/>
            <p:nvPr/>
          </p:nvGrpSpPr>
          <p:grpSpPr>
            <a:xfrm>
              <a:off x="822734" y="1506352"/>
              <a:ext cx="7394841" cy="2000585"/>
              <a:chOff x="1565910" y="1469153"/>
              <a:chExt cx="6082284" cy="2049780"/>
            </a:xfrm>
          </p:grpSpPr>
          <p:sp>
            <p:nvSpPr>
              <p:cNvPr id="3355" name="Google Shape;3355;g1f5d965ad35_0_3362"/>
              <p:cNvSpPr/>
              <p:nvPr/>
            </p:nvSpPr>
            <p:spPr>
              <a:xfrm rot="-60305">
                <a:off x="1582495" y="1522058"/>
                <a:ext cx="6049115" cy="194397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3356" name="Google Shape;3356;g1f5d965ad35_0_3362"/>
              <p:cNvSpPr/>
              <p:nvPr/>
            </p:nvSpPr>
            <p:spPr>
              <a:xfrm rot="61272">
                <a:off x="1629380" y="1538679"/>
                <a:ext cx="5953632" cy="191328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3357" name="Google Shape;3357;g1f5d965ad35_0_3362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400" cy="8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cJt8AR02Gc=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31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11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8" cy="475851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11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3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1" name="Google Shape;31;p311"/>
          <p:cNvCxnSpPr/>
          <p:nvPr/>
        </p:nvCxnSpPr>
        <p:spPr>
          <a:xfrm>
            <a:off x="4069889" y="1814037"/>
            <a:ext cx="987552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32;p311"/>
          <p:cNvCxnSpPr/>
          <p:nvPr/>
        </p:nvCxnSpPr>
        <p:spPr>
          <a:xfrm>
            <a:off x="3996377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311"/>
          <p:cNvCxnSpPr/>
          <p:nvPr/>
        </p:nvCxnSpPr>
        <p:spPr>
          <a:xfrm>
            <a:off x="40331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311"/>
          <p:cNvCxnSpPr/>
          <p:nvPr/>
        </p:nvCxnSpPr>
        <p:spPr>
          <a:xfrm>
            <a:off x="5075539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311"/>
          <p:cNvCxnSpPr/>
          <p:nvPr/>
        </p:nvCxnSpPr>
        <p:spPr>
          <a:xfrm>
            <a:off x="5107533" y="1814037"/>
            <a:ext cx="18658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311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8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4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4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234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234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34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4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34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234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lt2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4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234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9" name="Google Shape;3359;g1f5d965ad35_0_3373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60" name="Google Shape;3360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1" name="Google Shape;3361;g1f5d965ad35_0_3373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62" name="Google Shape;3362;g1f5d965ad35_0_337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63" name="Google Shape;3363;g1f5d965ad35_0_3373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4" name="Google Shape;3364;g1f5d965ad35_0_3373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65" name="Google Shape;3365;g1f5d965ad35_0_3373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66" name="Google Shape;3366;g1f5d965ad35_0_3373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67" name="Google Shape;3367;g1f5d965ad35_0_3373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8" name="Google Shape;3368;g1f5d965ad35_0_3373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69" name="Google Shape;3369;g1f5d965ad35_0_3373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0" name="Google Shape;3370;g1f5d965ad35_0_3373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71" name="Google Shape;3371;g1f5d965ad35_0_3373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72" name="Google Shape;3372;g1f5d965ad35_0_3373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3" name="Google Shape;3373;g1f5d965ad35_0_3373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4" name="Google Shape;3374;g1f5d965ad35_0_3373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75" name="Google Shape;3375;g1f5d965ad35_0_3373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76" name="Google Shape;3376;g1f5d965ad35_0_3373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3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8" name="Google Shape;3378;g1f5d965ad35_0_3392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79" name="Google Shape;3379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0" name="Google Shape;3380;g1f5d965ad35_0_3392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81" name="Google Shape;3381;g1f5d965ad35_0_3392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82" name="Google Shape;3382;g1f5d965ad35_0_3392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3" name="Google Shape;3383;g1f5d965ad35_0_3392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4" name="Google Shape;3384;g1f5d965ad35_0_3392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385" name="Google Shape;3385;g1f5d965ad35_0_3392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386" name="Google Shape;3386;g1f5d965ad35_0_3392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7" name="Google Shape;3387;g1f5d965ad35_0_3392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8" name="Google Shape;3388;g1f5d965ad35_0_3392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89" name="Google Shape;3389;g1f5d965ad35_0_3392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390" name="Google Shape;3390;g1f5d965ad35_0_3392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391" name="Google Shape;3391;g1f5d965ad35_0_3392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2" name="Google Shape;3392;g1f5d965ad35_0_3392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3" name="Google Shape;3393;g1f5d965ad35_0_3392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394" name="Google Shape;3394;g1f5d965ad35_0_3392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395" name="Google Shape;3395;g1f5d965ad35_0_3392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3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7" name="Google Shape;3397;g1f5d965ad35_0_3411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398" name="Google Shape;3398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9" name="Google Shape;3399;g1f5d965ad35_0_3411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00" name="Google Shape;3400;g1f5d965ad35_0_341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01" name="Google Shape;3401;g1f5d965ad35_0_3411"/>
          <p:cNvSpPr/>
          <p:nvPr/>
        </p:nvSpPr>
        <p:spPr>
          <a:xfrm>
            <a:off x="1893911" y="1825943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2" name="Google Shape;3402;g1f5d965ad35_0_3411"/>
          <p:cNvSpPr/>
          <p:nvPr/>
        </p:nvSpPr>
        <p:spPr>
          <a:xfrm>
            <a:off x="2222565" y="2127950"/>
            <a:ext cx="5027400" cy="1212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3" name="Google Shape;3403;g1f5d965ad35_0_3411"/>
          <p:cNvSpPr/>
          <p:nvPr/>
        </p:nvSpPr>
        <p:spPr>
          <a:xfrm>
            <a:off x="2058238" y="1976946"/>
            <a:ext cx="5027400" cy="12126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3404" name="Google Shape;3404;g1f5d965ad35_0_3411"/>
          <p:cNvGrpSpPr/>
          <p:nvPr/>
        </p:nvGrpSpPr>
        <p:grpSpPr>
          <a:xfrm>
            <a:off x="1985011" y="1602036"/>
            <a:ext cx="502800" cy="45600"/>
            <a:chOff x="1985011" y="1602036"/>
            <a:chExt cx="502800" cy="45600"/>
          </a:xfrm>
        </p:grpSpPr>
        <p:sp>
          <p:nvSpPr>
            <p:cNvPr id="3405" name="Google Shape;3405;g1f5d965ad35_0_3411"/>
            <p:cNvSpPr/>
            <p:nvPr/>
          </p:nvSpPr>
          <p:spPr>
            <a:xfrm>
              <a:off x="19850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6" name="Google Shape;3406;g1f5d965ad35_0_3411"/>
            <p:cNvSpPr/>
            <p:nvPr/>
          </p:nvSpPr>
          <p:spPr>
            <a:xfrm>
              <a:off x="21374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7" name="Google Shape;3407;g1f5d965ad35_0_3411"/>
            <p:cNvSpPr/>
            <p:nvPr/>
          </p:nvSpPr>
          <p:spPr>
            <a:xfrm>
              <a:off x="22898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08" name="Google Shape;3408;g1f5d965ad35_0_3411"/>
            <p:cNvSpPr/>
            <p:nvPr/>
          </p:nvSpPr>
          <p:spPr>
            <a:xfrm>
              <a:off x="2442211" y="1602036"/>
              <a:ext cx="45600" cy="45600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409" name="Google Shape;3409;g1f5d965ad35_0_3411"/>
          <p:cNvGrpSpPr/>
          <p:nvPr/>
        </p:nvGrpSpPr>
        <p:grpSpPr>
          <a:xfrm>
            <a:off x="6656071" y="3518606"/>
            <a:ext cx="502800" cy="45600"/>
            <a:chOff x="6656071" y="3518606"/>
            <a:chExt cx="502800" cy="45600"/>
          </a:xfrm>
        </p:grpSpPr>
        <p:sp>
          <p:nvSpPr>
            <p:cNvPr id="3410" name="Google Shape;3410;g1f5d965ad35_0_3411"/>
            <p:cNvSpPr/>
            <p:nvPr/>
          </p:nvSpPr>
          <p:spPr>
            <a:xfrm>
              <a:off x="66560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1" name="Google Shape;3411;g1f5d965ad35_0_3411"/>
            <p:cNvSpPr/>
            <p:nvPr/>
          </p:nvSpPr>
          <p:spPr>
            <a:xfrm>
              <a:off x="68084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2" name="Google Shape;3412;g1f5d965ad35_0_3411"/>
            <p:cNvSpPr/>
            <p:nvPr/>
          </p:nvSpPr>
          <p:spPr>
            <a:xfrm>
              <a:off x="69608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413" name="Google Shape;3413;g1f5d965ad35_0_3411"/>
            <p:cNvSpPr/>
            <p:nvPr/>
          </p:nvSpPr>
          <p:spPr>
            <a:xfrm>
              <a:off x="7113271" y="3518606"/>
              <a:ext cx="45600" cy="45600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414" name="Google Shape;3414;g1f5d965ad35_0_3411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iI8m4ekx8A=">
    <p:spTree>
      <p:nvGrpSpPr>
        <p:cNvPr id="1" name="Shape 3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" name="Google Shape;3416;g1f5d965ad35_0_3430" descr="Background pattern&#10;&#10;Description automatically generated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pic>
        <p:nvPicPr>
          <p:cNvPr id="3417" name="Google Shape;3417;g1f5d965ad35_0_343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18" name="Google Shape;3418;g1f5d965ad35_0_3430"/>
          <p:cNvSpPr/>
          <p:nvPr/>
        </p:nvSpPr>
        <p:spPr>
          <a:xfrm>
            <a:off x="1736279" y="1782808"/>
            <a:ext cx="1578000" cy="157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/>
          </a:p>
        </p:txBody>
      </p:sp>
      <p:sp>
        <p:nvSpPr>
          <p:cNvPr id="3419" name="Google Shape;3419;g1f5d965ad35_0_343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00" cy="61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20" name="Google Shape;3420;g1f5d965ad35_0_343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00" cy="109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giYbiaCY8E="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f5d965ad35_0_3436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23" name="Google Shape;3423;g1f5d965ad35_0_3436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4" name="Google Shape;3424;g1f5d965ad35_0_3436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5" name="Google Shape;3425;g1f5d965ad35_0_343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6" name="Google Shape;3426;g1f5d965ad35_0_3436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27" name="Google Shape;3427;g1f5d965ad35_0_3436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28" name="Google Shape;3428;g1f5d965ad35_0_3436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29" name="Google Shape;3429;g1f5d965ad35_0_3436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QuYVW4wTLQ=">
    <p:spTree>
      <p:nvGrpSpPr>
        <p:cNvPr id="1" name="Shape 3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1" name="Google Shape;3431;g1f5d965ad35_0_344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2" name="Google Shape;3432;g1f5d965ad35_0_344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3" name="Google Shape;3433;g1f5d965ad35_0_3445"/>
          <p:cNvPicPr preferRelativeResize="0"/>
          <p:nvPr/>
        </p:nvPicPr>
        <p:blipFill rotWithShape="1">
          <a:blip r:embed="rId2">
            <a:alphaModFix/>
          </a:blip>
          <a:srcRect l="6268" r="24765"/>
          <a:stretch/>
        </p:blipFill>
        <p:spPr>
          <a:xfrm>
            <a:off x="0" y="1166968"/>
            <a:ext cx="4113765" cy="3976530"/>
          </a:xfrm>
          <a:prstGeom prst="rect">
            <a:avLst/>
          </a:prstGeom>
          <a:noFill/>
          <a:ln>
            <a:noFill/>
          </a:ln>
        </p:spPr>
      </p:pic>
      <p:sp>
        <p:nvSpPr>
          <p:cNvPr id="3434" name="Google Shape;3434;g1f5d965ad35_0_3445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5" name="Google Shape;3435;g1f5d965ad35_0_344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grpSp>
        <p:nvGrpSpPr>
          <p:cNvPr id="3436" name="Google Shape;3436;g1f5d965ad35_0_3445"/>
          <p:cNvGrpSpPr/>
          <p:nvPr/>
        </p:nvGrpSpPr>
        <p:grpSpPr>
          <a:xfrm>
            <a:off x="724005" y="301093"/>
            <a:ext cx="2665800" cy="542340"/>
            <a:chOff x="5567543" y="349969"/>
            <a:chExt cx="2665800" cy="542340"/>
          </a:xfrm>
        </p:grpSpPr>
        <p:sp>
          <p:nvSpPr>
            <p:cNvPr id="3437" name="Google Shape;3437;g1f5d965ad35_0_3445"/>
            <p:cNvSpPr txBox="1"/>
            <p:nvPr/>
          </p:nvSpPr>
          <p:spPr>
            <a:xfrm>
              <a:off x="5567543" y="349969"/>
              <a:ext cx="26658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/>
            </a:p>
          </p:txBody>
        </p:sp>
        <p:cxnSp>
          <p:nvCxnSpPr>
            <p:cNvPr id="3438" name="Google Shape;3438;g1f5d965ad35_0_3445"/>
            <p:cNvCxnSpPr/>
            <p:nvPr/>
          </p:nvCxnSpPr>
          <p:spPr>
            <a:xfrm>
              <a:off x="6426067" y="892309"/>
              <a:ext cx="948600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39" name="Google Shape;3439;g1f5d965ad35_0_344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jULGZ8RR3U=">
    <p:spTree>
      <p:nvGrpSpPr>
        <p:cNvPr id="1" name="Shape 3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1" name="Google Shape;3441;g1f5d965ad35_0_3455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2" name="Google Shape;3442;g1f5d965ad35_0_3455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3" name="Google Shape;3443;g1f5d965ad35_0_34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4" name="Google Shape;3444;g1f5d965ad35_0_3455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45" name="Google Shape;3445;g1f5d965ad35_0_3455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46" name="Google Shape;3446;g1f5d965ad35_0_345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sp>
        <p:nvSpPr>
          <p:cNvPr id="3447" name="Google Shape;3447;g1f5d965ad35_0_3455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aDTAWBnBQk="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1f5d965ad35_0_3463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0" name="Google Shape;3450;g1f5d965ad35_0_3463"/>
          <p:cNvSpPr/>
          <p:nvPr/>
        </p:nvSpPr>
        <p:spPr>
          <a:xfrm>
            <a:off x="0" y="0"/>
            <a:ext cx="4113900" cy="116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1" name="Google Shape;3451;g1f5d965ad35_0_3463"/>
          <p:cNvSpPr/>
          <p:nvPr/>
        </p:nvSpPr>
        <p:spPr>
          <a:xfrm>
            <a:off x="4113765" y="0"/>
            <a:ext cx="5030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2" name="Google Shape;3452;g1f5d965ad35_0_346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53" name="Google Shape;3453;g1f5d965ad35_0_346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500" cy="3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54" name="Google Shape;3454;g1f5d965ad35_0_346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55" name="Google Shape;3455;g1f5d965ad35_0_3463"/>
          <p:cNvCxnSpPr/>
          <p:nvPr/>
        </p:nvCxnSpPr>
        <p:spPr>
          <a:xfrm>
            <a:off x="1582529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56" name="Google Shape;3456;g1f5d965ad35_0_346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1sf4Q5ZWGQ=">
    <p:spTree>
      <p:nvGrpSpPr>
        <p:cNvPr id="1" name="Shape 3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Google Shape;3458;g1f5d965ad35_0_347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9" name="Google Shape;3459;g1f5d965ad35_0_347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0" name="Google Shape;3460;g1f5d965ad35_0_3472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1" name="Google Shape;3461;g1f5d965ad35_0_3472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2" name="Google Shape;3462;g1f5d965ad35_0_3472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63" name="Google Shape;3463;g1f5d965ad35_0_3472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TcVCDMAs9U=">
    <p:spTree>
      <p:nvGrpSpPr>
        <p:cNvPr id="1" name="Shape 3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" name="Google Shape;3465;g1f5d965ad35_0_347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6" name="Google Shape;3466;g1f5d965ad35_0_3479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467" name="Google Shape;3467;g1f5d965ad35_0_3479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8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8" name="Google Shape;3468;g1f5d965ad35_0_3479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900" cy="397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469" name="Google Shape;3469;g1f5d965ad35_0_3479"/>
          <p:cNvCxnSpPr/>
          <p:nvPr/>
        </p:nvCxnSpPr>
        <p:spPr>
          <a:xfrm>
            <a:off x="4097647" y="843433"/>
            <a:ext cx="948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0" name="Google Shape;3470;g1f5d965ad35_0_3479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5"/>
          <p:cNvSpPr/>
          <p:nvPr/>
        </p:nvSpPr>
        <p:spPr>
          <a:xfrm>
            <a:off x="4572000" y="0"/>
            <a:ext cx="4572000" cy="514349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3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5"/>
          <p:cNvSpPr>
            <a:spLocks noGrp="1"/>
          </p:cNvSpPr>
          <p:nvPr>
            <p:ph type="pic" idx="2"/>
          </p:nvPr>
        </p:nvSpPr>
        <p:spPr>
          <a:xfrm>
            <a:off x="1" y="0"/>
            <a:ext cx="457200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35"/>
          <p:cNvSpPr txBox="1">
            <a:spLocks noGrp="1"/>
          </p:cNvSpPr>
          <p:nvPr>
            <p:ph type="title"/>
          </p:nvPr>
        </p:nvSpPr>
        <p:spPr>
          <a:xfrm>
            <a:off x="5088537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235"/>
          <p:cNvSpPr/>
          <p:nvPr/>
        </p:nvSpPr>
        <p:spPr>
          <a:xfrm>
            <a:off x="4879819" y="656889"/>
            <a:ext cx="90534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35"/>
          <p:cNvSpPr/>
          <p:nvPr/>
        </p:nvSpPr>
        <p:spPr>
          <a:xfrm>
            <a:off x="4241543" y="1368179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5"/>
          <p:cNvSpPr>
            <a:spLocks noGrp="1"/>
          </p:cNvSpPr>
          <p:nvPr>
            <p:ph type="pic" idx="3"/>
          </p:nvPr>
        </p:nvSpPr>
        <p:spPr>
          <a:xfrm>
            <a:off x="4408678" y="1539292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35"/>
          <p:cNvSpPr txBox="1">
            <a:spLocks noGrp="1"/>
          </p:cNvSpPr>
          <p:nvPr>
            <p:ph type="body" idx="1"/>
          </p:nvPr>
        </p:nvSpPr>
        <p:spPr>
          <a:xfrm>
            <a:off x="5088537" y="1539292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235"/>
          <p:cNvSpPr/>
          <p:nvPr/>
        </p:nvSpPr>
        <p:spPr>
          <a:xfrm>
            <a:off x="4241543" y="2951688"/>
            <a:ext cx="660903" cy="660903"/>
          </a:xfrm>
          <a:prstGeom prst="ellipse">
            <a:avLst/>
          </a:prstGeom>
          <a:solidFill>
            <a:schemeClr val="accent4"/>
          </a:solidFill>
          <a:ln w="254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5"/>
          <p:cNvSpPr>
            <a:spLocks noGrp="1"/>
          </p:cNvSpPr>
          <p:nvPr>
            <p:ph type="pic" idx="4"/>
          </p:nvPr>
        </p:nvSpPr>
        <p:spPr>
          <a:xfrm>
            <a:off x="4408678" y="3122801"/>
            <a:ext cx="318677" cy="318677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35"/>
          <p:cNvSpPr txBox="1">
            <a:spLocks noGrp="1"/>
          </p:cNvSpPr>
          <p:nvPr>
            <p:ph type="body" idx="5"/>
          </p:nvPr>
        </p:nvSpPr>
        <p:spPr>
          <a:xfrm>
            <a:off x="5088537" y="3122801"/>
            <a:ext cx="3538916" cy="125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jJ/7iBr1+Aw=">
    <p:spTree>
      <p:nvGrpSpPr>
        <p:cNvPr id="1" name="Shape 3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2" name="Google Shape;3472;g1f5d965ad35_0_34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3" name="Google Shape;3473;g1f5d965ad35_0_3486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4" name="Google Shape;3474;g1f5d965ad35_0_3486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5" name="Google Shape;3475;g1f5d965ad35_0_3486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76" name="Google Shape;3476;g1f5d965ad35_0_3486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0omooRYgtOs=">
    <p:spTree>
      <p:nvGrpSpPr>
        <p:cNvPr id="1" name="Shape 3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8" name="Google Shape;3478;g1f5d965ad35_0_34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79" name="Google Shape;3479;g1f5d965ad35_0_3492"/>
          <p:cNvSpPr/>
          <p:nvPr/>
        </p:nvSpPr>
        <p:spPr>
          <a:xfrm>
            <a:off x="-103694" y="1569006"/>
            <a:ext cx="4577100" cy="20049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0" name="Google Shape;3480;g1f5d965ad35_0_3492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4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1" name="Google Shape;3481;g1f5d965ad35_0_3492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400" cy="9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482" name="Google Shape;3482;g1f5d965ad35_0_3492"/>
          <p:cNvPicPr preferRelativeResize="0"/>
          <p:nvPr/>
        </p:nvPicPr>
        <p:blipFill rotWithShape="1">
          <a:blip r:embed="rId3">
            <a:alphaModFix/>
          </a:blip>
          <a:srcRect l="11597" t="10542" r="7410" b="2258"/>
          <a:stretch/>
        </p:blipFill>
        <p:spPr>
          <a:xfrm flipH="1">
            <a:off x="4961318" y="472968"/>
            <a:ext cx="3982985" cy="428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Ba5VyrznHE="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1f5d965ad35_0_3498"/>
          <p:cNvSpPr/>
          <p:nvPr/>
        </p:nvSpPr>
        <p:spPr>
          <a:xfrm>
            <a:off x="-1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5" name="Google Shape;3485;g1f5d965ad35_0_349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486" name="Google Shape;3486;g1f5d965ad35_0_3498"/>
          <p:cNvSpPr/>
          <p:nvPr/>
        </p:nvSpPr>
        <p:spPr>
          <a:xfrm>
            <a:off x="-355599" y="1812143"/>
            <a:ext cx="3271500" cy="1519200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7" name="Google Shape;3487;g1f5d965ad35_0_3498"/>
          <p:cNvSpPr/>
          <p:nvPr/>
        </p:nvSpPr>
        <p:spPr>
          <a:xfrm>
            <a:off x="0" y="2128758"/>
            <a:ext cx="168300" cy="88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8" name="Google Shape;3488;g1f5d965ad35_0_3498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800" cy="8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9" name="Google Shape;3489;g1f5d965ad35_0_3498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500" cy="420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1" name="Google Shape;3491;g1f5d965ad35_0_350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2" name="Google Shape;3492;g1f5d965ad35_0_3505"/>
          <p:cNvPicPr preferRelativeResize="0"/>
          <p:nvPr/>
        </p:nvPicPr>
        <p:blipFill rotWithShape="1">
          <a:blip r:embed="rId3">
            <a:alphaModFix/>
          </a:blip>
          <a:srcRect l="16484" t="8799" r="16531" b="52399"/>
          <a:stretch/>
        </p:blipFill>
        <p:spPr>
          <a:xfrm>
            <a:off x="1035361" y="596414"/>
            <a:ext cx="7073280" cy="409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493" name="Google Shape;3493;g1f5d965ad35_0_3505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xQb/haoxIoI="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1f5d965ad35_0_350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6" name="Google Shape;3496;g1f5d965ad35_0_35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7" name="Google Shape;3497;g1f5d965ad35_0_3509" descr="Graphical user interfac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061" y="192491"/>
            <a:ext cx="7839875" cy="4758518"/>
          </a:xfrm>
          <a:prstGeom prst="rect">
            <a:avLst/>
          </a:prstGeom>
          <a:noFill/>
          <a:ln>
            <a:noFill/>
          </a:ln>
        </p:spPr>
      </p:pic>
      <p:sp>
        <p:nvSpPr>
          <p:cNvPr id="3498" name="Google Shape;3498;g1f5d965ad35_0_3509"/>
          <p:cNvSpPr txBox="1">
            <a:spLocks noGrp="1"/>
          </p:cNvSpPr>
          <p:nvPr>
            <p:ph type="body" idx="1"/>
          </p:nvPr>
        </p:nvSpPr>
        <p:spPr>
          <a:xfrm>
            <a:off x="3087599" y="1365640"/>
            <a:ext cx="2968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100"/>
              <a:buFont typeface="Arial"/>
              <a:buNone/>
              <a:defRPr sz="16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499" name="Google Shape;3499;g1f5d965ad35_0_3509"/>
          <p:cNvCxnSpPr/>
          <p:nvPr/>
        </p:nvCxnSpPr>
        <p:spPr>
          <a:xfrm>
            <a:off x="4069889" y="1814037"/>
            <a:ext cx="987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00" name="Google Shape;3500;g1f5d965ad35_0_3509"/>
          <p:cNvCxnSpPr/>
          <p:nvPr/>
        </p:nvCxnSpPr>
        <p:spPr>
          <a:xfrm>
            <a:off x="3996377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1" name="Google Shape;3501;g1f5d965ad35_0_3509"/>
          <p:cNvCxnSpPr/>
          <p:nvPr/>
        </p:nvCxnSpPr>
        <p:spPr>
          <a:xfrm>
            <a:off x="40331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2" name="Google Shape;3502;g1f5d965ad35_0_3509"/>
          <p:cNvCxnSpPr/>
          <p:nvPr/>
        </p:nvCxnSpPr>
        <p:spPr>
          <a:xfrm>
            <a:off x="5075539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03" name="Google Shape;3503;g1f5d965ad35_0_3509"/>
          <p:cNvCxnSpPr/>
          <p:nvPr/>
        </p:nvCxnSpPr>
        <p:spPr>
          <a:xfrm>
            <a:off x="5107533" y="1814037"/>
            <a:ext cx="18600" cy="0"/>
          </a:xfrm>
          <a:prstGeom prst="straightConnector1">
            <a:avLst/>
          </a:prstGeom>
          <a:noFill/>
          <a:ln w="19050" cap="flat" cmpd="sng">
            <a:solidFill>
              <a:srgbClr val="BD873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04" name="Google Shape;3504;g1f5d965ad35_0_3509"/>
          <p:cNvSpPr txBox="1">
            <a:spLocks noGrp="1"/>
          </p:cNvSpPr>
          <p:nvPr>
            <p:ph type="body" idx="2"/>
          </p:nvPr>
        </p:nvSpPr>
        <p:spPr>
          <a:xfrm>
            <a:off x="2552700" y="2110157"/>
            <a:ext cx="4038600" cy="19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xDJ6O6qqGQ=">
    <p:spTree>
      <p:nvGrpSpPr>
        <p:cNvPr id="1" name="Shape 3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6" name="Google Shape;3506;g1f5d965ad35_0_35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7" name="Google Shape;3507;g1f5d965ad35_0_352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8" name="Google Shape;3508;g1f5d965ad35_0_3520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8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3509" name="Google Shape;3509;g1f5d965ad35_0_3520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00" cy="1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Pvf62mYMRg=">
    <p:spTree>
      <p:nvGrpSpPr>
        <p:cNvPr id="1" name="Shape 3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" name="Google Shape;3511;g1f5d965ad35_0_35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2" name="Google Shape;3512;g1f5d965ad35_0_352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3" name="Google Shape;3513;g1f5d965ad35_0_3525"/>
          <p:cNvGrpSpPr/>
          <p:nvPr/>
        </p:nvGrpSpPr>
        <p:grpSpPr>
          <a:xfrm>
            <a:off x="3907491" y="3547977"/>
            <a:ext cx="1329000" cy="71700"/>
            <a:chOff x="3907491" y="3547977"/>
            <a:chExt cx="1329000" cy="71700"/>
          </a:xfrm>
        </p:grpSpPr>
        <p:sp>
          <p:nvSpPr>
            <p:cNvPr id="3514" name="Google Shape;3514;g1f5d965ad35_0_3525"/>
            <p:cNvSpPr/>
            <p:nvPr/>
          </p:nvSpPr>
          <p:spPr>
            <a:xfrm>
              <a:off x="46059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5" name="Google Shape;3515;g1f5d965ad35_0_3525"/>
            <p:cNvSpPr/>
            <p:nvPr/>
          </p:nvSpPr>
          <p:spPr>
            <a:xfrm>
              <a:off x="44662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6" name="Google Shape;3516;g1f5d965ad35_0_3525"/>
            <p:cNvSpPr/>
            <p:nvPr/>
          </p:nvSpPr>
          <p:spPr>
            <a:xfrm>
              <a:off x="43265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7" name="Google Shape;3517;g1f5d965ad35_0_3525"/>
            <p:cNvSpPr/>
            <p:nvPr/>
          </p:nvSpPr>
          <p:spPr>
            <a:xfrm>
              <a:off x="41868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8" name="Google Shape;3518;g1f5d965ad35_0_3525"/>
            <p:cNvSpPr/>
            <p:nvPr/>
          </p:nvSpPr>
          <p:spPr>
            <a:xfrm>
              <a:off x="40471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9" name="Google Shape;3519;g1f5d965ad35_0_3525"/>
            <p:cNvSpPr/>
            <p:nvPr/>
          </p:nvSpPr>
          <p:spPr>
            <a:xfrm>
              <a:off x="3907491" y="3547977"/>
              <a:ext cx="71700" cy="7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0" name="Google Shape;3520;g1f5d965ad35_0_3525"/>
            <p:cNvSpPr/>
            <p:nvPr/>
          </p:nvSpPr>
          <p:spPr>
            <a:xfrm>
              <a:off x="51647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Google Shape;3521;g1f5d965ad35_0_3525"/>
            <p:cNvSpPr/>
            <p:nvPr/>
          </p:nvSpPr>
          <p:spPr>
            <a:xfrm>
              <a:off x="50250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2" name="Google Shape;3522;g1f5d965ad35_0_3525"/>
            <p:cNvSpPr/>
            <p:nvPr/>
          </p:nvSpPr>
          <p:spPr>
            <a:xfrm>
              <a:off x="48853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Google Shape;3523;g1f5d965ad35_0_3525"/>
            <p:cNvSpPr/>
            <p:nvPr/>
          </p:nvSpPr>
          <p:spPr>
            <a:xfrm>
              <a:off x="4745691" y="3547977"/>
              <a:ext cx="71700" cy="7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24" name="Google Shape;3524;g1f5d965ad35_0_3525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xTrQ5c5BAc="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1f5d965ad35_0_35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7" name="Google Shape;3527;g1f5d965ad35_0_354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8" name="Google Shape;3528;g1f5d965ad35_0_3540"/>
          <p:cNvGrpSpPr/>
          <p:nvPr/>
        </p:nvGrpSpPr>
        <p:grpSpPr>
          <a:xfrm>
            <a:off x="3907491" y="3547977"/>
            <a:ext cx="1329000" cy="71700"/>
            <a:chOff x="3837640" y="2865532"/>
            <a:chExt cx="1329000" cy="71700"/>
          </a:xfrm>
        </p:grpSpPr>
        <p:sp>
          <p:nvSpPr>
            <p:cNvPr id="3529" name="Google Shape;3529;g1f5d965ad35_0_3540"/>
            <p:cNvSpPr/>
            <p:nvPr/>
          </p:nvSpPr>
          <p:spPr>
            <a:xfrm>
              <a:off x="45361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0" name="Google Shape;3530;g1f5d965ad35_0_3540"/>
            <p:cNvSpPr/>
            <p:nvPr/>
          </p:nvSpPr>
          <p:spPr>
            <a:xfrm>
              <a:off x="43964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1" name="Google Shape;3531;g1f5d965ad35_0_3540"/>
            <p:cNvSpPr/>
            <p:nvPr/>
          </p:nvSpPr>
          <p:spPr>
            <a:xfrm>
              <a:off x="42567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2" name="Google Shape;3532;g1f5d965ad35_0_3540"/>
            <p:cNvSpPr/>
            <p:nvPr/>
          </p:nvSpPr>
          <p:spPr>
            <a:xfrm>
              <a:off x="41170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3" name="Google Shape;3533;g1f5d965ad35_0_3540"/>
            <p:cNvSpPr/>
            <p:nvPr/>
          </p:nvSpPr>
          <p:spPr>
            <a:xfrm>
              <a:off x="39773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4" name="Google Shape;3534;g1f5d965ad35_0_3540"/>
            <p:cNvSpPr/>
            <p:nvPr/>
          </p:nvSpPr>
          <p:spPr>
            <a:xfrm>
              <a:off x="3837640" y="2865532"/>
              <a:ext cx="71700" cy="71700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5" name="Google Shape;3535;g1f5d965ad35_0_3540"/>
            <p:cNvSpPr/>
            <p:nvPr/>
          </p:nvSpPr>
          <p:spPr>
            <a:xfrm>
              <a:off x="50949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6" name="Google Shape;3536;g1f5d965ad35_0_3540"/>
            <p:cNvSpPr/>
            <p:nvPr/>
          </p:nvSpPr>
          <p:spPr>
            <a:xfrm>
              <a:off x="49552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7" name="Google Shape;3537;g1f5d965ad35_0_3540"/>
            <p:cNvSpPr/>
            <p:nvPr/>
          </p:nvSpPr>
          <p:spPr>
            <a:xfrm>
              <a:off x="48155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8" name="Google Shape;3538;g1f5d965ad35_0_3540"/>
            <p:cNvSpPr/>
            <p:nvPr/>
          </p:nvSpPr>
          <p:spPr>
            <a:xfrm>
              <a:off x="4675840" y="2865532"/>
              <a:ext cx="71700" cy="7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9" name="Google Shape;3539;g1f5d965ad35_0_3540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1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g/sqsIM5ZM="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1" name="Google Shape;3541;g1f5d965ad35_0_3555" descr="Background pattern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2" name="Google Shape;3542;g1f5d965ad35_0_3555" descr="A group of people sitting at a tabl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1613" t="29183"/>
          <a:stretch/>
        </p:blipFill>
        <p:spPr>
          <a:xfrm>
            <a:off x="4864308" y="0"/>
            <a:ext cx="42796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3" name="Google Shape;3543;g1f5d965ad35_0_3555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4" name="Google Shape;3544;g1f5d965ad35_0_3555"/>
          <p:cNvSpPr/>
          <p:nvPr/>
        </p:nvSpPr>
        <p:spPr>
          <a:xfrm>
            <a:off x="0" y="1107751"/>
            <a:ext cx="4864200" cy="292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5" name="Google Shape;3545;g1f5d965ad35_0_3555"/>
          <p:cNvSpPr/>
          <p:nvPr/>
        </p:nvSpPr>
        <p:spPr>
          <a:xfrm>
            <a:off x="185197" y="1339045"/>
            <a:ext cx="69300" cy="2465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6" name="Google Shape;3546;g1f5d965ad35_0_3555"/>
          <p:cNvSpPr txBox="1">
            <a:spLocks noGrp="1"/>
          </p:cNvSpPr>
          <p:nvPr>
            <p:ph type="title"/>
          </p:nvPr>
        </p:nvSpPr>
        <p:spPr>
          <a:xfrm>
            <a:off x="387873" y="1377777"/>
            <a:ext cx="3421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20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7" name="Google Shape;3547;g1f5d965ad35_0_3555"/>
          <p:cNvSpPr txBox="1">
            <a:spLocks noGrp="1"/>
          </p:cNvSpPr>
          <p:nvPr>
            <p:ph type="body" idx="1"/>
          </p:nvPr>
        </p:nvSpPr>
        <p:spPr>
          <a:xfrm>
            <a:off x="387873" y="1985160"/>
            <a:ext cx="4343100" cy="18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UOKSbeOY8="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9" name="Google Shape;3549;g1f5d965ad35_0_3563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0" name="Google Shape;3550;g1f5d965ad35_0_356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51" name="Google Shape;3551;g1f5d965ad35_0_3563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52" name="Google Shape;3552;g1f5d965ad35_0_3563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53" name="Google Shape;3553;g1f5d965ad35_0_3563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54" name="Google Shape;3554;g1f5d965ad35_0_35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55" name="Google Shape;3555;g1f5d965ad35_0_3563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0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236"/>
          <p:cNvGrpSpPr/>
          <p:nvPr/>
        </p:nvGrpSpPr>
        <p:grpSpPr>
          <a:xfrm>
            <a:off x="4107305" y="941707"/>
            <a:ext cx="284686" cy="3999388"/>
            <a:chOff x="4107305" y="941707"/>
            <a:chExt cx="284686" cy="3999388"/>
          </a:xfrm>
        </p:grpSpPr>
        <p:sp>
          <p:nvSpPr>
            <p:cNvPr id="185" name="Google Shape;185;p236"/>
            <p:cNvSpPr/>
            <p:nvPr/>
          </p:nvSpPr>
          <p:spPr>
            <a:xfrm>
              <a:off x="4183432" y="1262627"/>
              <a:ext cx="208559" cy="3357548"/>
            </a:xfrm>
            <a:prstGeom prst="rect">
              <a:avLst/>
            </a:prstGeom>
            <a:solidFill>
              <a:srgbClr val="C4CF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36"/>
            <p:cNvSpPr/>
            <p:nvPr/>
          </p:nvSpPr>
          <p:spPr>
            <a:xfrm>
              <a:off x="4112338" y="1097990"/>
              <a:ext cx="208559" cy="3686822"/>
            </a:xfrm>
            <a:prstGeom prst="rect">
              <a:avLst/>
            </a:prstGeom>
            <a:solidFill>
              <a:srgbClr val="5575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36"/>
            <p:cNvSpPr/>
            <p:nvPr/>
          </p:nvSpPr>
          <p:spPr>
            <a:xfrm>
              <a:off x="4107305" y="941707"/>
              <a:ext cx="142497" cy="3999388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236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36"/>
          <p:cNvSpPr txBox="1">
            <a:spLocks noGrp="1"/>
          </p:cNvSpPr>
          <p:nvPr>
            <p:ph type="body" idx="1"/>
          </p:nvPr>
        </p:nvSpPr>
        <p:spPr>
          <a:xfrm>
            <a:off x="4524864" y="1268948"/>
            <a:ext cx="4399775" cy="334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3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3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QX8xDz+iao="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7" name="Google Shape;3557;g1f5d965ad35_0_3571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8" name="Google Shape;3558;g1f5d965ad35_0_357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9" name="Google Shape;3559;g1f5d965ad35_0_3571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60" name="Google Shape;3560;g1f5d965ad35_0_3571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1" name="Google Shape;3561;g1f5d965ad35_0_3571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62" name="Google Shape;3562;g1f5d965ad35_0_3571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6ay8rAN2Gks="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4" name="Google Shape;3564;g1f5d965ad35_0_3578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5" name="Google Shape;3565;g1f5d965ad35_0_357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6" name="Google Shape;3566;g1f5d965ad35_0_3578"/>
          <p:cNvGrpSpPr/>
          <p:nvPr/>
        </p:nvGrpSpPr>
        <p:grpSpPr>
          <a:xfrm>
            <a:off x="-900" y="1034935"/>
            <a:ext cx="9146700" cy="1842089"/>
            <a:chOff x="-900" y="1034935"/>
            <a:chExt cx="9146700" cy="1842089"/>
          </a:xfrm>
        </p:grpSpPr>
        <p:sp>
          <p:nvSpPr>
            <p:cNvPr id="3567" name="Google Shape;3567;g1f5d965ad35_0_3578"/>
            <p:cNvSpPr/>
            <p:nvPr/>
          </p:nvSpPr>
          <p:spPr>
            <a:xfrm>
              <a:off x="0" y="1085724"/>
              <a:ext cx="9145800" cy="17913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3568" name="Google Shape;3568;g1f5d965ad35_0_3578"/>
            <p:cNvCxnSpPr/>
            <p:nvPr/>
          </p:nvCxnSpPr>
          <p:spPr>
            <a:xfrm>
              <a:off x="-900" y="1034935"/>
              <a:ext cx="91458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569" name="Google Shape;3569;g1f5d965ad35_0_35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4973" y="966439"/>
            <a:ext cx="4181754" cy="41514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0" name="Google Shape;3570;g1f5d965ad35_0_3578"/>
          <p:cNvSpPr txBox="1">
            <a:spLocks noGrp="1"/>
          </p:cNvSpPr>
          <p:nvPr>
            <p:ph type="body" idx="1"/>
          </p:nvPr>
        </p:nvSpPr>
        <p:spPr>
          <a:xfrm>
            <a:off x="4852577" y="1247209"/>
            <a:ext cx="38655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ieX2BQ/UgoI="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2" name="Google Shape;3572;g1f5d965ad35_0_3586" descr="Background pattern&#10;&#10;Description automatically generated"/>
          <p:cNvPicPr preferRelativeResize="0"/>
          <p:nvPr/>
        </p:nvPicPr>
        <p:blipFill rotWithShape="1">
          <a:blip r:embed="rId2">
            <a:alphaModFix amt="5000"/>
          </a:blip>
          <a:srcRect/>
          <a:stretch/>
        </p:blipFill>
        <p:spPr>
          <a:xfrm>
            <a:off x="-1879" y="0"/>
            <a:ext cx="914588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3" name="Google Shape;3573;g1f5d965ad35_0_358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4" name="Google Shape;3574;g1f5d965ad35_0_3586"/>
          <p:cNvCxnSpPr/>
          <p:nvPr/>
        </p:nvCxnSpPr>
        <p:spPr>
          <a:xfrm>
            <a:off x="-900" y="982897"/>
            <a:ext cx="9145800" cy="0"/>
          </a:xfrm>
          <a:prstGeom prst="straightConnector1">
            <a:avLst/>
          </a:prstGeom>
          <a:noFill/>
          <a:ln w="127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5" name="Google Shape;3575;g1f5d965ad35_0_3586"/>
          <p:cNvSpPr/>
          <p:nvPr/>
        </p:nvSpPr>
        <p:spPr>
          <a:xfrm>
            <a:off x="0" y="1037770"/>
            <a:ext cx="9144000" cy="161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6" name="Google Shape;3576;g1f5d965ad35_0_3586"/>
          <p:cNvPicPr preferRelativeResize="0"/>
          <p:nvPr/>
        </p:nvPicPr>
        <p:blipFill rotWithShape="1">
          <a:blip r:embed="rId4">
            <a:alphaModFix/>
          </a:blip>
          <a:srcRect t="-454" b="47600"/>
          <a:stretch/>
        </p:blipFill>
        <p:spPr>
          <a:xfrm flipH="1">
            <a:off x="349864" y="721112"/>
            <a:ext cx="3612539" cy="4395171"/>
          </a:xfrm>
          <a:prstGeom prst="rect">
            <a:avLst/>
          </a:prstGeom>
          <a:noFill/>
          <a:ln>
            <a:noFill/>
          </a:ln>
        </p:spPr>
      </p:pic>
      <p:sp>
        <p:nvSpPr>
          <p:cNvPr id="3577" name="Google Shape;3577;g1f5d965ad35_0_3586"/>
          <p:cNvSpPr txBox="1">
            <a:spLocks noGrp="1"/>
          </p:cNvSpPr>
          <p:nvPr>
            <p:ph type="body" idx="1"/>
          </p:nvPr>
        </p:nvSpPr>
        <p:spPr>
          <a:xfrm>
            <a:off x="4620415" y="1247209"/>
            <a:ext cx="38655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bWBmyKL+Y="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9" name="Google Shape;3579;g1f5d965ad35_0_35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0" name="Google Shape;3580;g1f5d965ad35_0_359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1" name="Google Shape;3581;g1f5d965ad35_0_3593" descr="A picture containing text, dark, night sky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2283" y="914400"/>
            <a:ext cx="7219434" cy="3459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2" name="Google Shape;3582;g1f5d965ad35_0_3593" descr="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7940" y="1200369"/>
            <a:ext cx="4008121" cy="27427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3" name="Google Shape;3583;g1f5d965ad35_0_3593"/>
          <p:cNvSpPr txBox="1">
            <a:spLocks noGrp="1"/>
          </p:cNvSpPr>
          <p:nvPr>
            <p:ph type="body" idx="1"/>
          </p:nvPr>
        </p:nvSpPr>
        <p:spPr>
          <a:xfrm rot="-525880">
            <a:off x="2714146" y="2148468"/>
            <a:ext cx="3673801" cy="554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ublic Sans"/>
              <a:buNone/>
              <a:defRPr sz="2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l90fBIECbZs="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5" name="Google Shape;3585;g1f5d965ad35_0_3599"/>
          <p:cNvGrpSpPr/>
          <p:nvPr/>
        </p:nvGrpSpPr>
        <p:grpSpPr>
          <a:xfrm>
            <a:off x="444" y="0"/>
            <a:ext cx="9143558" cy="5143500"/>
            <a:chOff x="444" y="317809"/>
            <a:chExt cx="9143558" cy="5143500"/>
          </a:xfrm>
        </p:grpSpPr>
        <p:pic>
          <p:nvPicPr>
            <p:cNvPr id="3586" name="Google Shape;3586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7" name="Google Shape;3587;g1f5d965ad35_0_35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3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88" name="Google Shape;3588;g1f5d965ad35_0_35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9" name="Google Shape;3589;g1f5d965ad35_0_3599" descr="A picture containing text&#10;&#10;Description automatically generated"/>
          <p:cNvPicPr preferRelativeResize="0"/>
          <p:nvPr/>
        </p:nvPicPr>
        <p:blipFill rotWithShape="1">
          <a:blip r:embed="rId4">
            <a:alphaModFix amt="85000"/>
          </a:blip>
          <a:srcRect/>
          <a:stretch/>
        </p:blipFill>
        <p:spPr>
          <a:xfrm>
            <a:off x="2251213" y="1143261"/>
            <a:ext cx="4641575" cy="2799229"/>
          </a:xfrm>
          <a:prstGeom prst="rect">
            <a:avLst/>
          </a:prstGeom>
          <a:noFill/>
          <a:ln>
            <a:noFill/>
          </a:ln>
        </p:spPr>
      </p:pic>
      <p:sp>
        <p:nvSpPr>
          <p:cNvPr id="3590" name="Google Shape;3590;g1f5d965ad35_0_3599"/>
          <p:cNvSpPr txBox="1">
            <a:spLocks noGrp="1"/>
          </p:cNvSpPr>
          <p:nvPr>
            <p:ph type="body" idx="1"/>
          </p:nvPr>
        </p:nvSpPr>
        <p:spPr>
          <a:xfrm>
            <a:off x="2740961" y="1824708"/>
            <a:ext cx="3602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1" name="Google Shape;3591;g1f5d965ad35_0_3599"/>
          <p:cNvSpPr txBox="1">
            <a:spLocks noGrp="1"/>
          </p:cNvSpPr>
          <p:nvPr>
            <p:ph type="body" idx="2"/>
          </p:nvPr>
        </p:nvSpPr>
        <p:spPr>
          <a:xfrm>
            <a:off x="2740960" y="239891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">
    <p:spTree>
      <p:nvGrpSpPr>
        <p:cNvPr id="1" name="Shape 3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3" name="Google Shape;3593;g1f5d965ad35_0_3607"/>
          <p:cNvPicPr preferRelativeResize="0"/>
          <p:nvPr/>
        </p:nvPicPr>
        <p:blipFill rotWithShape="1">
          <a:blip r:embed="rId2">
            <a:alphaModFix amt="70000"/>
          </a:blip>
          <a:srcRect t="1814" b="12613"/>
          <a:stretch/>
        </p:blipFill>
        <p:spPr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4" name="Google Shape;3594;g1f5d965ad35_0_360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88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595" name="Google Shape;3595;g1f5d965ad35_0_3607"/>
          <p:cNvSpPr/>
          <p:nvPr/>
        </p:nvSpPr>
        <p:spPr>
          <a:xfrm>
            <a:off x="3322314" y="1790299"/>
            <a:ext cx="2539500" cy="645000"/>
          </a:xfrm>
          <a:prstGeom prst="roundRect">
            <a:avLst>
              <a:gd name="adj" fmla="val 12859"/>
            </a:avLst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6" name="Google Shape;3596;g1f5d965ad35_0_3607"/>
          <p:cNvSpPr txBox="1">
            <a:spLocks noGrp="1"/>
          </p:cNvSpPr>
          <p:nvPr>
            <p:ph type="body" idx="1"/>
          </p:nvPr>
        </p:nvSpPr>
        <p:spPr>
          <a:xfrm>
            <a:off x="3553313" y="1914665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7" name="Google Shape;3597;g1f5d965ad35_0_3607"/>
          <p:cNvSpPr txBox="1">
            <a:spLocks noGrp="1"/>
          </p:cNvSpPr>
          <p:nvPr>
            <p:ph type="body" idx="2"/>
          </p:nvPr>
        </p:nvSpPr>
        <p:spPr>
          <a:xfrm>
            <a:off x="2770956" y="2580686"/>
            <a:ext cx="36021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slide">
    <p:spTree>
      <p:nvGrpSpPr>
        <p:cNvPr id="1" name="Shape 3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9" name="Google Shape;3599;g1f5d965ad35_0_361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00" name="Google Shape;3600;g1f5d965ad35_0_361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1" name="Google Shape;3601;g1f5d965ad35_0_361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dk2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02" name="Google Shape;3602;g1f5d965ad35_0_361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03" name="Google Shape;3603;g1f5d965ad35_0_361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04" name="Google Shape;3604;g1f5d965ad35_0_361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05" name="Google Shape;3605;g1f5d965ad35_0_361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06" name="Google Shape;3606;g1f5d965ad35_0_361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7" name="Google Shape;3607;g1f5d965ad35_0_361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Discussion 3">
    <p:spTree>
      <p:nvGrpSpPr>
        <p:cNvPr id="1" name="Shape 3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9" name="Google Shape;3609;g1f5d965ad35_0_3623"/>
          <p:cNvGrpSpPr/>
          <p:nvPr/>
        </p:nvGrpSpPr>
        <p:grpSpPr>
          <a:xfrm>
            <a:off x="-3149" y="1"/>
            <a:ext cx="9147111" cy="5143559"/>
            <a:chOff x="-3149" y="1"/>
            <a:chExt cx="9147111" cy="5143559"/>
          </a:xfrm>
        </p:grpSpPr>
        <p:pic>
          <p:nvPicPr>
            <p:cNvPr id="3610" name="Google Shape;3610;g1f5d965ad35_0_3623"/>
            <p:cNvPicPr preferRelativeResize="0"/>
            <p:nvPr/>
          </p:nvPicPr>
          <p:blipFill rotWithShape="1">
            <a:blip r:embed="rId2">
              <a:alphaModFix/>
            </a:blip>
            <a:srcRect t="2683" b="12942"/>
            <a:stretch/>
          </p:blipFill>
          <p:spPr>
            <a:xfrm>
              <a:off x="-3149" y="1"/>
              <a:ext cx="9144004" cy="514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11" name="Google Shape;3611;g1f5d965ad35_0_3623"/>
            <p:cNvSpPr/>
            <p:nvPr/>
          </p:nvSpPr>
          <p:spPr>
            <a:xfrm>
              <a:off x="-938" y="2804160"/>
              <a:ext cx="9144900" cy="2339400"/>
            </a:xfrm>
            <a:prstGeom prst="rect">
              <a:avLst/>
            </a:prstGeom>
            <a:solidFill>
              <a:schemeClr val="accent1">
                <a:alpha val="749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12" name="Google Shape;3612;g1f5d965ad35_0_36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13" name="Google Shape;3613;g1f5d965ad35_0_3623"/>
          <p:cNvGrpSpPr/>
          <p:nvPr/>
        </p:nvGrpSpPr>
        <p:grpSpPr>
          <a:xfrm>
            <a:off x="2349421" y="1908829"/>
            <a:ext cx="4506165" cy="1790724"/>
            <a:chOff x="2560319" y="1790699"/>
            <a:chExt cx="4084261" cy="1623062"/>
          </a:xfrm>
        </p:grpSpPr>
        <p:sp>
          <p:nvSpPr>
            <p:cNvPr id="3614" name="Google Shape;3614;g1f5d965ad35_0_3623"/>
            <p:cNvSpPr/>
            <p:nvPr/>
          </p:nvSpPr>
          <p:spPr>
            <a:xfrm>
              <a:off x="2560319" y="1790699"/>
              <a:ext cx="4023300" cy="1562100"/>
            </a:xfrm>
            <a:prstGeom prst="roundRect">
              <a:avLst>
                <a:gd name="adj" fmla="val 11641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3615" name="Google Shape;3615;g1f5d965ad35_0_3623"/>
            <p:cNvSpPr/>
            <p:nvPr/>
          </p:nvSpPr>
          <p:spPr>
            <a:xfrm>
              <a:off x="2621280" y="1851661"/>
              <a:ext cx="4023300" cy="1562100"/>
            </a:xfrm>
            <a:prstGeom prst="roundRect">
              <a:avLst>
                <a:gd name="adj" fmla="val 12199"/>
              </a:avLst>
            </a:prstGeom>
            <a:noFill/>
            <a:ln w="25400" cap="flat" cmpd="sng">
              <a:solidFill>
                <a:srgbClr val="BC7D2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endParaRPr sz="16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3616" name="Google Shape;3616;g1f5d965ad35_0_3623"/>
          <p:cNvSpPr txBox="1">
            <a:spLocks noGrp="1"/>
          </p:cNvSpPr>
          <p:nvPr>
            <p:ph type="body" idx="1"/>
          </p:nvPr>
        </p:nvSpPr>
        <p:spPr>
          <a:xfrm>
            <a:off x="3553313" y="2127464"/>
            <a:ext cx="207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17" name="Google Shape;3617;g1f5d965ad35_0_3623"/>
          <p:cNvSpPr txBox="1">
            <a:spLocks noGrp="1"/>
          </p:cNvSpPr>
          <p:nvPr>
            <p:ph type="body" idx="2"/>
          </p:nvPr>
        </p:nvSpPr>
        <p:spPr>
          <a:xfrm>
            <a:off x="2770956" y="2643161"/>
            <a:ext cx="36021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6Kzp98yfeg=">
    <p:spTree>
      <p:nvGrpSpPr>
        <p:cNvPr id="1" name="Shape 3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9" name="Google Shape;3619;g1f5d965ad35_0_3633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0" name="Google Shape;3620;g1f5d965ad35_0_3633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1" name="Google Shape;3621;g1f5d965ad35_0_3633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2" name="Google Shape;3622;g1f5d965ad35_0_3633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3" name="Google Shape;3623;g1f5d965ad35_0_3633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24" name="Google Shape;3624;g1f5d965ad35_0_3633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30cVwhGp+0="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6" name="Google Shape;3626;g1f5d965ad35_0_3640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7" name="Google Shape;3627;g1f5d965ad35_0_36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28" name="Google Shape;3628;g1f5d965ad35_0_3640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29" name="Google Shape;3629;g1f5d965ad35_0_3640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0" name="Google Shape;3630;g1f5d965ad35_0_3640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1" name="Google Shape;3631;g1f5d965ad35_0_3640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2_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1990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37"/>
          <p:cNvSpPr/>
          <p:nvPr/>
        </p:nvSpPr>
        <p:spPr>
          <a:xfrm>
            <a:off x="-1" y="1178120"/>
            <a:ext cx="4781551" cy="3333750"/>
          </a:xfrm>
          <a:prstGeom prst="rect">
            <a:avLst/>
          </a:prstGeom>
          <a:solidFill>
            <a:srgbClr val="C4CFEE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7"/>
          <p:cNvSpPr txBox="1">
            <a:spLocks noGrp="1"/>
          </p:cNvSpPr>
          <p:nvPr>
            <p:ph type="body" idx="1"/>
          </p:nvPr>
        </p:nvSpPr>
        <p:spPr>
          <a:xfrm>
            <a:off x="135731" y="1388586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23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23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Nb4Lk76CV4I=">
    <p:spTree>
      <p:nvGrpSpPr>
        <p:cNvPr id="1" name="Shape 3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3" name="Google Shape;3633;g1f5d965ad35_0_3647"/>
          <p:cNvSpPr/>
          <p:nvPr/>
        </p:nvSpPr>
        <p:spPr>
          <a:xfrm>
            <a:off x="4690334" y="0"/>
            <a:ext cx="4453800" cy="51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4" name="Google Shape;3634;g1f5d965ad35_0_3647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3635" name="Google Shape;3635;g1f5d965ad35_0_3647"/>
          <p:cNvSpPr>
            <a:spLocks noGrp="1"/>
          </p:cNvSpPr>
          <p:nvPr>
            <p:ph type="pic" idx="2"/>
          </p:nvPr>
        </p:nvSpPr>
        <p:spPr>
          <a:xfrm>
            <a:off x="-1" y="0"/>
            <a:ext cx="4690200" cy="5139900"/>
          </a:xfrm>
          <a:prstGeom prst="rect">
            <a:avLst/>
          </a:prstGeom>
          <a:noFill/>
          <a:ln>
            <a:noFill/>
          </a:ln>
        </p:spPr>
      </p:sp>
      <p:sp>
        <p:nvSpPr>
          <p:cNvPr id="3636" name="Google Shape;3636;g1f5d965ad35_0_3647"/>
          <p:cNvSpPr/>
          <p:nvPr/>
        </p:nvSpPr>
        <p:spPr>
          <a:xfrm>
            <a:off x="4548336" y="420700"/>
            <a:ext cx="4595700" cy="42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37" name="Google Shape;3637;g1f5d965ad35_0_3647"/>
          <p:cNvSpPr txBox="1">
            <a:spLocks noGrp="1"/>
          </p:cNvSpPr>
          <p:nvPr>
            <p:ph type="body" idx="1"/>
          </p:nvPr>
        </p:nvSpPr>
        <p:spPr>
          <a:xfrm>
            <a:off x="4849731" y="1061223"/>
            <a:ext cx="4140300" cy="3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8" name="Google Shape;3638;g1f5d965ad35_0_3647"/>
          <p:cNvSpPr txBox="1">
            <a:spLocks noGrp="1"/>
          </p:cNvSpPr>
          <p:nvPr>
            <p:ph type="title"/>
          </p:nvPr>
        </p:nvSpPr>
        <p:spPr>
          <a:xfrm>
            <a:off x="4849731" y="462740"/>
            <a:ext cx="41403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Guided activity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1f5d965ad35_0_3654"/>
          <p:cNvSpPr/>
          <p:nvPr/>
        </p:nvSpPr>
        <p:spPr>
          <a:xfrm>
            <a:off x="-1" y="1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641" name="Google Shape;3641;g1f5d965ad35_0_3654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0568" r="20562" b="45931"/>
          <a:stretch/>
        </p:blipFill>
        <p:spPr>
          <a:xfrm rot="5400000">
            <a:off x="5391151" y="1390649"/>
            <a:ext cx="5143498" cy="23622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3642" name="Google Shape;3642;g1f5d965ad35_0_365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cxnSp>
        <p:nvCxnSpPr>
          <p:cNvPr id="3643" name="Google Shape;3643;g1f5d965ad35_0_3654"/>
          <p:cNvCxnSpPr/>
          <p:nvPr/>
        </p:nvCxnSpPr>
        <p:spPr>
          <a:xfrm>
            <a:off x="777369" y="2062045"/>
            <a:ext cx="0" cy="1882200"/>
          </a:xfrm>
          <a:prstGeom prst="straightConnector1">
            <a:avLst/>
          </a:prstGeom>
          <a:noFill/>
          <a:ln w="38100" cap="flat" cmpd="sng">
            <a:solidFill>
              <a:srgbClr val="22366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644" name="Google Shape;3644;g1f5d965ad35_0_3654" descr="A picture containing indoo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443" r="22453"/>
          <a:stretch/>
        </p:blipFill>
        <p:spPr>
          <a:xfrm>
            <a:off x="5353758" y="1004593"/>
            <a:ext cx="2781566" cy="3247435"/>
          </a:xfrm>
          <a:prstGeom prst="rect">
            <a:avLst/>
          </a:prstGeom>
          <a:noFill/>
          <a:ln w="285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5" name="Google Shape;3645;g1f5d965ad35_0_3654"/>
          <p:cNvSpPr txBox="1">
            <a:spLocks noGrp="1"/>
          </p:cNvSpPr>
          <p:nvPr>
            <p:ph type="body" idx="1"/>
          </p:nvPr>
        </p:nvSpPr>
        <p:spPr>
          <a:xfrm>
            <a:off x="912063" y="2052267"/>
            <a:ext cx="36738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6" name="Google Shape;3646;g1f5d965ad35_0_3654"/>
          <p:cNvSpPr txBox="1">
            <a:spLocks noGrp="1"/>
          </p:cNvSpPr>
          <p:nvPr>
            <p:ph type="title"/>
          </p:nvPr>
        </p:nvSpPr>
        <p:spPr>
          <a:xfrm>
            <a:off x="912063" y="1246189"/>
            <a:ext cx="3673800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800"/>
              <a:buFont typeface="Public Sans"/>
              <a:buNone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VdEM+p0no04=">
    <p:spTree>
      <p:nvGrpSpPr>
        <p:cNvPr id="1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8" name="Google Shape;3648;g1f5d965ad35_0_3662" descr="A picture containing graphical user interfac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9" name="Google Shape;3649;g1f5d965ad35_0_366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bg>
      <p:bgPr>
        <a:solidFill>
          <a:srgbClr val="FD892C"/>
        </a:solidFill>
        <a:effectLst/>
      </p:bgPr>
    </p:bg>
    <p:spTree>
      <p:nvGrpSpPr>
        <p:cNvPr id="1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3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8"/>
          <p:cNvSpPr/>
          <p:nvPr/>
        </p:nvSpPr>
        <p:spPr>
          <a:xfrm>
            <a:off x="4135880" y="856040"/>
            <a:ext cx="142497" cy="879326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38"/>
          <p:cNvSpPr>
            <a:spLocks noGrp="1"/>
          </p:cNvSpPr>
          <p:nvPr>
            <p:ph type="pic" idx="2"/>
          </p:nvPr>
        </p:nvSpPr>
        <p:spPr>
          <a:xfrm>
            <a:off x="219360" y="856040"/>
            <a:ext cx="3958630" cy="428746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238"/>
          <p:cNvSpPr txBox="1">
            <a:spLocks noGrp="1"/>
          </p:cNvSpPr>
          <p:nvPr>
            <p:ph type="body" idx="1"/>
          </p:nvPr>
        </p:nvSpPr>
        <p:spPr>
          <a:xfrm>
            <a:off x="4480014" y="1685925"/>
            <a:ext cx="4444626" cy="249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23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23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9"/>
          <p:cNvSpPr/>
          <p:nvPr/>
        </p:nvSpPr>
        <p:spPr>
          <a:xfrm>
            <a:off x="3817856" y="656889"/>
            <a:ext cx="143829" cy="3440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9"/>
          <p:cNvSpPr>
            <a:spLocks noGrp="1"/>
          </p:cNvSpPr>
          <p:nvPr>
            <p:ph type="pic" idx="2"/>
          </p:nvPr>
        </p:nvSpPr>
        <p:spPr>
          <a:xfrm>
            <a:off x="235670" y="0"/>
            <a:ext cx="3582186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39"/>
          <p:cNvSpPr txBox="1">
            <a:spLocks noGrp="1"/>
          </p:cNvSpPr>
          <p:nvPr>
            <p:ph type="title"/>
          </p:nvPr>
        </p:nvSpPr>
        <p:spPr>
          <a:xfrm>
            <a:off x="4079869" y="656889"/>
            <a:ext cx="3538916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239"/>
          <p:cNvSpPr txBox="1">
            <a:spLocks noGrp="1"/>
          </p:cNvSpPr>
          <p:nvPr>
            <p:ph type="body" idx="1"/>
          </p:nvPr>
        </p:nvSpPr>
        <p:spPr>
          <a:xfrm>
            <a:off x="4079868" y="1539292"/>
            <a:ext cx="4688211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3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0"/>
          <p:cNvSpPr/>
          <p:nvPr/>
        </p:nvSpPr>
        <p:spPr>
          <a:xfrm>
            <a:off x="5312964" y="0"/>
            <a:ext cx="3831036" cy="5143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40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0"/>
          <p:cNvSpPr/>
          <p:nvPr/>
        </p:nvSpPr>
        <p:spPr>
          <a:xfrm>
            <a:off x="5302804" y="575609"/>
            <a:ext cx="143829" cy="3440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40"/>
          <p:cNvSpPr>
            <a:spLocks noGrp="1"/>
          </p:cNvSpPr>
          <p:nvPr>
            <p:ph type="pic" idx="2"/>
          </p:nvPr>
        </p:nvSpPr>
        <p:spPr>
          <a:xfrm>
            <a:off x="-1" y="0"/>
            <a:ext cx="5312965" cy="5143494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40"/>
          <p:cNvSpPr txBox="1">
            <a:spLocks noGrp="1"/>
          </p:cNvSpPr>
          <p:nvPr>
            <p:ph type="title"/>
          </p:nvPr>
        </p:nvSpPr>
        <p:spPr>
          <a:xfrm>
            <a:off x="5564817" y="575609"/>
            <a:ext cx="3405248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40"/>
          <p:cNvSpPr txBox="1">
            <a:spLocks noGrp="1"/>
          </p:cNvSpPr>
          <p:nvPr>
            <p:ph type="body" idx="1"/>
          </p:nvPr>
        </p:nvSpPr>
        <p:spPr>
          <a:xfrm>
            <a:off x="5564818" y="1254812"/>
            <a:ext cx="3452368" cy="342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1"/>
          <p:cNvSpPr/>
          <p:nvPr/>
        </p:nvSpPr>
        <p:spPr>
          <a:xfrm>
            <a:off x="0" y="-1"/>
            <a:ext cx="4898780" cy="5143498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0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41"/>
          <p:cNvPicPr preferRelativeResize="0"/>
          <p:nvPr/>
        </p:nvPicPr>
        <p:blipFill rotWithShape="1">
          <a:blip r:embed="rId2">
            <a:alphaModFix/>
          </a:blip>
          <a:srcRect l="20639" r="24166"/>
          <a:stretch/>
        </p:blipFill>
        <p:spPr>
          <a:xfrm>
            <a:off x="4885624" y="3"/>
            <a:ext cx="4258376" cy="514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1"/>
          <p:cNvSpPr/>
          <p:nvPr/>
        </p:nvSpPr>
        <p:spPr>
          <a:xfrm>
            <a:off x="0" y="378373"/>
            <a:ext cx="3866493" cy="461141"/>
          </a:xfrm>
          <a:prstGeom prst="rect">
            <a:avLst/>
          </a:prstGeom>
          <a:solidFill>
            <a:srgbClr val="BD87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01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41"/>
          <p:cNvSpPr txBox="1">
            <a:spLocks noGrp="1"/>
          </p:cNvSpPr>
          <p:nvPr>
            <p:ph type="title"/>
          </p:nvPr>
        </p:nvSpPr>
        <p:spPr>
          <a:xfrm>
            <a:off x="144711" y="436897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41"/>
          <p:cNvSpPr txBox="1">
            <a:spLocks noGrp="1"/>
          </p:cNvSpPr>
          <p:nvPr>
            <p:ph type="body" idx="1"/>
          </p:nvPr>
        </p:nvSpPr>
        <p:spPr>
          <a:xfrm>
            <a:off x="144711" y="1422475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41"/>
          <p:cNvSpPr txBox="1">
            <a:spLocks noGrp="1"/>
          </p:cNvSpPr>
          <p:nvPr>
            <p:ph type="body" idx="2"/>
          </p:nvPr>
        </p:nvSpPr>
        <p:spPr>
          <a:xfrm>
            <a:off x="144711" y="954389"/>
            <a:ext cx="4343206" cy="358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lphaUcPeriod"/>
              <a:defRPr sz="15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5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42"/>
          <p:cNvGrpSpPr/>
          <p:nvPr/>
        </p:nvGrpSpPr>
        <p:grpSpPr>
          <a:xfrm>
            <a:off x="2494464" y="494214"/>
            <a:ext cx="4155074" cy="4155073"/>
            <a:chOff x="2119794" y="-36836"/>
            <a:chExt cx="5217173" cy="5217173"/>
          </a:xfrm>
        </p:grpSpPr>
        <p:sp>
          <p:nvSpPr>
            <p:cNvPr id="229" name="Google Shape;229;p242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42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12366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1" name="Google Shape;231;p242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32" name="Google Shape;232;p242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33" name="Google Shape;233;p242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4" name="Google Shape;234;p242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35" name="Google Shape;235;p242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BD873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36" name="Google Shape;236;p242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37" name="Google Shape;237;p242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164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8" name="Google Shape;238;p242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6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43"/>
          <p:cNvGrpSpPr/>
          <p:nvPr/>
        </p:nvGrpSpPr>
        <p:grpSpPr>
          <a:xfrm>
            <a:off x="2494465" y="494214"/>
            <a:ext cx="4155072" cy="4155073"/>
            <a:chOff x="2119794" y="-36836"/>
            <a:chExt cx="5217173" cy="5217173"/>
          </a:xfrm>
        </p:grpSpPr>
        <p:sp>
          <p:nvSpPr>
            <p:cNvPr id="241" name="Google Shape;241;p243"/>
            <p:cNvSpPr/>
            <p:nvPr/>
          </p:nvSpPr>
          <p:spPr>
            <a:xfrm rot="-10121413">
              <a:off x="5995473" y="1510692"/>
              <a:ext cx="1065477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42" name="Google Shape;242;p243"/>
            <p:cNvSpPr/>
            <p:nvPr/>
          </p:nvSpPr>
          <p:spPr>
            <a:xfrm rot="1811965">
              <a:off x="2648325" y="3118285"/>
              <a:ext cx="827384" cy="452456"/>
            </a:xfrm>
            <a:prstGeom prst="triangle">
              <a:avLst>
                <a:gd name="adj" fmla="val 50000"/>
              </a:avLst>
            </a:prstGeom>
            <a:solidFill>
              <a:srgbClr val="9B6E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243" name="Google Shape;243;p243"/>
            <p:cNvGrpSpPr/>
            <p:nvPr/>
          </p:nvGrpSpPr>
          <p:grpSpPr>
            <a:xfrm>
              <a:off x="2119794" y="-36836"/>
              <a:ext cx="5217173" cy="5217173"/>
              <a:chOff x="2334961" y="334711"/>
              <a:chExt cx="4626477" cy="4626477"/>
            </a:xfrm>
          </p:grpSpPr>
          <p:grpSp>
            <p:nvGrpSpPr>
              <p:cNvPr id="244" name="Google Shape;244;p243"/>
              <p:cNvGrpSpPr/>
              <p:nvPr/>
            </p:nvGrpSpPr>
            <p:grpSpPr>
              <a:xfrm>
                <a:off x="2334961" y="334711"/>
                <a:ext cx="4626477" cy="4626477"/>
                <a:chOff x="2334961" y="334711"/>
                <a:chExt cx="4626477" cy="4626477"/>
              </a:xfrm>
            </p:grpSpPr>
            <p:sp>
              <p:nvSpPr>
                <p:cNvPr id="245" name="Google Shape;245;p243"/>
                <p:cNvSpPr/>
                <p:nvPr/>
              </p:nvSpPr>
              <p:spPr>
                <a:xfrm>
                  <a:off x="2978950" y="978700"/>
                  <a:ext cx="3338500" cy="3338500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6" name="Google Shape;246;p243"/>
                <p:cNvSpPr/>
                <p:nvPr/>
              </p:nvSpPr>
              <p:spPr>
                <a:xfrm rot="-3390336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247" name="Google Shape;247;p243"/>
                <p:cNvSpPr/>
                <p:nvPr/>
              </p:nvSpPr>
              <p:spPr>
                <a:xfrm rot="-5737848">
                  <a:off x="2978950" y="978700"/>
                  <a:ext cx="3338500" cy="3338500"/>
                </a:xfrm>
                <a:prstGeom prst="chord">
                  <a:avLst>
                    <a:gd name="adj1" fmla="val 3876990"/>
                    <a:gd name="adj2" fmla="val 16200000"/>
                  </a:avLst>
                </a:prstGeom>
                <a:solidFill>
                  <a:srgbClr val="16447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sp>
            <p:nvSpPr>
              <p:cNvPr id="248" name="Google Shape;248;p243"/>
              <p:cNvSpPr/>
              <p:nvPr/>
            </p:nvSpPr>
            <p:spPr>
              <a:xfrm>
                <a:off x="3154305" y="1154055"/>
                <a:ext cx="2987791" cy="2987791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249" name="Google Shape;249;p243"/>
            <p:cNvSpPr/>
            <p:nvPr/>
          </p:nvSpPr>
          <p:spPr>
            <a:xfrm>
              <a:off x="2361789" y="1620202"/>
              <a:ext cx="4733182" cy="1903095"/>
            </a:xfrm>
            <a:custGeom>
              <a:avLst/>
              <a:gdLst/>
              <a:ahLst/>
              <a:cxnLst/>
              <a:rect l="l" t="t" r="r" b="b"/>
              <a:pathLst>
                <a:path w="4557112" h="1676400" extrusionOk="0">
                  <a:moveTo>
                    <a:pt x="0" y="350520"/>
                  </a:moveTo>
                  <a:lnTo>
                    <a:pt x="4557112" y="0"/>
                  </a:lnTo>
                  <a:lnTo>
                    <a:pt x="4259932" y="1676400"/>
                  </a:lnTo>
                  <a:lnTo>
                    <a:pt x="220980" y="1508760"/>
                  </a:lnTo>
                  <a:lnTo>
                    <a:pt x="0" y="350520"/>
                  </a:lnTo>
                  <a:close/>
                </a:path>
              </a:pathLst>
            </a:custGeom>
            <a:solidFill>
              <a:srgbClr val="C18A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50" name="Google Shape;250;p243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17" descr="A computer on a table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 t="8552" r="1749" b="8552"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1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7"/>
          <p:cNvSpPr/>
          <p:nvPr/>
        </p:nvSpPr>
        <p:spPr>
          <a:xfrm>
            <a:off x="2240495" y="1407885"/>
            <a:ext cx="4811571" cy="76670"/>
          </a:xfrm>
          <a:prstGeom prst="rect">
            <a:avLst/>
          </a:prstGeom>
          <a:solidFill>
            <a:srgbClr val="F0C8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217" descr="Shape&#10;&#10;Description automatically generated with low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2835" y="1785257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17"/>
          <p:cNvSpPr/>
          <p:nvPr/>
        </p:nvSpPr>
        <p:spPr>
          <a:xfrm>
            <a:off x="2233323" y="613458"/>
            <a:ext cx="4818743" cy="7944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17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17"/>
          <p:cNvSpPr txBox="1">
            <a:spLocks noGrp="1"/>
          </p:cNvSpPr>
          <p:nvPr>
            <p:ph type="body" idx="2"/>
          </p:nvPr>
        </p:nvSpPr>
        <p:spPr>
          <a:xfrm>
            <a:off x="4079630" y="1996884"/>
            <a:ext cx="2722324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14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4496" y="901633"/>
            <a:ext cx="3295009" cy="344903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4"/>
          <p:cNvSpPr txBox="1">
            <a:spLocks noGrp="1"/>
          </p:cNvSpPr>
          <p:nvPr>
            <p:ph type="body" idx="1"/>
          </p:nvPr>
        </p:nvSpPr>
        <p:spPr>
          <a:xfrm>
            <a:off x="3117397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8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55408" y="637575"/>
            <a:ext cx="4004832" cy="40426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5"/>
          <p:cNvSpPr txBox="1">
            <a:spLocks noGrp="1"/>
          </p:cNvSpPr>
          <p:nvPr>
            <p:ph type="body" idx="1"/>
          </p:nvPr>
        </p:nvSpPr>
        <p:spPr>
          <a:xfrm>
            <a:off x="3028189" y="2365224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19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46" descr="Ic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60040" y="277448"/>
            <a:ext cx="4422039" cy="4588604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46"/>
          <p:cNvSpPr txBox="1">
            <a:spLocks noGrp="1"/>
          </p:cNvSpPr>
          <p:nvPr>
            <p:ph type="body" idx="1"/>
          </p:nvPr>
        </p:nvSpPr>
        <p:spPr>
          <a:xfrm>
            <a:off x="3117397" y="2666490"/>
            <a:ext cx="2909207" cy="413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0" name="Google Shape;260;p246"/>
          <p:cNvSpPr txBox="1">
            <a:spLocks noGrp="1"/>
          </p:cNvSpPr>
          <p:nvPr>
            <p:ph type="body" idx="2"/>
          </p:nvPr>
        </p:nvSpPr>
        <p:spPr>
          <a:xfrm>
            <a:off x="2894151" y="1477631"/>
            <a:ext cx="1510581" cy="50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0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4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7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7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5" name="Google Shape;265;p247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6" name="Google Shape;266;p247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7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8" name="Google Shape;268;p247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247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7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24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Google Shape;272;p24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4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8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8"/>
          <p:cNvSpPr/>
          <p:nvPr/>
        </p:nvSpPr>
        <p:spPr>
          <a:xfrm>
            <a:off x="919659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7" name="Google Shape;277;p248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8" name="Google Shape;278;p248"/>
          <p:cNvSpPr/>
          <p:nvPr/>
        </p:nvSpPr>
        <p:spPr>
          <a:xfrm>
            <a:off x="4949846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8"/>
          <p:cNvSpPr/>
          <p:nvPr/>
        </p:nvSpPr>
        <p:spPr>
          <a:xfrm>
            <a:off x="5373397" y="1739452"/>
            <a:ext cx="3360175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248"/>
          <p:cNvSpPr txBox="1"/>
          <p:nvPr/>
        </p:nvSpPr>
        <p:spPr>
          <a:xfrm>
            <a:off x="4941990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248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248"/>
          <p:cNvSpPr txBox="1">
            <a:spLocks noGrp="1"/>
          </p:cNvSpPr>
          <p:nvPr>
            <p:ph type="body" idx="2"/>
          </p:nvPr>
        </p:nvSpPr>
        <p:spPr>
          <a:xfrm>
            <a:off x="5540602" y="2013830"/>
            <a:ext cx="3027937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Google Shape;283;p24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Google Shape;284;p24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4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249"/>
          <p:cNvCxnSpPr/>
          <p:nvPr/>
        </p:nvCxnSpPr>
        <p:spPr>
          <a:xfrm rot="10800000" flipH="1">
            <a:off x="0" y="2140588"/>
            <a:ext cx="9143999" cy="1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8" name="Google Shape;288;p249"/>
          <p:cNvGrpSpPr/>
          <p:nvPr/>
        </p:nvGrpSpPr>
        <p:grpSpPr>
          <a:xfrm>
            <a:off x="2257341" y="1861278"/>
            <a:ext cx="560368" cy="825149"/>
            <a:chOff x="2257341" y="1871217"/>
            <a:chExt cx="560368" cy="825149"/>
          </a:xfrm>
        </p:grpSpPr>
        <p:sp>
          <p:nvSpPr>
            <p:cNvPr id="289" name="Google Shape;289;p249"/>
            <p:cNvSpPr/>
            <p:nvPr/>
          </p:nvSpPr>
          <p:spPr>
            <a:xfrm rot="2700000">
              <a:off x="2339405" y="1953281"/>
              <a:ext cx="396240" cy="39624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0" name="Google Shape;290;p249"/>
            <p:cNvSpPr/>
            <p:nvPr/>
          </p:nvSpPr>
          <p:spPr>
            <a:xfrm rot="2700000">
              <a:off x="2339405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1" name="Google Shape;291;p249"/>
            <p:cNvCxnSpPr/>
            <p:nvPr/>
          </p:nvCxnSpPr>
          <p:spPr>
            <a:xfrm>
              <a:off x="2537525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2" name="Google Shape;292;p249"/>
            <p:cNvSpPr/>
            <p:nvPr/>
          </p:nvSpPr>
          <p:spPr>
            <a:xfrm rot="2700000">
              <a:off x="2416331" y="2138998"/>
              <a:ext cx="242388" cy="242388"/>
            </a:xfrm>
            <a:prstGeom prst="rect">
              <a:avLst/>
            </a:prstGeom>
            <a:solidFill>
              <a:srgbClr val="8DA2D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293" name="Google Shape;293;p249"/>
          <p:cNvGrpSpPr/>
          <p:nvPr/>
        </p:nvGrpSpPr>
        <p:grpSpPr>
          <a:xfrm>
            <a:off x="6326292" y="1861278"/>
            <a:ext cx="560368" cy="825149"/>
            <a:chOff x="6326292" y="1871217"/>
            <a:chExt cx="560368" cy="825149"/>
          </a:xfrm>
        </p:grpSpPr>
        <p:sp>
          <p:nvSpPr>
            <p:cNvPr id="294" name="Google Shape;294;p249"/>
            <p:cNvSpPr/>
            <p:nvPr/>
          </p:nvSpPr>
          <p:spPr>
            <a:xfrm rot="2700000">
              <a:off x="6408356" y="1953281"/>
              <a:ext cx="396240" cy="39624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95" name="Google Shape;295;p249"/>
            <p:cNvSpPr/>
            <p:nvPr/>
          </p:nvSpPr>
          <p:spPr>
            <a:xfrm rot="2700000">
              <a:off x="6408356" y="2218062"/>
              <a:ext cx="396240" cy="39624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cxnSp>
          <p:nvCxnSpPr>
            <p:cNvPr id="296" name="Google Shape;296;p249"/>
            <p:cNvCxnSpPr/>
            <p:nvPr/>
          </p:nvCxnSpPr>
          <p:spPr>
            <a:xfrm>
              <a:off x="6606476" y="2088797"/>
              <a:ext cx="0" cy="548435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7" name="Google Shape;297;p249"/>
            <p:cNvSpPr/>
            <p:nvPr/>
          </p:nvSpPr>
          <p:spPr>
            <a:xfrm rot="2700000">
              <a:off x="6485282" y="2138998"/>
              <a:ext cx="242388" cy="242388"/>
            </a:xfrm>
            <a:prstGeom prst="rect">
              <a:avLst/>
            </a:prstGeom>
            <a:solidFill>
              <a:srgbClr val="EAD1AA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298" name="Google Shape;298;p249"/>
          <p:cNvSpPr txBox="1">
            <a:spLocks noGrp="1"/>
          </p:cNvSpPr>
          <p:nvPr>
            <p:ph type="body" idx="1"/>
          </p:nvPr>
        </p:nvSpPr>
        <p:spPr>
          <a:xfrm>
            <a:off x="108292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9" name="Google Shape;299;p249"/>
          <p:cNvSpPr txBox="1">
            <a:spLocks noGrp="1"/>
          </p:cNvSpPr>
          <p:nvPr>
            <p:ph type="body" idx="2"/>
          </p:nvPr>
        </p:nvSpPr>
        <p:spPr>
          <a:xfrm>
            <a:off x="5151872" y="2812006"/>
            <a:ext cx="2909207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249"/>
          <p:cNvSpPr txBox="1">
            <a:spLocks noGrp="1"/>
          </p:cNvSpPr>
          <p:nvPr>
            <p:ph type="body" idx="3"/>
          </p:nvPr>
        </p:nvSpPr>
        <p:spPr>
          <a:xfrm>
            <a:off x="108292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249"/>
          <p:cNvSpPr txBox="1">
            <a:spLocks noGrp="1"/>
          </p:cNvSpPr>
          <p:nvPr>
            <p:ph type="body" idx="4"/>
          </p:nvPr>
        </p:nvSpPr>
        <p:spPr>
          <a:xfrm>
            <a:off x="5151872" y="3207931"/>
            <a:ext cx="2909207" cy="930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2" name="Google Shape;302;p24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3" name="Google Shape;303;p24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3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25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0"/>
          <p:cNvSpPr/>
          <p:nvPr/>
        </p:nvSpPr>
        <p:spPr>
          <a:xfrm>
            <a:off x="496108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0"/>
          <p:cNvSpPr/>
          <p:nvPr/>
        </p:nvSpPr>
        <p:spPr>
          <a:xfrm>
            <a:off x="919659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250"/>
          <p:cNvSpPr txBox="1"/>
          <p:nvPr/>
        </p:nvSpPr>
        <p:spPr>
          <a:xfrm>
            <a:off x="488252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9" name="Google Shape;309;p250"/>
          <p:cNvSpPr txBox="1">
            <a:spLocks noGrp="1"/>
          </p:cNvSpPr>
          <p:nvPr>
            <p:ph type="body" idx="1"/>
          </p:nvPr>
        </p:nvSpPr>
        <p:spPr>
          <a:xfrm>
            <a:off x="1086864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0" name="Google Shape;310;p250"/>
          <p:cNvSpPr/>
          <p:nvPr/>
        </p:nvSpPr>
        <p:spPr>
          <a:xfrm>
            <a:off x="3465552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D060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0"/>
          <p:cNvSpPr/>
          <p:nvPr/>
        </p:nvSpPr>
        <p:spPr>
          <a:xfrm>
            <a:off x="3889103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250"/>
          <p:cNvSpPr txBox="1"/>
          <p:nvPr/>
        </p:nvSpPr>
        <p:spPr>
          <a:xfrm>
            <a:off x="3457696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3" name="Google Shape;313;p250"/>
          <p:cNvSpPr txBox="1">
            <a:spLocks noGrp="1"/>
          </p:cNvSpPr>
          <p:nvPr>
            <p:ph type="body" idx="2"/>
          </p:nvPr>
        </p:nvSpPr>
        <p:spPr>
          <a:xfrm>
            <a:off x="4056308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250"/>
          <p:cNvSpPr/>
          <p:nvPr/>
        </p:nvSpPr>
        <p:spPr>
          <a:xfrm>
            <a:off x="6434995" y="1739452"/>
            <a:ext cx="840827" cy="1856806"/>
          </a:xfrm>
          <a:prstGeom prst="roundRect">
            <a:avLst>
              <a:gd name="adj" fmla="val 11078"/>
            </a:avLst>
          </a:prstGeom>
          <a:solidFill>
            <a:srgbClr val="E094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50"/>
          <p:cNvSpPr/>
          <p:nvPr/>
        </p:nvSpPr>
        <p:spPr>
          <a:xfrm>
            <a:off x="6858546" y="1739452"/>
            <a:ext cx="1944138" cy="185680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250"/>
          <p:cNvSpPr txBox="1"/>
          <p:nvPr/>
        </p:nvSpPr>
        <p:spPr>
          <a:xfrm>
            <a:off x="6427139" y="2498578"/>
            <a:ext cx="44977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600" b="0" i="1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250"/>
          <p:cNvSpPr txBox="1">
            <a:spLocks noGrp="1"/>
          </p:cNvSpPr>
          <p:nvPr>
            <p:ph type="body" idx="3"/>
          </p:nvPr>
        </p:nvSpPr>
        <p:spPr>
          <a:xfrm>
            <a:off x="7025751" y="2013830"/>
            <a:ext cx="1622141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8" name="Google Shape;318;p25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9" name="Google Shape;319;p25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251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23" name="Google Shape;323;p251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251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25" name="Google Shape;325;p251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51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51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8" name="Google Shape;328;p251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251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251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1" name="Google Shape;331;p251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2" name="Google Shape;332;p251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251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251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25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6" name="Google Shape;336;p25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5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5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9" name="Google Shape;339;p252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40" name="Google Shape;340;p252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1" name="Google Shape;341;p252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42" name="Google Shape;342;p252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52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52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5" name="Google Shape;345;p252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6" name="Google Shape;346;p252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252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252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52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252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252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5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5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6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5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25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57" name="Google Shape;357;p25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8" name="Google Shape;358;p25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59" name="Google Shape;359;p25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5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5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2" name="Google Shape;362;p25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3" name="Google Shape;363;p25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4" name="Google Shape;364;p25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5" name="Google Shape;365;p25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6" name="Google Shape;366;p25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25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25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25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0" name="Google Shape;370;p25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hank you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8" descr="Graphical user interface, applicatio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1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7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5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254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374" name="Google Shape;374;p254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254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376" name="Google Shape;376;p254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54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54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79" name="Google Shape;379;p254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0" name="Google Shape;380;p254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1" name="Google Shape;381;p254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2" name="Google Shape;382;p254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3" name="Google Shape;383;p254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254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254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25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7" name="Google Shape;387;p25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8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5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55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1" name="Google Shape;391;p255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2" name="Google Shape;392;p255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55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4" name="Google Shape;394;p255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5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6" name="Google Shape;396;p255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5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8" name="Google Shape;398;p255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255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255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255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2" name="Google Shape;402;p255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3" name="Google Shape;403;p255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4" name="Google Shape;404;p25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5" name="Google Shape;405;p25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2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25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56"/>
          <p:cNvSpPr/>
          <p:nvPr/>
        </p:nvSpPr>
        <p:spPr>
          <a:xfrm>
            <a:off x="0" y="2091264"/>
            <a:ext cx="9144000" cy="21979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256"/>
          <p:cNvCxnSpPr/>
          <p:nvPr/>
        </p:nvCxnSpPr>
        <p:spPr>
          <a:xfrm>
            <a:off x="0" y="2098885"/>
            <a:ext cx="91440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0" name="Google Shape;410;p256"/>
          <p:cNvSpPr/>
          <p:nvPr/>
        </p:nvSpPr>
        <p:spPr>
          <a:xfrm>
            <a:off x="1165467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6"/>
          <p:cNvSpPr txBox="1">
            <a:spLocks noGrp="1"/>
          </p:cNvSpPr>
          <p:nvPr>
            <p:ph type="body" idx="1"/>
          </p:nvPr>
        </p:nvSpPr>
        <p:spPr>
          <a:xfrm>
            <a:off x="374566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2" name="Google Shape;412;p256"/>
          <p:cNvSpPr/>
          <p:nvPr/>
        </p:nvSpPr>
        <p:spPr>
          <a:xfrm>
            <a:off x="4172079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6"/>
          <p:cNvSpPr txBox="1">
            <a:spLocks noGrp="1"/>
          </p:cNvSpPr>
          <p:nvPr>
            <p:ph type="body" idx="2"/>
          </p:nvPr>
        </p:nvSpPr>
        <p:spPr>
          <a:xfrm>
            <a:off x="3381178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56"/>
          <p:cNvSpPr/>
          <p:nvPr/>
        </p:nvSpPr>
        <p:spPr>
          <a:xfrm>
            <a:off x="7178690" y="1672293"/>
            <a:ext cx="799844" cy="799844"/>
          </a:xfrm>
          <a:prstGeom prst="roundRect">
            <a:avLst>
              <a:gd name="adj" fmla="val 7037"/>
            </a:avLst>
          </a:prstGeom>
          <a:solidFill>
            <a:schemeClr val="lt1"/>
          </a:solidFill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56"/>
          <p:cNvSpPr txBox="1">
            <a:spLocks noGrp="1"/>
          </p:cNvSpPr>
          <p:nvPr>
            <p:ph type="body" idx="3"/>
          </p:nvPr>
        </p:nvSpPr>
        <p:spPr>
          <a:xfrm>
            <a:off x="6387789" y="2723926"/>
            <a:ext cx="2381646" cy="32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56"/>
          <p:cNvSpPr>
            <a:spLocks noGrp="1"/>
          </p:cNvSpPr>
          <p:nvPr>
            <p:ph type="pic" idx="4"/>
          </p:nvPr>
        </p:nvSpPr>
        <p:spPr>
          <a:xfrm>
            <a:off x="1324089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56"/>
          <p:cNvSpPr>
            <a:spLocks noGrp="1"/>
          </p:cNvSpPr>
          <p:nvPr>
            <p:ph type="pic" idx="5"/>
          </p:nvPr>
        </p:nvSpPr>
        <p:spPr>
          <a:xfrm>
            <a:off x="4330701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56"/>
          <p:cNvSpPr>
            <a:spLocks noGrp="1"/>
          </p:cNvSpPr>
          <p:nvPr>
            <p:ph type="pic" idx="6"/>
          </p:nvPr>
        </p:nvSpPr>
        <p:spPr>
          <a:xfrm>
            <a:off x="7337312" y="1830915"/>
            <a:ext cx="482600" cy="4826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56"/>
          <p:cNvSpPr txBox="1">
            <a:spLocks noGrp="1"/>
          </p:cNvSpPr>
          <p:nvPr>
            <p:ph type="body" idx="7"/>
          </p:nvPr>
        </p:nvSpPr>
        <p:spPr>
          <a:xfrm>
            <a:off x="374566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56"/>
          <p:cNvSpPr txBox="1">
            <a:spLocks noGrp="1"/>
          </p:cNvSpPr>
          <p:nvPr>
            <p:ph type="body" idx="8"/>
          </p:nvPr>
        </p:nvSpPr>
        <p:spPr>
          <a:xfrm>
            <a:off x="3381178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56"/>
          <p:cNvSpPr txBox="1">
            <a:spLocks noGrp="1"/>
          </p:cNvSpPr>
          <p:nvPr>
            <p:ph type="body" idx="9"/>
          </p:nvPr>
        </p:nvSpPr>
        <p:spPr>
          <a:xfrm>
            <a:off x="6387789" y="3119852"/>
            <a:ext cx="2381646" cy="820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5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3" name="Google Shape;423;p25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0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25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57"/>
          <p:cNvSpPr/>
          <p:nvPr/>
        </p:nvSpPr>
        <p:spPr>
          <a:xfrm>
            <a:off x="1369704" y="2023249"/>
            <a:ext cx="6404592" cy="457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427" name="Google Shape;427;p257"/>
          <p:cNvGrpSpPr/>
          <p:nvPr/>
        </p:nvGrpSpPr>
        <p:grpSpPr>
          <a:xfrm>
            <a:off x="865742" y="1720353"/>
            <a:ext cx="7412516" cy="894818"/>
            <a:chOff x="865742" y="1720353"/>
            <a:chExt cx="7412516" cy="894818"/>
          </a:xfrm>
        </p:grpSpPr>
        <p:grpSp>
          <p:nvGrpSpPr>
            <p:cNvPr id="428" name="Google Shape;428;p257"/>
            <p:cNvGrpSpPr/>
            <p:nvPr/>
          </p:nvGrpSpPr>
          <p:grpSpPr>
            <a:xfrm>
              <a:off x="3119411" y="1720353"/>
              <a:ext cx="651510" cy="894818"/>
              <a:chOff x="2980317" y="2014294"/>
              <a:chExt cx="651510" cy="894818"/>
            </a:xfrm>
          </p:grpSpPr>
          <p:cxnSp>
            <p:nvCxnSpPr>
              <p:cNvPr id="429" name="Google Shape;429;p257"/>
              <p:cNvCxnSpPr>
                <a:endCxn id="430" idx="4"/>
              </p:cNvCxnSpPr>
              <p:nvPr/>
            </p:nvCxnSpPr>
            <p:spPr>
              <a:xfrm rot="10800000">
                <a:off x="3306072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1" name="Google Shape;431;p257"/>
              <p:cNvSpPr/>
              <p:nvPr/>
            </p:nvSpPr>
            <p:spPr>
              <a:xfrm>
                <a:off x="2980317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0" name="Google Shape;430;p257"/>
              <p:cNvSpPr/>
              <p:nvPr/>
            </p:nvSpPr>
            <p:spPr>
              <a:xfrm>
                <a:off x="3051109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2" name="Google Shape;432;p257"/>
            <p:cNvGrpSpPr/>
            <p:nvPr/>
          </p:nvGrpSpPr>
          <p:grpSpPr>
            <a:xfrm>
              <a:off x="5373080" y="1720353"/>
              <a:ext cx="651510" cy="894818"/>
              <a:chOff x="5071929" y="2014294"/>
              <a:chExt cx="651510" cy="894818"/>
            </a:xfrm>
          </p:grpSpPr>
          <p:cxnSp>
            <p:nvCxnSpPr>
              <p:cNvPr id="433" name="Google Shape;433;p257"/>
              <p:cNvCxnSpPr>
                <a:endCxn id="434" idx="4"/>
              </p:cNvCxnSpPr>
              <p:nvPr/>
            </p:nvCxnSpPr>
            <p:spPr>
              <a:xfrm rot="10800000">
                <a:off x="5397684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5" name="Google Shape;435;p257"/>
              <p:cNvSpPr/>
              <p:nvPr/>
            </p:nvSpPr>
            <p:spPr>
              <a:xfrm>
                <a:off x="5071929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4" name="Google Shape;434;p257"/>
              <p:cNvSpPr/>
              <p:nvPr/>
            </p:nvSpPr>
            <p:spPr>
              <a:xfrm>
                <a:off x="5142721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257"/>
            <p:cNvGrpSpPr/>
            <p:nvPr/>
          </p:nvGrpSpPr>
          <p:grpSpPr>
            <a:xfrm>
              <a:off x="7626748" y="1720353"/>
              <a:ext cx="651510" cy="894818"/>
              <a:chOff x="7469822" y="2014294"/>
              <a:chExt cx="651510" cy="894818"/>
            </a:xfrm>
          </p:grpSpPr>
          <p:cxnSp>
            <p:nvCxnSpPr>
              <p:cNvPr id="437" name="Google Shape;437;p257"/>
              <p:cNvCxnSpPr>
                <a:endCxn id="438" idx="4"/>
              </p:cNvCxnSpPr>
              <p:nvPr/>
            </p:nvCxnSpPr>
            <p:spPr>
              <a:xfrm rot="10800000">
                <a:off x="7795577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39" name="Google Shape;439;p257"/>
              <p:cNvSpPr/>
              <p:nvPr/>
            </p:nvSpPr>
            <p:spPr>
              <a:xfrm>
                <a:off x="7469822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E094A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38" name="Google Shape;438;p257"/>
              <p:cNvSpPr/>
              <p:nvPr/>
            </p:nvSpPr>
            <p:spPr>
              <a:xfrm>
                <a:off x="7540614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0" name="Google Shape;440;p257"/>
            <p:cNvGrpSpPr/>
            <p:nvPr/>
          </p:nvGrpSpPr>
          <p:grpSpPr>
            <a:xfrm>
              <a:off x="865742" y="1720353"/>
              <a:ext cx="651510" cy="894818"/>
              <a:chOff x="888704" y="2014294"/>
              <a:chExt cx="651510" cy="894818"/>
            </a:xfrm>
          </p:grpSpPr>
          <p:cxnSp>
            <p:nvCxnSpPr>
              <p:cNvPr id="441" name="Google Shape;441;p257"/>
              <p:cNvCxnSpPr>
                <a:endCxn id="442" idx="4"/>
              </p:cNvCxnSpPr>
              <p:nvPr/>
            </p:nvCxnSpPr>
            <p:spPr>
              <a:xfrm rot="10800000">
                <a:off x="1214459" y="2595012"/>
                <a:ext cx="0" cy="314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43" name="Google Shape;443;p257"/>
              <p:cNvSpPr/>
              <p:nvPr/>
            </p:nvSpPr>
            <p:spPr>
              <a:xfrm>
                <a:off x="888704" y="2014294"/>
                <a:ext cx="651510" cy="65151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442" name="Google Shape;442;p257"/>
              <p:cNvSpPr/>
              <p:nvPr/>
            </p:nvSpPr>
            <p:spPr>
              <a:xfrm>
                <a:off x="959496" y="2085086"/>
                <a:ext cx="509926" cy="509926"/>
              </a:xfrm>
              <a:prstGeom prst="ellipse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400" b="1" i="0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257"/>
          <p:cNvSpPr txBox="1">
            <a:spLocks noGrp="1"/>
          </p:cNvSpPr>
          <p:nvPr>
            <p:ph type="body" idx="1"/>
          </p:nvPr>
        </p:nvSpPr>
        <p:spPr>
          <a:xfrm>
            <a:off x="2587791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57"/>
          <p:cNvSpPr txBox="1">
            <a:spLocks noGrp="1"/>
          </p:cNvSpPr>
          <p:nvPr>
            <p:ph type="body" idx="2"/>
          </p:nvPr>
        </p:nvSpPr>
        <p:spPr>
          <a:xfrm>
            <a:off x="334122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57"/>
          <p:cNvSpPr txBox="1">
            <a:spLocks noGrp="1"/>
          </p:cNvSpPr>
          <p:nvPr>
            <p:ph type="body" idx="3"/>
          </p:nvPr>
        </p:nvSpPr>
        <p:spPr>
          <a:xfrm>
            <a:off x="4841460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57"/>
          <p:cNvSpPr txBox="1">
            <a:spLocks noGrp="1"/>
          </p:cNvSpPr>
          <p:nvPr>
            <p:ph type="body" idx="4"/>
          </p:nvPr>
        </p:nvSpPr>
        <p:spPr>
          <a:xfrm>
            <a:off x="7095128" y="2800130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57"/>
          <p:cNvSpPr txBox="1">
            <a:spLocks noGrp="1"/>
          </p:cNvSpPr>
          <p:nvPr>
            <p:ph type="body" idx="5"/>
          </p:nvPr>
        </p:nvSpPr>
        <p:spPr>
          <a:xfrm>
            <a:off x="2587791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57"/>
          <p:cNvSpPr txBox="1">
            <a:spLocks noGrp="1"/>
          </p:cNvSpPr>
          <p:nvPr>
            <p:ph type="body" idx="6"/>
          </p:nvPr>
        </p:nvSpPr>
        <p:spPr>
          <a:xfrm>
            <a:off x="334122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57"/>
          <p:cNvSpPr txBox="1">
            <a:spLocks noGrp="1"/>
          </p:cNvSpPr>
          <p:nvPr>
            <p:ph type="body" idx="7"/>
          </p:nvPr>
        </p:nvSpPr>
        <p:spPr>
          <a:xfrm>
            <a:off x="4841460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57"/>
          <p:cNvSpPr txBox="1">
            <a:spLocks noGrp="1"/>
          </p:cNvSpPr>
          <p:nvPr>
            <p:ph type="body" idx="8"/>
          </p:nvPr>
        </p:nvSpPr>
        <p:spPr>
          <a:xfrm>
            <a:off x="7095128" y="3177201"/>
            <a:ext cx="1714750" cy="79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5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5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25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258"/>
          <p:cNvGrpSpPr/>
          <p:nvPr/>
        </p:nvGrpSpPr>
        <p:grpSpPr>
          <a:xfrm>
            <a:off x="1114581" y="3141131"/>
            <a:ext cx="175260" cy="1120085"/>
            <a:chOff x="973176" y="3197693"/>
            <a:chExt cx="175260" cy="1120085"/>
          </a:xfrm>
        </p:grpSpPr>
        <p:sp>
          <p:nvSpPr>
            <p:cNvPr id="457" name="Google Shape;457;p258"/>
            <p:cNvSpPr/>
            <p:nvPr/>
          </p:nvSpPr>
          <p:spPr>
            <a:xfrm>
              <a:off x="973176" y="3197693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8" name="Google Shape;458;p258"/>
            <p:cNvCxnSpPr/>
            <p:nvPr/>
          </p:nvCxnSpPr>
          <p:spPr>
            <a:xfrm>
              <a:off x="1060806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59" name="Google Shape;459;p258"/>
          <p:cNvGrpSpPr/>
          <p:nvPr/>
        </p:nvGrpSpPr>
        <p:grpSpPr>
          <a:xfrm>
            <a:off x="5033439" y="1436374"/>
            <a:ext cx="175260" cy="1120085"/>
            <a:chOff x="4892034" y="1492936"/>
            <a:chExt cx="175260" cy="1120085"/>
          </a:xfrm>
        </p:grpSpPr>
        <p:sp>
          <p:nvSpPr>
            <p:cNvPr id="460" name="Google Shape;460;p258"/>
            <p:cNvSpPr/>
            <p:nvPr/>
          </p:nvSpPr>
          <p:spPr>
            <a:xfrm>
              <a:off x="4892034" y="1492936"/>
              <a:ext cx="175260" cy="373913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258"/>
            <p:cNvCxnSpPr/>
            <p:nvPr/>
          </p:nvCxnSpPr>
          <p:spPr>
            <a:xfrm>
              <a:off x="4979664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62" name="Google Shape;462;p258"/>
          <p:cNvGrpSpPr/>
          <p:nvPr/>
        </p:nvGrpSpPr>
        <p:grpSpPr>
          <a:xfrm>
            <a:off x="1114581" y="1436374"/>
            <a:ext cx="175260" cy="1120085"/>
            <a:chOff x="973176" y="1492936"/>
            <a:chExt cx="175260" cy="1120085"/>
          </a:xfrm>
        </p:grpSpPr>
        <p:cxnSp>
          <p:nvCxnSpPr>
            <p:cNvPr id="463" name="Google Shape;463;p258"/>
            <p:cNvCxnSpPr/>
            <p:nvPr/>
          </p:nvCxnSpPr>
          <p:spPr>
            <a:xfrm>
              <a:off x="1060806" y="1698859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4" name="Google Shape;464;p258"/>
            <p:cNvSpPr/>
            <p:nvPr/>
          </p:nvSpPr>
          <p:spPr>
            <a:xfrm>
              <a:off x="973176" y="1492936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258"/>
          <p:cNvGrpSpPr/>
          <p:nvPr/>
        </p:nvGrpSpPr>
        <p:grpSpPr>
          <a:xfrm>
            <a:off x="5033439" y="3141131"/>
            <a:ext cx="175260" cy="1120085"/>
            <a:chOff x="4892034" y="3197693"/>
            <a:chExt cx="175260" cy="1120085"/>
          </a:xfrm>
        </p:grpSpPr>
        <p:cxnSp>
          <p:nvCxnSpPr>
            <p:cNvPr id="466" name="Google Shape;466;p258"/>
            <p:cNvCxnSpPr/>
            <p:nvPr/>
          </p:nvCxnSpPr>
          <p:spPr>
            <a:xfrm>
              <a:off x="4979664" y="3403616"/>
              <a:ext cx="0" cy="914162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67" name="Google Shape;467;p258"/>
            <p:cNvSpPr/>
            <p:nvPr/>
          </p:nvSpPr>
          <p:spPr>
            <a:xfrm>
              <a:off x="4892034" y="3197693"/>
              <a:ext cx="175260" cy="3739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258"/>
          <p:cNvSpPr txBox="1">
            <a:spLocks noGrp="1"/>
          </p:cNvSpPr>
          <p:nvPr>
            <p:ph type="body" idx="1"/>
          </p:nvPr>
        </p:nvSpPr>
        <p:spPr>
          <a:xfrm>
            <a:off x="1334722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9" name="Google Shape;469;p258"/>
          <p:cNvSpPr txBox="1">
            <a:spLocks noGrp="1"/>
          </p:cNvSpPr>
          <p:nvPr>
            <p:ph type="body" idx="2"/>
          </p:nvPr>
        </p:nvSpPr>
        <p:spPr>
          <a:xfrm>
            <a:off x="5253579" y="1472343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0" name="Google Shape;470;p258"/>
          <p:cNvSpPr txBox="1">
            <a:spLocks noGrp="1"/>
          </p:cNvSpPr>
          <p:nvPr>
            <p:ph type="body" idx="3"/>
          </p:nvPr>
        </p:nvSpPr>
        <p:spPr>
          <a:xfrm>
            <a:off x="1334722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1" name="Google Shape;471;p258"/>
          <p:cNvSpPr txBox="1">
            <a:spLocks noGrp="1"/>
          </p:cNvSpPr>
          <p:nvPr>
            <p:ph type="body" idx="4"/>
          </p:nvPr>
        </p:nvSpPr>
        <p:spPr>
          <a:xfrm>
            <a:off x="5253579" y="31771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2" name="Google Shape;472;p258"/>
          <p:cNvSpPr txBox="1">
            <a:spLocks noGrp="1"/>
          </p:cNvSpPr>
          <p:nvPr>
            <p:ph type="body" idx="5"/>
          </p:nvPr>
        </p:nvSpPr>
        <p:spPr>
          <a:xfrm>
            <a:off x="1334722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3" name="Google Shape;473;p258"/>
          <p:cNvSpPr txBox="1">
            <a:spLocks noGrp="1"/>
          </p:cNvSpPr>
          <p:nvPr>
            <p:ph type="body" idx="6"/>
          </p:nvPr>
        </p:nvSpPr>
        <p:spPr>
          <a:xfrm>
            <a:off x="5253579" y="188647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4" name="Google Shape;474;p258"/>
          <p:cNvSpPr txBox="1">
            <a:spLocks noGrp="1"/>
          </p:cNvSpPr>
          <p:nvPr>
            <p:ph type="body" idx="7"/>
          </p:nvPr>
        </p:nvSpPr>
        <p:spPr>
          <a:xfrm>
            <a:off x="1334722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5" name="Google Shape;475;p258"/>
          <p:cNvSpPr txBox="1">
            <a:spLocks noGrp="1"/>
          </p:cNvSpPr>
          <p:nvPr>
            <p:ph type="body" idx="8"/>
          </p:nvPr>
        </p:nvSpPr>
        <p:spPr>
          <a:xfrm>
            <a:off x="5253579" y="3591234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6" name="Google Shape;476;p25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7" name="Google Shape;477;p25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oogle Shape;479;p25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259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81" name="Google Shape;481;p259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82" name="Google Shape;482;p259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3" name="Google Shape;483;p259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4" name="Google Shape;484;p259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85" name="Google Shape;485;p259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86" name="Google Shape;486;p259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7" name="Google Shape;487;p259"/>
          <p:cNvSpPr txBox="1"/>
          <p:nvPr/>
        </p:nvSpPr>
        <p:spPr>
          <a:xfrm>
            <a:off x="445780" y="1901300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rPr>
              <a:t>Task -5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59"/>
          <p:cNvSpPr txBox="1"/>
          <p:nvPr/>
        </p:nvSpPr>
        <p:spPr>
          <a:xfrm>
            <a:off x="445779" y="23712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rPr>
              <a:t>Task -4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59"/>
          <p:cNvSpPr txBox="1"/>
          <p:nvPr/>
        </p:nvSpPr>
        <p:spPr>
          <a:xfrm>
            <a:off x="489450" y="1058210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0" name="Google Shape;490;p259"/>
          <p:cNvSpPr txBox="1"/>
          <p:nvPr/>
        </p:nvSpPr>
        <p:spPr>
          <a:xfrm>
            <a:off x="489450" y="2722389"/>
            <a:ext cx="4593580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Evaluation Metric:</a:t>
            </a:r>
            <a:endParaRPr sz="1200" b="0" i="0" u="none" strike="noStrike" cap="none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3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26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260"/>
          <p:cNvGrpSpPr/>
          <p:nvPr/>
        </p:nvGrpSpPr>
        <p:grpSpPr>
          <a:xfrm>
            <a:off x="270520" y="225967"/>
            <a:ext cx="175260" cy="2964623"/>
            <a:chOff x="270520" y="1140367"/>
            <a:chExt cx="175260" cy="2964623"/>
          </a:xfrm>
        </p:grpSpPr>
        <p:grpSp>
          <p:nvGrpSpPr>
            <p:cNvPr id="494" name="Google Shape;494;p260"/>
            <p:cNvGrpSpPr/>
            <p:nvPr/>
          </p:nvGrpSpPr>
          <p:grpSpPr>
            <a:xfrm>
              <a:off x="270520" y="2780648"/>
              <a:ext cx="175260" cy="1324342"/>
              <a:chOff x="129115" y="2837210"/>
              <a:chExt cx="175260" cy="1324342"/>
            </a:xfrm>
          </p:grpSpPr>
          <p:sp>
            <p:nvSpPr>
              <p:cNvPr id="495" name="Google Shape;495;p260"/>
              <p:cNvSpPr/>
              <p:nvPr/>
            </p:nvSpPr>
            <p:spPr>
              <a:xfrm>
                <a:off x="129115" y="2837210"/>
                <a:ext cx="175260" cy="373913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6" name="Google Shape;496;p260"/>
              <p:cNvCxnSpPr/>
              <p:nvPr/>
            </p:nvCxnSpPr>
            <p:spPr>
              <a:xfrm>
                <a:off x="216745" y="3048709"/>
                <a:ext cx="0" cy="111284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7" name="Google Shape;497;p260"/>
            <p:cNvGrpSpPr/>
            <p:nvPr/>
          </p:nvGrpSpPr>
          <p:grpSpPr>
            <a:xfrm>
              <a:off x="270520" y="1140367"/>
              <a:ext cx="175260" cy="1310953"/>
              <a:chOff x="129115" y="1196929"/>
              <a:chExt cx="175260" cy="1310953"/>
            </a:xfrm>
          </p:grpSpPr>
          <p:cxnSp>
            <p:nvCxnSpPr>
              <p:cNvPr id="498" name="Google Shape;498;p260"/>
              <p:cNvCxnSpPr/>
              <p:nvPr/>
            </p:nvCxnSpPr>
            <p:spPr>
              <a:xfrm>
                <a:off x="216745" y="1402852"/>
                <a:ext cx="0" cy="110503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499" name="Google Shape;499;p260"/>
              <p:cNvSpPr/>
              <p:nvPr/>
            </p:nvSpPr>
            <p:spPr>
              <a:xfrm>
                <a:off x="129115" y="1196929"/>
                <a:ext cx="175260" cy="373913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0" name="Google Shape;500;p260"/>
          <p:cNvSpPr txBox="1">
            <a:spLocks noGrp="1"/>
          </p:cNvSpPr>
          <p:nvPr>
            <p:ph type="body" idx="1"/>
          </p:nvPr>
        </p:nvSpPr>
        <p:spPr>
          <a:xfrm>
            <a:off x="446700" y="298297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1" name="Google Shape;501;p260"/>
          <p:cNvSpPr txBox="1">
            <a:spLocks noGrp="1"/>
          </p:cNvSpPr>
          <p:nvPr>
            <p:ph type="body" idx="2"/>
          </p:nvPr>
        </p:nvSpPr>
        <p:spPr>
          <a:xfrm>
            <a:off x="454281" y="189511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2" name="Google Shape;502;p260"/>
          <p:cNvSpPr txBox="1">
            <a:spLocks noGrp="1"/>
          </p:cNvSpPr>
          <p:nvPr>
            <p:ph type="body" idx="3"/>
          </p:nvPr>
        </p:nvSpPr>
        <p:spPr>
          <a:xfrm>
            <a:off x="446700" y="712431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3" name="Google Shape;503;p260"/>
          <p:cNvSpPr txBox="1">
            <a:spLocks noGrp="1"/>
          </p:cNvSpPr>
          <p:nvPr>
            <p:ph type="body" idx="4"/>
          </p:nvPr>
        </p:nvSpPr>
        <p:spPr>
          <a:xfrm>
            <a:off x="454281" y="2309245"/>
            <a:ext cx="2629745" cy="31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4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26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261"/>
          <p:cNvGrpSpPr/>
          <p:nvPr/>
        </p:nvGrpSpPr>
        <p:grpSpPr>
          <a:xfrm>
            <a:off x="240067" y="2283802"/>
            <a:ext cx="8663867" cy="930794"/>
            <a:chOff x="198438" y="775483"/>
            <a:chExt cx="8634888" cy="927681"/>
          </a:xfrm>
        </p:grpSpPr>
        <p:pic>
          <p:nvPicPr>
            <p:cNvPr id="507" name="Google Shape;507;p2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8438" y="775483"/>
              <a:ext cx="8634888" cy="9276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8" name="Google Shape;508;p261"/>
            <p:cNvSpPr txBox="1"/>
            <p:nvPr/>
          </p:nvSpPr>
          <p:spPr>
            <a:xfrm>
              <a:off x="1373561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61"/>
            <p:cNvSpPr txBox="1"/>
            <p:nvPr/>
          </p:nvSpPr>
          <p:spPr>
            <a:xfrm>
              <a:off x="331586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61"/>
            <p:cNvSpPr txBox="1"/>
            <p:nvPr/>
          </p:nvSpPr>
          <p:spPr>
            <a:xfrm>
              <a:off x="5225949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61"/>
            <p:cNvSpPr txBox="1"/>
            <p:nvPr/>
          </p:nvSpPr>
          <p:spPr>
            <a:xfrm>
              <a:off x="7168257" y="1093639"/>
              <a:ext cx="504693" cy="291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2" name="Google Shape;512;p261"/>
          <p:cNvSpPr txBox="1">
            <a:spLocks noGrp="1"/>
          </p:cNvSpPr>
          <p:nvPr>
            <p:ph type="body" idx="1"/>
          </p:nvPr>
        </p:nvSpPr>
        <p:spPr>
          <a:xfrm>
            <a:off x="590581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61"/>
          <p:cNvSpPr txBox="1">
            <a:spLocks noGrp="1"/>
          </p:cNvSpPr>
          <p:nvPr>
            <p:ph type="body" idx="2"/>
          </p:nvPr>
        </p:nvSpPr>
        <p:spPr>
          <a:xfrm>
            <a:off x="2539407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61"/>
          <p:cNvSpPr txBox="1">
            <a:spLocks noGrp="1"/>
          </p:cNvSpPr>
          <p:nvPr>
            <p:ph type="body" idx="3"/>
          </p:nvPr>
        </p:nvSpPr>
        <p:spPr>
          <a:xfrm>
            <a:off x="6404724" y="3425008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5" name="Google Shape;515;p261"/>
          <p:cNvSpPr txBox="1">
            <a:spLocks noGrp="1"/>
          </p:cNvSpPr>
          <p:nvPr>
            <p:ph type="body" idx="4"/>
          </p:nvPr>
        </p:nvSpPr>
        <p:spPr>
          <a:xfrm>
            <a:off x="4455898" y="1746274"/>
            <a:ext cx="2163492" cy="32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6" name="Google Shape;516;p26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7" name="Google Shape;517;p26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5"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26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62"/>
          <p:cNvSpPr/>
          <p:nvPr/>
        </p:nvSpPr>
        <p:spPr>
          <a:xfrm>
            <a:off x="775398" y="1631221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62"/>
          <p:cNvSpPr/>
          <p:nvPr/>
        </p:nvSpPr>
        <p:spPr>
          <a:xfrm>
            <a:off x="777473" y="3291039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62"/>
          <p:cNvSpPr/>
          <p:nvPr/>
        </p:nvSpPr>
        <p:spPr>
          <a:xfrm>
            <a:off x="5148140" y="1631221"/>
            <a:ext cx="940529" cy="940529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62"/>
          <p:cNvSpPr/>
          <p:nvPr/>
        </p:nvSpPr>
        <p:spPr>
          <a:xfrm>
            <a:off x="5150215" y="3291039"/>
            <a:ext cx="940529" cy="94052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62"/>
          <p:cNvSpPr txBox="1">
            <a:spLocks noGrp="1"/>
          </p:cNvSpPr>
          <p:nvPr>
            <p:ph type="body" idx="1"/>
          </p:nvPr>
        </p:nvSpPr>
        <p:spPr>
          <a:xfrm>
            <a:off x="1877630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5" name="Google Shape;525;p262"/>
          <p:cNvSpPr txBox="1">
            <a:spLocks noGrp="1"/>
          </p:cNvSpPr>
          <p:nvPr>
            <p:ph type="body" idx="2"/>
          </p:nvPr>
        </p:nvSpPr>
        <p:spPr>
          <a:xfrm>
            <a:off x="6243215" y="1703516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6" name="Google Shape;526;p262"/>
          <p:cNvSpPr txBox="1">
            <a:spLocks noGrp="1"/>
          </p:cNvSpPr>
          <p:nvPr>
            <p:ph type="body" idx="3"/>
          </p:nvPr>
        </p:nvSpPr>
        <p:spPr>
          <a:xfrm>
            <a:off x="1877630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7" name="Google Shape;527;p262"/>
          <p:cNvSpPr txBox="1">
            <a:spLocks noGrp="1"/>
          </p:cNvSpPr>
          <p:nvPr>
            <p:ph type="body" idx="4"/>
          </p:nvPr>
        </p:nvSpPr>
        <p:spPr>
          <a:xfrm>
            <a:off x="6243215" y="3365327"/>
            <a:ext cx="2237170" cy="80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8" name="Google Shape;528;p262"/>
          <p:cNvSpPr>
            <a:spLocks noGrp="1"/>
          </p:cNvSpPr>
          <p:nvPr>
            <p:ph type="pic" idx="5"/>
          </p:nvPr>
        </p:nvSpPr>
        <p:spPr>
          <a:xfrm>
            <a:off x="784630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262"/>
          <p:cNvSpPr>
            <a:spLocks noGrp="1"/>
          </p:cNvSpPr>
          <p:nvPr>
            <p:ph type="pic" idx="6"/>
          </p:nvPr>
        </p:nvSpPr>
        <p:spPr>
          <a:xfrm>
            <a:off x="5150215" y="1640956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262"/>
          <p:cNvSpPr>
            <a:spLocks noGrp="1"/>
          </p:cNvSpPr>
          <p:nvPr>
            <p:ph type="pic" idx="7"/>
          </p:nvPr>
        </p:nvSpPr>
        <p:spPr>
          <a:xfrm>
            <a:off x="784630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262"/>
          <p:cNvSpPr>
            <a:spLocks noGrp="1"/>
          </p:cNvSpPr>
          <p:nvPr>
            <p:ph type="pic" idx="8"/>
          </p:nvPr>
        </p:nvSpPr>
        <p:spPr>
          <a:xfrm>
            <a:off x="5150215" y="3302767"/>
            <a:ext cx="931297" cy="930794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26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3" name="Google Shape;533;p26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6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26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63"/>
          <p:cNvGrpSpPr/>
          <p:nvPr/>
        </p:nvGrpSpPr>
        <p:grpSpPr>
          <a:xfrm>
            <a:off x="0" y="2399230"/>
            <a:ext cx="9144001" cy="2349751"/>
            <a:chOff x="0" y="2182920"/>
            <a:chExt cx="9144001" cy="2349751"/>
          </a:xfrm>
        </p:grpSpPr>
        <p:sp>
          <p:nvSpPr>
            <p:cNvPr id="537" name="Google Shape;537;p263"/>
            <p:cNvSpPr/>
            <p:nvPr/>
          </p:nvSpPr>
          <p:spPr>
            <a:xfrm>
              <a:off x="0" y="2689734"/>
              <a:ext cx="9144001" cy="1842937"/>
            </a:xfrm>
            <a:prstGeom prst="rect">
              <a:avLst/>
            </a:prstGeom>
            <a:solidFill>
              <a:srgbClr val="22366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8" name="Google Shape;538;p263"/>
            <p:cNvGrpSpPr/>
            <p:nvPr/>
          </p:nvGrpSpPr>
          <p:grpSpPr>
            <a:xfrm>
              <a:off x="1229347" y="2182920"/>
              <a:ext cx="6685306" cy="1002265"/>
              <a:chOff x="976268" y="2064936"/>
              <a:chExt cx="6685306" cy="1002265"/>
            </a:xfrm>
          </p:grpSpPr>
          <p:sp>
            <p:nvSpPr>
              <p:cNvPr id="539" name="Google Shape;539;p263"/>
              <p:cNvSpPr/>
              <p:nvPr/>
            </p:nvSpPr>
            <p:spPr>
              <a:xfrm>
                <a:off x="976268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3"/>
              <p:cNvSpPr/>
              <p:nvPr/>
            </p:nvSpPr>
            <p:spPr>
              <a:xfrm>
                <a:off x="381778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3"/>
              <p:cNvSpPr/>
              <p:nvPr/>
            </p:nvSpPr>
            <p:spPr>
              <a:xfrm>
                <a:off x="6659309" y="2064936"/>
                <a:ext cx="1002265" cy="1002265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2" name="Google Shape;542;p263"/>
          <p:cNvSpPr txBox="1">
            <a:spLocks noGrp="1"/>
          </p:cNvSpPr>
          <p:nvPr>
            <p:ph type="body" idx="1"/>
          </p:nvPr>
        </p:nvSpPr>
        <p:spPr>
          <a:xfrm>
            <a:off x="2419641" y="1132884"/>
            <a:ext cx="4304716" cy="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ublic Sans"/>
              <a:buNone/>
              <a:defRPr sz="15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3" name="Google Shape;543;p263"/>
          <p:cNvSpPr txBox="1">
            <a:spLocks noGrp="1"/>
          </p:cNvSpPr>
          <p:nvPr>
            <p:ph type="body" idx="2"/>
          </p:nvPr>
        </p:nvSpPr>
        <p:spPr>
          <a:xfrm>
            <a:off x="54894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4" name="Google Shape;544;p263"/>
          <p:cNvSpPr txBox="1">
            <a:spLocks noGrp="1"/>
          </p:cNvSpPr>
          <p:nvPr>
            <p:ph type="body" idx="3"/>
          </p:nvPr>
        </p:nvSpPr>
        <p:spPr>
          <a:xfrm>
            <a:off x="339046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5" name="Google Shape;545;p263"/>
          <p:cNvSpPr txBox="1">
            <a:spLocks noGrp="1"/>
          </p:cNvSpPr>
          <p:nvPr>
            <p:ph type="body" idx="4"/>
          </p:nvPr>
        </p:nvSpPr>
        <p:spPr>
          <a:xfrm>
            <a:off x="6231984" y="3678716"/>
            <a:ext cx="2363068" cy="72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ublic Sans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6" name="Google Shape;546;p263"/>
          <p:cNvSpPr>
            <a:spLocks noGrp="1"/>
          </p:cNvSpPr>
          <p:nvPr>
            <p:ph type="pic" idx="5"/>
          </p:nvPr>
        </p:nvSpPr>
        <p:spPr>
          <a:xfrm>
            <a:off x="146097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7" name="Google Shape;547;p263"/>
          <p:cNvSpPr>
            <a:spLocks noGrp="1"/>
          </p:cNvSpPr>
          <p:nvPr>
            <p:ph type="pic" idx="6"/>
          </p:nvPr>
        </p:nvSpPr>
        <p:spPr>
          <a:xfrm>
            <a:off x="430249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8" name="Google Shape;548;p263"/>
          <p:cNvSpPr>
            <a:spLocks noGrp="1"/>
          </p:cNvSpPr>
          <p:nvPr>
            <p:ph type="pic" idx="7"/>
          </p:nvPr>
        </p:nvSpPr>
        <p:spPr>
          <a:xfrm>
            <a:off x="7144013" y="2631002"/>
            <a:ext cx="539010" cy="538720"/>
          </a:xfrm>
          <a:prstGeom prst="rect">
            <a:avLst/>
          </a:prstGeom>
          <a:noFill/>
          <a:ln>
            <a:noFill/>
          </a:ln>
        </p:spPr>
      </p:sp>
      <p:sp>
        <p:nvSpPr>
          <p:cNvPr id="549" name="Google Shape;549;p26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0" name="Google Shape;550;p26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19"/>
          <p:cNvPicPr preferRelativeResize="0"/>
          <p:nvPr/>
        </p:nvPicPr>
        <p:blipFill rotWithShape="1">
          <a:blip r:embed="rId2">
            <a:alphaModFix amt="95000"/>
          </a:blip>
          <a:srcRect l="39364" r="3593"/>
          <a:stretch/>
        </p:blipFill>
        <p:spPr>
          <a:xfrm>
            <a:off x="4743084" y="0"/>
            <a:ext cx="4400917" cy="514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1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9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19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1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21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Infographics 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264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53" name="Google Shape;553;p264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96C0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4" name="Google Shape;554;p264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rgbClr val="B1C7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5" name="Google Shape;555;p264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rgbClr val="E0BA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6" name="Google Shape;556;p264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rgbClr val="E39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57" name="Google Shape;557;p264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58" name="Google Shape;558;p264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64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64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64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2" name="Google Shape;562;p264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3" name="Google Shape;563;p264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4" name="Google Shape;564;p264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5" name="Google Shape;565;p264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6" name="Google Shape;566;p264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7" name="Google Shape;567;p264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8" name="Google Shape;568;p264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9" name="Google Shape;569;p264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0" name="Google Shape;570;p264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7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572;p265"/>
          <p:cNvGrpSpPr/>
          <p:nvPr/>
        </p:nvGrpSpPr>
        <p:grpSpPr>
          <a:xfrm>
            <a:off x="3138739" y="1728182"/>
            <a:ext cx="2866522" cy="2848912"/>
            <a:chOff x="-15798" y="0"/>
            <a:chExt cx="2571596" cy="2555798"/>
          </a:xfrm>
        </p:grpSpPr>
        <p:sp>
          <p:nvSpPr>
            <p:cNvPr id="573" name="Google Shape;573;p265"/>
            <p:cNvSpPr/>
            <p:nvPr/>
          </p:nvSpPr>
          <p:spPr>
            <a:xfrm>
              <a:off x="1270000" y="0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0" y="0"/>
                  </a:moveTo>
                  <a:cubicBezTo>
                    <a:pt x="347841" y="0"/>
                    <a:pt x="680458" y="142671"/>
                    <a:pt x="920193" y="394703"/>
                  </a:cubicBezTo>
                  <a:cubicBezTo>
                    <a:pt x="1159929" y="646735"/>
                    <a:pt x="1285798" y="986067"/>
                    <a:pt x="1268413" y="1333474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4" name="Google Shape;574;p265"/>
            <p:cNvSpPr/>
            <p:nvPr/>
          </p:nvSpPr>
          <p:spPr>
            <a:xfrm>
              <a:off x="1206526" y="1270000"/>
              <a:ext cx="1333474" cy="1285798"/>
            </a:xfrm>
            <a:custGeom>
              <a:avLst/>
              <a:gdLst/>
              <a:ahLst/>
              <a:cxnLst/>
              <a:rect l="l" t="t" r="r" b="b"/>
              <a:pathLst>
                <a:path w="1333474" h="1285798" extrusionOk="0">
                  <a:moveTo>
                    <a:pt x="1333474" y="0"/>
                  </a:moveTo>
                  <a:cubicBezTo>
                    <a:pt x="1333474" y="347841"/>
                    <a:pt x="1190803" y="680458"/>
                    <a:pt x="938771" y="920193"/>
                  </a:cubicBezTo>
                  <a:cubicBezTo>
                    <a:pt x="686738" y="1159929"/>
                    <a:pt x="347407" y="1285798"/>
                    <a:pt x="0" y="1268413"/>
                  </a:cubicBezTo>
                  <a:lnTo>
                    <a:pt x="634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5" name="Google Shape;575;p265"/>
            <p:cNvSpPr/>
            <p:nvPr/>
          </p:nvSpPr>
          <p:spPr>
            <a:xfrm>
              <a:off x="-15798" y="1206526"/>
              <a:ext cx="1285798" cy="1333474"/>
            </a:xfrm>
            <a:custGeom>
              <a:avLst/>
              <a:gdLst/>
              <a:ahLst/>
              <a:cxnLst/>
              <a:rect l="l" t="t" r="r" b="b"/>
              <a:pathLst>
                <a:path w="1285798" h="1333474" extrusionOk="0">
                  <a:moveTo>
                    <a:pt x="1285798" y="1333474"/>
                  </a:moveTo>
                  <a:cubicBezTo>
                    <a:pt x="937957" y="1333474"/>
                    <a:pt x="605340" y="1190803"/>
                    <a:pt x="365605" y="938771"/>
                  </a:cubicBezTo>
                  <a:cubicBezTo>
                    <a:pt x="125869" y="686738"/>
                    <a:pt x="0" y="347407"/>
                    <a:pt x="17385" y="0"/>
                  </a:cubicBezTo>
                  <a:lnTo>
                    <a:pt x="1285798" y="6347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6" name="Google Shape;576;p265"/>
            <p:cNvSpPr/>
            <p:nvPr/>
          </p:nvSpPr>
          <p:spPr>
            <a:xfrm>
              <a:off x="0" y="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 extrusionOk="0">
                  <a:moveTo>
                    <a:pt x="0" y="1270000"/>
                  </a:moveTo>
                  <a:cubicBezTo>
                    <a:pt x="0" y="568648"/>
                    <a:pt x="568521" y="70"/>
                    <a:pt x="1269873" y="0"/>
                  </a:cubicBezTo>
                  <a:lnTo>
                    <a:pt x="1270000" y="127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77" name="Google Shape;577;p265"/>
            <p:cNvSpPr/>
            <p:nvPr/>
          </p:nvSpPr>
          <p:spPr>
            <a:xfrm>
              <a:off x="1270000" y="0"/>
              <a:ext cx="127" cy="1270000"/>
            </a:xfrm>
            <a:custGeom>
              <a:avLst/>
              <a:gdLst/>
              <a:ahLst/>
              <a:cxnLst/>
              <a:rect l="l" t="t" r="r" b="b"/>
              <a:pathLst>
                <a:path w="127" h="1270000" extrusionOk="0">
                  <a:moveTo>
                    <a:pt x="0" y="0"/>
                  </a:moveTo>
                  <a:cubicBezTo>
                    <a:pt x="42" y="0"/>
                    <a:pt x="85" y="0"/>
                    <a:pt x="127" y="0"/>
                  </a:cubicBezTo>
                  <a:lnTo>
                    <a:pt x="0" y="1270000"/>
                  </a:lnTo>
                  <a:close/>
                </a:path>
              </a:pathLst>
            </a:custGeom>
            <a:solidFill>
              <a:srgbClr val="0025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578" name="Google Shape;578;p265"/>
          <p:cNvSpPr txBox="1">
            <a:spLocks noGrp="1"/>
          </p:cNvSpPr>
          <p:nvPr>
            <p:ph type="body" idx="1"/>
          </p:nvPr>
        </p:nvSpPr>
        <p:spPr>
          <a:xfrm>
            <a:off x="1549682" y="736524"/>
            <a:ext cx="6044636" cy="40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ublic Sans"/>
              <a:buNone/>
              <a:def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9" name="Google Shape;579;p265"/>
          <p:cNvSpPr txBox="1">
            <a:spLocks noGrp="1"/>
          </p:cNvSpPr>
          <p:nvPr>
            <p:ph type="body" idx="2"/>
          </p:nvPr>
        </p:nvSpPr>
        <p:spPr>
          <a:xfrm>
            <a:off x="1040895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0" name="Google Shape;580;p265"/>
          <p:cNvSpPr txBox="1">
            <a:spLocks noGrp="1"/>
          </p:cNvSpPr>
          <p:nvPr>
            <p:ph type="body" idx="3"/>
          </p:nvPr>
        </p:nvSpPr>
        <p:spPr>
          <a:xfrm>
            <a:off x="1040895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1" name="Google Shape;581;p265"/>
          <p:cNvSpPr txBox="1">
            <a:spLocks noGrp="1"/>
          </p:cNvSpPr>
          <p:nvPr>
            <p:ph type="body" idx="4"/>
          </p:nvPr>
        </p:nvSpPr>
        <p:spPr>
          <a:xfrm>
            <a:off x="1040895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2" name="Google Shape;582;p265"/>
          <p:cNvSpPr txBox="1">
            <a:spLocks noGrp="1"/>
          </p:cNvSpPr>
          <p:nvPr>
            <p:ph type="body" idx="5"/>
          </p:nvPr>
        </p:nvSpPr>
        <p:spPr>
          <a:xfrm>
            <a:off x="1040895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3" name="Google Shape;583;p265"/>
          <p:cNvSpPr txBox="1">
            <a:spLocks noGrp="1"/>
          </p:cNvSpPr>
          <p:nvPr>
            <p:ph type="body" idx="6"/>
          </p:nvPr>
        </p:nvSpPr>
        <p:spPr>
          <a:xfrm>
            <a:off x="6490891" y="2090178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4" name="Google Shape;584;p265"/>
          <p:cNvSpPr txBox="1">
            <a:spLocks noGrp="1"/>
          </p:cNvSpPr>
          <p:nvPr>
            <p:ph type="body" idx="7"/>
          </p:nvPr>
        </p:nvSpPr>
        <p:spPr>
          <a:xfrm>
            <a:off x="6490891" y="2443391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5" name="Google Shape;585;p265"/>
          <p:cNvSpPr txBox="1">
            <a:spLocks noGrp="1"/>
          </p:cNvSpPr>
          <p:nvPr>
            <p:ph type="body" idx="8"/>
          </p:nvPr>
        </p:nvSpPr>
        <p:spPr>
          <a:xfrm>
            <a:off x="6490891" y="3600367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6" name="Google Shape;586;p265"/>
          <p:cNvSpPr txBox="1">
            <a:spLocks noGrp="1"/>
          </p:cNvSpPr>
          <p:nvPr>
            <p:ph type="body" idx="9"/>
          </p:nvPr>
        </p:nvSpPr>
        <p:spPr>
          <a:xfrm>
            <a:off x="6490891" y="3953580"/>
            <a:ext cx="1612214" cy="24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ublic Sans"/>
              <a:buNone/>
              <a:defRPr sz="12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7" name="Google Shape;587;p265"/>
          <p:cNvSpPr txBox="1">
            <a:spLocks noGrp="1"/>
          </p:cNvSpPr>
          <p:nvPr>
            <p:ph type="body" idx="13"/>
          </p:nvPr>
        </p:nvSpPr>
        <p:spPr>
          <a:xfrm>
            <a:off x="3656236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8" name="Google Shape;588;p265"/>
          <p:cNvSpPr txBox="1">
            <a:spLocks noGrp="1"/>
          </p:cNvSpPr>
          <p:nvPr>
            <p:ph type="body" idx="14"/>
          </p:nvPr>
        </p:nvSpPr>
        <p:spPr>
          <a:xfrm>
            <a:off x="4763142" y="2388839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9" name="Google Shape;589;p265"/>
          <p:cNvSpPr txBox="1">
            <a:spLocks noGrp="1"/>
          </p:cNvSpPr>
          <p:nvPr>
            <p:ph type="body" idx="15"/>
          </p:nvPr>
        </p:nvSpPr>
        <p:spPr>
          <a:xfrm>
            <a:off x="3656236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0" name="Google Shape;590;p265"/>
          <p:cNvSpPr txBox="1">
            <a:spLocks noGrp="1"/>
          </p:cNvSpPr>
          <p:nvPr>
            <p:ph type="body" idx="16"/>
          </p:nvPr>
        </p:nvSpPr>
        <p:spPr>
          <a:xfrm>
            <a:off x="4763142" y="3524620"/>
            <a:ext cx="664144" cy="35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ublic Sans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ublic Sans"/>
              <a:buNone/>
              <a:defRPr sz="32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8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2" name="Google Shape;592;p26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266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594" name="Google Shape;594;p266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5" name="Google Shape;595;p266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6" name="Google Shape;596;p266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7" name="Google Shape;597;p266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8" name="Google Shape;598;p266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599" name="Google Shape;599;p266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00" name="Google Shape;600;p266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1" name="Google Shape;601;p266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2" name="Google Shape;602;p266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3" name="Google Shape;603;p266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4" name="Google Shape;604;p26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5" name="Google Shape;605;p26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39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26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8" name="Google Shape;608;p267"/>
          <p:cNvGrpSpPr/>
          <p:nvPr/>
        </p:nvGrpSpPr>
        <p:grpSpPr>
          <a:xfrm>
            <a:off x="2525214" y="825411"/>
            <a:ext cx="4093572" cy="4069088"/>
            <a:chOff x="2519466" y="821088"/>
            <a:chExt cx="4348428" cy="4322420"/>
          </a:xfrm>
        </p:grpSpPr>
        <p:sp>
          <p:nvSpPr>
            <p:cNvPr id="609" name="Google Shape;609;p267"/>
            <p:cNvSpPr/>
            <p:nvPr/>
          </p:nvSpPr>
          <p:spPr>
            <a:xfrm>
              <a:off x="2757741" y="1029959"/>
              <a:ext cx="3879300" cy="3879300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0" name="Google Shape;610;p267"/>
            <p:cNvSpPr/>
            <p:nvPr/>
          </p:nvSpPr>
          <p:spPr>
            <a:xfrm>
              <a:off x="3614360" y="82108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1" name="Google Shape;611;p267"/>
            <p:cNvSpPr/>
            <p:nvPr/>
          </p:nvSpPr>
          <p:spPr>
            <a:xfrm>
              <a:off x="3614356" y="2977508"/>
              <a:ext cx="2166000" cy="216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2" name="Google Shape;612;p267"/>
            <p:cNvSpPr/>
            <p:nvPr/>
          </p:nvSpPr>
          <p:spPr>
            <a:xfrm>
              <a:off x="4701894" y="1904474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3" name="Google Shape;613;p267"/>
            <p:cNvSpPr/>
            <p:nvPr/>
          </p:nvSpPr>
          <p:spPr>
            <a:xfrm>
              <a:off x="2519466" y="1904508"/>
              <a:ext cx="2166000" cy="216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614" name="Google Shape;614;p267"/>
            <p:cNvSpPr/>
            <p:nvPr/>
          </p:nvSpPr>
          <p:spPr>
            <a:xfrm>
              <a:off x="4284700" y="2556862"/>
              <a:ext cx="825759" cy="825759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300" b="1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15" name="Google Shape;615;p267"/>
          <p:cNvSpPr txBox="1">
            <a:spLocks noGrp="1"/>
          </p:cNvSpPr>
          <p:nvPr>
            <p:ph type="body" idx="1"/>
          </p:nvPr>
        </p:nvSpPr>
        <p:spPr>
          <a:xfrm>
            <a:off x="3875292" y="1277417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67"/>
          <p:cNvSpPr txBox="1">
            <a:spLocks noGrp="1"/>
          </p:cNvSpPr>
          <p:nvPr>
            <p:ph type="body" idx="2"/>
          </p:nvPr>
        </p:nvSpPr>
        <p:spPr>
          <a:xfrm>
            <a:off x="2696436" y="265899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67"/>
          <p:cNvSpPr txBox="1">
            <a:spLocks noGrp="1"/>
          </p:cNvSpPr>
          <p:nvPr>
            <p:ph type="body" idx="3"/>
          </p:nvPr>
        </p:nvSpPr>
        <p:spPr>
          <a:xfrm>
            <a:off x="5061839" y="2645914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8" name="Google Shape;618;p267"/>
          <p:cNvSpPr txBox="1">
            <a:spLocks noGrp="1"/>
          </p:cNvSpPr>
          <p:nvPr>
            <p:ph type="body" idx="4"/>
          </p:nvPr>
        </p:nvSpPr>
        <p:spPr>
          <a:xfrm>
            <a:off x="3890758" y="3936168"/>
            <a:ext cx="1377950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9" name="Google Shape;619;p26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0" name="Google Shape;620;p26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2" name="Google Shape;622;p26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26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4" name="Google Shape;624;p26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5" name="Google Shape;625;p268"/>
          <p:cNvGrpSpPr/>
          <p:nvPr/>
        </p:nvGrpSpPr>
        <p:grpSpPr>
          <a:xfrm>
            <a:off x="881517" y="2193743"/>
            <a:ext cx="397892" cy="646462"/>
            <a:chOff x="1400864" y="1624076"/>
            <a:chExt cx="560368" cy="910439"/>
          </a:xfrm>
        </p:grpSpPr>
        <p:grpSp>
          <p:nvGrpSpPr>
            <p:cNvPr id="626" name="Google Shape;626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27" name="Google Shape;627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28" name="Google Shape;628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29" name="Google Shape;629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0" name="Google Shape;630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1" name="Google Shape;631;p268"/>
          <p:cNvGrpSpPr/>
          <p:nvPr/>
        </p:nvGrpSpPr>
        <p:grpSpPr>
          <a:xfrm>
            <a:off x="2622541" y="2193743"/>
            <a:ext cx="397892" cy="646462"/>
            <a:chOff x="1400864" y="1624076"/>
            <a:chExt cx="560368" cy="910439"/>
          </a:xfrm>
        </p:grpSpPr>
        <p:grpSp>
          <p:nvGrpSpPr>
            <p:cNvPr id="632" name="Google Shape;632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3" name="Google Shape;633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34" name="Google Shape;634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35" name="Google Shape;635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36" name="Google Shape;636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37" name="Google Shape;637;p268"/>
          <p:cNvGrpSpPr/>
          <p:nvPr/>
        </p:nvGrpSpPr>
        <p:grpSpPr>
          <a:xfrm>
            <a:off x="4363565" y="2193743"/>
            <a:ext cx="397892" cy="646462"/>
            <a:chOff x="1400864" y="1624076"/>
            <a:chExt cx="560368" cy="910439"/>
          </a:xfrm>
        </p:grpSpPr>
        <p:grpSp>
          <p:nvGrpSpPr>
            <p:cNvPr id="638" name="Google Shape;638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39" name="Google Shape;639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0" name="Google Shape;640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1" name="Google Shape;641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2" name="Google Shape;642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3" name="Google Shape;643;p268"/>
          <p:cNvGrpSpPr/>
          <p:nvPr/>
        </p:nvGrpSpPr>
        <p:grpSpPr>
          <a:xfrm>
            <a:off x="6104589" y="2193743"/>
            <a:ext cx="397892" cy="646462"/>
            <a:chOff x="1400864" y="1624076"/>
            <a:chExt cx="560368" cy="910439"/>
          </a:xfrm>
        </p:grpSpPr>
        <p:grpSp>
          <p:nvGrpSpPr>
            <p:cNvPr id="644" name="Google Shape;644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45" name="Google Shape;645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46" name="Google Shape;646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47" name="Google Shape;647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48" name="Google Shape;648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649" name="Google Shape;649;p268"/>
          <p:cNvGrpSpPr/>
          <p:nvPr/>
        </p:nvGrpSpPr>
        <p:grpSpPr>
          <a:xfrm>
            <a:off x="7845614" y="2193743"/>
            <a:ext cx="397892" cy="646462"/>
            <a:chOff x="1400864" y="1624076"/>
            <a:chExt cx="560368" cy="910439"/>
          </a:xfrm>
        </p:grpSpPr>
        <p:grpSp>
          <p:nvGrpSpPr>
            <p:cNvPr id="650" name="Google Shape;650;p268"/>
            <p:cNvGrpSpPr/>
            <p:nvPr/>
          </p:nvGrpSpPr>
          <p:grpSpPr>
            <a:xfrm>
              <a:off x="1400864" y="1624076"/>
              <a:ext cx="560368" cy="825149"/>
              <a:chOff x="1342876" y="1647676"/>
              <a:chExt cx="560368" cy="825149"/>
            </a:xfrm>
          </p:grpSpPr>
          <p:sp>
            <p:nvSpPr>
              <p:cNvPr id="651" name="Google Shape;651;p268"/>
              <p:cNvSpPr/>
              <p:nvPr/>
            </p:nvSpPr>
            <p:spPr>
              <a:xfrm rot="2700000">
                <a:off x="1424940" y="1729740"/>
                <a:ext cx="396240" cy="39624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652" name="Google Shape;652;p268"/>
              <p:cNvSpPr/>
              <p:nvPr/>
            </p:nvSpPr>
            <p:spPr>
              <a:xfrm rot="2700000">
                <a:off x="1424940" y="1994521"/>
                <a:ext cx="396240" cy="396240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cxnSp>
          <p:nvCxnSpPr>
            <p:cNvPr id="653" name="Google Shape;653;p268"/>
            <p:cNvCxnSpPr/>
            <p:nvPr/>
          </p:nvCxnSpPr>
          <p:spPr>
            <a:xfrm>
              <a:off x="1681048" y="1841656"/>
              <a:ext cx="0" cy="692859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654" name="Google Shape;654;p268"/>
            <p:cNvSpPr/>
            <p:nvPr/>
          </p:nvSpPr>
          <p:spPr>
            <a:xfrm rot="2700000">
              <a:off x="1559854" y="1891857"/>
              <a:ext cx="242388" cy="242388"/>
            </a:xfrm>
            <a:prstGeom prst="rect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655" name="Google Shape;655;p268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6" name="Google Shape;656;p268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7" name="Google Shape;657;p268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8" name="Google Shape;658;p268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9" name="Google Shape;659;p268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26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6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3" name="Google Shape;663;p26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4" name="Google Shape;664;p269"/>
          <p:cNvGrpSpPr/>
          <p:nvPr/>
        </p:nvGrpSpPr>
        <p:grpSpPr>
          <a:xfrm>
            <a:off x="881517" y="2193743"/>
            <a:ext cx="7361989" cy="646462"/>
            <a:chOff x="881517" y="2219381"/>
            <a:chExt cx="7361989" cy="646462"/>
          </a:xfrm>
        </p:grpSpPr>
        <p:grpSp>
          <p:nvGrpSpPr>
            <p:cNvPr id="665" name="Google Shape;665;p269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66" name="Google Shape;666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67" name="Google Shape;667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68" name="Google Shape;668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69" name="Google Shape;669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0" name="Google Shape;670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1" name="Google Shape;671;p269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2" name="Google Shape;672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3" name="Google Shape;673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74" name="Google Shape;674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75" name="Google Shape;675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76" name="Google Shape;676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77" name="Google Shape;677;p269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78" name="Google Shape;678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79" name="Google Shape;679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0" name="Google Shape;680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1" name="Google Shape;681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2" name="Google Shape;682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3" name="Google Shape;683;p269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84" name="Google Shape;684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85" name="Google Shape;685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86" name="Google Shape;686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87" name="Google Shape;687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88" name="Google Shape;688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689" name="Google Shape;689;p269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690" name="Google Shape;690;p269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691" name="Google Shape;691;p269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692" name="Google Shape;692;p269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693" name="Google Shape;693;p269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694" name="Google Shape;694;p269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695" name="Google Shape;695;p269"/>
          <p:cNvSpPr txBox="1">
            <a:spLocks noGrp="1"/>
          </p:cNvSpPr>
          <p:nvPr>
            <p:ph type="body" idx="1"/>
          </p:nvPr>
        </p:nvSpPr>
        <p:spPr>
          <a:xfrm>
            <a:off x="223088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6" name="Google Shape;696;p269"/>
          <p:cNvSpPr txBox="1">
            <a:spLocks noGrp="1"/>
          </p:cNvSpPr>
          <p:nvPr>
            <p:ph type="body" idx="2"/>
          </p:nvPr>
        </p:nvSpPr>
        <p:spPr>
          <a:xfrm>
            <a:off x="1964112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7" name="Google Shape;697;p269"/>
          <p:cNvSpPr txBox="1">
            <a:spLocks noGrp="1"/>
          </p:cNvSpPr>
          <p:nvPr>
            <p:ph type="body" idx="3"/>
          </p:nvPr>
        </p:nvSpPr>
        <p:spPr>
          <a:xfrm>
            <a:off x="3705136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8" name="Google Shape;698;p269"/>
          <p:cNvSpPr txBox="1">
            <a:spLocks noGrp="1"/>
          </p:cNvSpPr>
          <p:nvPr>
            <p:ph type="body" idx="4"/>
          </p:nvPr>
        </p:nvSpPr>
        <p:spPr>
          <a:xfrm>
            <a:off x="5446160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9" name="Google Shape;699;p269"/>
          <p:cNvSpPr txBox="1">
            <a:spLocks noGrp="1"/>
          </p:cNvSpPr>
          <p:nvPr>
            <p:ph type="body" idx="5"/>
          </p:nvPr>
        </p:nvSpPr>
        <p:spPr>
          <a:xfrm>
            <a:off x="7187185" y="2976272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3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27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27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3" name="Google Shape;703;p27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270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5" name="Google Shape;705;p270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270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270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70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70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70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70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70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70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4" name="Google Shape;714;p270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270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6" name="Google Shape;716;p270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7" name="Google Shape;717;p270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8" name="Google Shape;718;p270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9" name="Google Shape;719;p270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0" name="Google Shape;720;p270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4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7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4" name="Google Shape;724;p27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71"/>
          <p:cNvSpPr/>
          <p:nvPr/>
        </p:nvSpPr>
        <p:spPr>
          <a:xfrm>
            <a:off x="424317" y="2347851"/>
            <a:ext cx="8295367" cy="827315"/>
          </a:xfrm>
          <a:prstGeom prst="roundRect">
            <a:avLst>
              <a:gd name="adj" fmla="val 23418"/>
            </a:avLst>
          </a:prstGeom>
          <a:noFill/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26" name="Google Shape;726;p271"/>
          <p:cNvSpPr/>
          <p:nvPr/>
        </p:nvSpPr>
        <p:spPr>
          <a:xfrm>
            <a:off x="89548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71"/>
          <p:cNvSpPr/>
          <p:nvPr/>
        </p:nvSpPr>
        <p:spPr>
          <a:xfrm>
            <a:off x="283282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71"/>
          <p:cNvSpPr/>
          <p:nvPr/>
        </p:nvSpPr>
        <p:spPr>
          <a:xfrm>
            <a:off x="477016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71"/>
          <p:cNvSpPr/>
          <p:nvPr/>
        </p:nvSpPr>
        <p:spPr>
          <a:xfrm>
            <a:off x="6707505" y="2047481"/>
            <a:ext cx="600740" cy="60074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71"/>
          <p:cNvSpPr/>
          <p:nvPr/>
        </p:nvSpPr>
        <p:spPr>
          <a:xfrm>
            <a:off x="186415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271"/>
          <p:cNvSpPr/>
          <p:nvPr/>
        </p:nvSpPr>
        <p:spPr>
          <a:xfrm>
            <a:off x="380149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71"/>
          <p:cNvSpPr/>
          <p:nvPr/>
        </p:nvSpPr>
        <p:spPr>
          <a:xfrm>
            <a:off x="573883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71"/>
          <p:cNvSpPr/>
          <p:nvPr/>
        </p:nvSpPr>
        <p:spPr>
          <a:xfrm>
            <a:off x="7676175" y="2878423"/>
            <a:ext cx="600740" cy="60074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71"/>
          <p:cNvSpPr txBox="1">
            <a:spLocks noGrp="1"/>
          </p:cNvSpPr>
          <p:nvPr>
            <p:ph type="body" idx="1"/>
          </p:nvPr>
        </p:nvSpPr>
        <p:spPr>
          <a:xfrm>
            <a:off x="33848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5" name="Google Shape;735;p271"/>
          <p:cNvSpPr txBox="1">
            <a:spLocks noGrp="1"/>
          </p:cNvSpPr>
          <p:nvPr>
            <p:ph type="body" idx="2"/>
          </p:nvPr>
        </p:nvSpPr>
        <p:spPr>
          <a:xfrm>
            <a:off x="227582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6" name="Google Shape;736;p271"/>
          <p:cNvSpPr txBox="1">
            <a:spLocks noGrp="1"/>
          </p:cNvSpPr>
          <p:nvPr>
            <p:ph type="body" idx="3"/>
          </p:nvPr>
        </p:nvSpPr>
        <p:spPr>
          <a:xfrm>
            <a:off x="421316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7" name="Google Shape;737;p271"/>
          <p:cNvSpPr txBox="1">
            <a:spLocks noGrp="1"/>
          </p:cNvSpPr>
          <p:nvPr>
            <p:ph type="body" idx="4"/>
          </p:nvPr>
        </p:nvSpPr>
        <p:spPr>
          <a:xfrm>
            <a:off x="6150500" y="152053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8" name="Google Shape;738;p271"/>
          <p:cNvSpPr txBox="1">
            <a:spLocks noGrp="1"/>
          </p:cNvSpPr>
          <p:nvPr>
            <p:ph type="body" idx="5"/>
          </p:nvPr>
        </p:nvSpPr>
        <p:spPr>
          <a:xfrm>
            <a:off x="131270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9" name="Google Shape;739;p271"/>
          <p:cNvSpPr txBox="1">
            <a:spLocks noGrp="1"/>
          </p:cNvSpPr>
          <p:nvPr>
            <p:ph type="body" idx="6"/>
          </p:nvPr>
        </p:nvSpPr>
        <p:spPr>
          <a:xfrm>
            <a:off x="325004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0" name="Google Shape;740;p271"/>
          <p:cNvSpPr txBox="1">
            <a:spLocks noGrp="1"/>
          </p:cNvSpPr>
          <p:nvPr>
            <p:ph type="body" idx="7"/>
          </p:nvPr>
        </p:nvSpPr>
        <p:spPr>
          <a:xfrm>
            <a:off x="518738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1" name="Google Shape;741;p271"/>
          <p:cNvSpPr txBox="1">
            <a:spLocks noGrp="1"/>
          </p:cNvSpPr>
          <p:nvPr>
            <p:ph type="body" idx="8"/>
          </p:nvPr>
        </p:nvSpPr>
        <p:spPr>
          <a:xfrm>
            <a:off x="7124721" y="369814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5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27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7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5" name="Google Shape;745;p27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72"/>
          <p:cNvCxnSpPr>
            <a:stCxn id="747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47" name="Google Shape;747;p272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8" name="Google Shape;748;p272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49" name="Google Shape;749;p272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0" name="Google Shape;750;p272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1" name="Google Shape;751;p272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2" name="Google Shape;752;p272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3" name="Google Shape;753;p272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54" name="Google Shape;754;p272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5" name="Google Shape;755;p272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6" name="Google Shape;756;p272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7" name="Google Shape;757;p272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8" name="Google Shape;758;p272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9" name="Google Shape;759;p272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0" name="Google Shape;760;p272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6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2" name="Google Shape;762;p27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27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4" name="Google Shape;764;p27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273"/>
          <p:cNvCxnSpPr>
            <a:stCxn id="766" idx="4"/>
          </p:cNvCxnSpPr>
          <p:nvPr/>
        </p:nvCxnSpPr>
        <p:spPr>
          <a:xfrm flipH="1">
            <a:off x="4571101" y="1243762"/>
            <a:ext cx="900" cy="389970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66" name="Google Shape;766;p273"/>
          <p:cNvSpPr/>
          <p:nvPr/>
        </p:nvSpPr>
        <p:spPr>
          <a:xfrm>
            <a:off x="4387355" y="874471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1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273"/>
          <p:cNvSpPr/>
          <p:nvPr/>
        </p:nvSpPr>
        <p:spPr>
          <a:xfrm>
            <a:off x="4387355" y="1481023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8" name="Google Shape;768;p273"/>
          <p:cNvSpPr/>
          <p:nvPr/>
        </p:nvSpPr>
        <p:spPr>
          <a:xfrm>
            <a:off x="4387355" y="2087575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9" name="Google Shape;769;p273"/>
          <p:cNvSpPr/>
          <p:nvPr/>
        </p:nvSpPr>
        <p:spPr>
          <a:xfrm>
            <a:off x="4387355" y="2694127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0" name="Google Shape;770;p273"/>
          <p:cNvSpPr/>
          <p:nvPr/>
        </p:nvSpPr>
        <p:spPr>
          <a:xfrm>
            <a:off x="4387355" y="3300679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1" name="Google Shape;771;p273"/>
          <p:cNvSpPr/>
          <p:nvPr/>
        </p:nvSpPr>
        <p:spPr>
          <a:xfrm>
            <a:off x="4387355" y="3907231"/>
            <a:ext cx="369291" cy="369291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6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2" name="Google Shape;772;p273"/>
          <p:cNvSpPr/>
          <p:nvPr/>
        </p:nvSpPr>
        <p:spPr>
          <a:xfrm>
            <a:off x="4387355" y="4513786"/>
            <a:ext cx="369291" cy="369291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7</a:t>
            </a:r>
            <a:endParaRPr sz="8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73" name="Google Shape;773;p273"/>
          <p:cNvSpPr txBox="1">
            <a:spLocks noGrp="1"/>
          </p:cNvSpPr>
          <p:nvPr>
            <p:ph type="body" idx="1"/>
          </p:nvPr>
        </p:nvSpPr>
        <p:spPr>
          <a:xfrm>
            <a:off x="4940352" y="15055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4" name="Google Shape;774;p273"/>
          <p:cNvSpPr txBox="1">
            <a:spLocks noGrp="1"/>
          </p:cNvSpPr>
          <p:nvPr>
            <p:ph type="body" idx="2"/>
          </p:nvPr>
        </p:nvSpPr>
        <p:spPr>
          <a:xfrm>
            <a:off x="4940352" y="2718701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5" name="Google Shape;775;p273"/>
          <p:cNvSpPr txBox="1">
            <a:spLocks noGrp="1"/>
          </p:cNvSpPr>
          <p:nvPr>
            <p:ph type="body" idx="3"/>
          </p:nvPr>
        </p:nvSpPr>
        <p:spPr>
          <a:xfrm>
            <a:off x="4940352" y="3931097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6" name="Google Shape;776;p273"/>
          <p:cNvSpPr txBox="1">
            <a:spLocks noGrp="1"/>
          </p:cNvSpPr>
          <p:nvPr>
            <p:ph type="body" idx="4"/>
          </p:nvPr>
        </p:nvSpPr>
        <p:spPr>
          <a:xfrm>
            <a:off x="608049" y="899045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7" name="Google Shape;777;p273"/>
          <p:cNvSpPr txBox="1">
            <a:spLocks noGrp="1"/>
          </p:cNvSpPr>
          <p:nvPr>
            <p:ph type="body" idx="5"/>
          </p:nvPr>
        </p:nvSpPr>
        <p:spPr>
          <a:xfrm>
            <a:off x="608049" y="2118232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8" name="Google Shape;778;p273"/>
          <p:cNvSpPr txBox="1">
            <a:spLocks noGrp="1"/>
          </p:cNvSpPr>
          <p:nvPr>
            <p:ph type="body" idx="6"/>
          </p:nvPr>
        </p:nvSpPr>
        <p:spPr>
          <a:xfrm>
            <a:off x="608049" y="3325253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9" name="Google Shape;779;p273"/>
          <p:cNvSpPr txBox="1">
            <a:spLocks noGrp="1"/>
          </p:cNvSpPr>
          <p:nvPr>
            <p:ph type="body" idx="7"/>
          </p:nvPr>
        </p:nvSpPr>
        <p:spPr>
          <a:xfrm>
            <a:off x="608049" y="4538360"/>
            <a:ext cx="3597361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Objectives 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20"/>
          <p:cNvPicPr preferRelativeResize="0"/>
          <p:nvPr/>
        </p:nvPicPr>
        <p:blipFill rotWithShape="1">
          <a:blip r:embed="rId2">
            <a:alphaModFix/>
          </a:blip>
          <a:srcRect l="16974" t="14937" r="19507" b="5408"/>
          <a:stretch/>
        </p:blipFill>
        <p:spPr>
          <a:xfrm>
            <a:off x="6412523" y="0"/>
            <a:ext cx="273147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20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20"/>
          <p:cNvSpPr txBox="1">
            <a:spLocks noGrp="1"/>
          </p:cNvSpPr>
          <p:nvPr>
            <p:ph type="body" idx="1"/>
          </p:nvPr>
        </p:nvSpPr>
        <p:spPr>
          <a:xfrm>
            <a:off x="135732" y="756211"/>
            <a:ext cx="4436269" cy="34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1" i="1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220"/>
          <p:cNvSpPr txBox="1">
            <a:spLocks noGrp="1"/>
          </p:cNvSpPr>
          <p:nvPr>
            <p:ph type="body" idx="2"/>
          </p:nvPr>
        </p:nvSpPr>
        <p:spPr>
          <a:xfrm>
            <a:off x="135732" y="1194361"/>
            <a:ext cx="4265186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22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2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7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27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7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3" name="Google Shape;783;p27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4" name="Google Shape;784;p274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785" name="Google Shape;785;p274"/>
            <p:cNvCxnSpPr>
              <a:stCxn id="786" idx="6"/>
              <a:endCxn id="787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8" name="Google Shape;788;p274"/>
            <p:cNvCxnSpPr>
              <a:stCxn id="786" idx="6"/>
              <a:endCxn id="789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274"/>
            <p:cNvCxnSpPr>
              <a:stCxn id="786" idx="6"/>
              <a:endCxn id="791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2" name="Google Shape;792;p274"/>
            <p:cNvCxnSpPr>
              <a:stCxn id="786" idx="6"/>
              <a:endCxn id="793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4" name="Google Shape;794;p274"/>
            <p:cNvCxnSpPr>
              <a:stCxn id="786" idx="6"/>
              <a:endCxn id="795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6" name="Google Shape;796;p274"/>
            <p:cNvCxnSpPr>
              <a:stCxn id="786" idx="6"/>
              <a:endCxn id="797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8" name="Google Shape;798;p274"/>
            <p:cNvCxnSpPr>
              <a:stCxn id="786" idx="6"/>
              <a:endCxn id="799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00" name="Google Shape;800;p274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786" name="Google Shape;786;p274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01" name="Google Shape;801;p274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02" name="Google Shape;802;p274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3" name="Google Shape;803;p274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7" name="Google Shape;787;p274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4" name="Google Shape;804;p274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5" name="Google Shape;805;p274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9" name="Google Shape;799;p274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6" name="Google Shape;806;p274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7" name="Google Shape;807;p274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89" name="Google Shape;789;p274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8" name="Google Shape;808;p274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09" name="Google Shape;809;p274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1" name="Google Shape;791;p274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0" name="Google Shape;810;p274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1" name="Google Shape;811;p274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7" name="Google Shape;797;p274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2" name="Google Shape;812;p274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3" name="Google Shape;813;p274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5" name="Google Shape;795;p274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4" name="Google Shape;814;p274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15" name="Google Shape;815;p274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793" name="Google Shape;793;p274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16" name="Google Shape;816;p274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7" name="Google Shape;817;p274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8" name="Google Shape;818;p274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9" name="Google Shape;819;p274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0" name="Google Shape;820;p274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1" name="Google Shape;821;p274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2" name="Google Shape;822;p274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3" name="Google Shape;823;p274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8"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5" name="Google Shape;825;p27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27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7" name="Google Shape;827;p27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8" name="Google Shape;828;p275"/>
          <p:cNvGrpSpPr/>
          <p:nvPr/>
        </p:nvGrpSpPr>
        <p:grpSpPr>
          <a:xfrm>
            <a:off x="914091" y="752041"/>
            <a:ext cx="7280306" cy="4126450"/>
            <a:chOff x="556442" y="752041"/>
            <a:chExt cx="7280306" cy="4126450"/>
          </a:xfrm>
        </p:grpSpPr>
        <p:cxnSp>
          <p:nvCxnSpPr>
            <p:cNvPr id="829" name="Google Shape;829;p275"/>
            <p:cNvCxnSpPr>
              <a:stCxn id="830" idx="6"/>
              <a:endCxn id="831" idx="0"/>
            </p:cNvCxnSpPr>
            <p:nvPr/>
          </p:nvCxnSpPr>
          <p:spPr>
            <a:xfrm rot="10800000" flipH="1">
              <a:off x="3133388" y="990067"/>
              <a:ext cx="818400" cy="1825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275"/>
            <p:cNvCxnSpPr>
              <a:stCxn id="830" idx="6"/>
              <a:endCxn id="833" idx="0"/>
            </p:cNvCxnSpPr>
            <p:nvPr/>
          </p:nvCxnSpPr>
          <p:spPr>
            <a:xfrm rot="10800000" flipH="1">
              <a:off x="3133388" y="2206267"/>
              <a:ext cx="818400" cy="6090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4" name="Google Shape;834;p275"/>
            <p:cNvCxnSpPr>
              <a:stCxn id="830" idx="6"/>
              <a:endCxn id="835" idx="0"/>
            </p:cNvCxnSpPr>
            <p:nvPr/>
          </p:nvCxnSpPr>
          <p:spPr>
            <a:xfrm rot="10800000" flipH="1">
              <a:off x="3133388" y="2814667"/>
              <a:ext cx="818400" cy="6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6" name="Google Shape;836;p275"/>
            <p:cNvCxnSpPr>
              <a:stCxn id="830" idx="6"/>
              <a:endCxn id="837" idx="0"/>
            </p:cNvCxnSpPr>
            <p:nvPr/>
          </p:nvCxnSpPr>
          <p:spPr>
            <a:xfrm>
              <a:off x="3133388" y="2815267"/>
              <a:ext cx="818400" cy="18249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275"/>
            <p:cNvCxnSpPr>
              <a:stCxn id="830" idx="6"/>
              <a:endCxn id="839" idx="0"/>
            </p:cNvCxnSpPr>
            <p:nvPr/>
          </p:nvCxnSpPr>
          <p:spPr>
            <a:xfrm>
              <a:off x="3133388" y="2815267"/>
              <a:ext cx="818400" cy="12162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0" name="Google Shape;840;p275"/>
            <p:cNvCxnSpPr>
              <a:stCxn id="830" idx="6"/>
              <a:endCxn id="841" idx="0"/>
            </p:cNvCxnSpPr>
            <p:nvPr/>
          </p:nvCxnSpPr>
          <p:spPr>
            <a:xfrm>
              <a:off x="3133388" y="2815267"/>
              <a:ext cx="818400" cy="6078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2" name="Google Shape;842;p275"/>
            <p:cNvCxnSpPr>
              <a:stCxn id="830" idx="6"/>
              <a:endCxn id="843" idx="0"/>
            </p:cNvCxnSpPr>
            <p:nvPr/>
          </p:nvCxnSpPr>
          <p:spPr>
            <a:xfrm rot="10800000" flipH="1">
              <a:off x="3133388" y="1598167"/>
              <a:ext cx="818400" cy="1217100"/>
            </a:xfrm>
            <a:prstGeom prst="bentConnector3">
              <a:avLst>
                <a:gd name="adj1" fmla="val -81103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844" name="Google Shape;844;p275"/>
            <p:cNvGrpSpPr/>
            <p:nvPr/>
          </p:nvGrpSpPr>
          <p:grpSpPr>
            <a:xfrm>
              <a:off x="556442" y="1526794"/>
              <a:ext cx="2576946" cy="2576946"/>
              <a:chOff x="941492" y="1686560"/>
              <a:chExt cx="1876213" cy="1876213"/>
            </a:xfrm>
          </p:grpSpPr>
          <p:sp>
            <p:nvSpPr>
              <p:cNvPr id="830" name="Google Shape;830;p275"/>
              <p:cNvSpPr/>
              <p:nvPr/>
            </p:nvSpPr>
            <p:spPr>
              <a:xfrm>
                <a:off x="941492" y="1686560"/>
                <a:ext cx="1876213" cy="1876213"/>
              </a:xfrm>
              <a:prstGeom prst="ellipse">
                <a:avLst/>
              </a:prstGeom>
              <a:solidFill>
                <a:srgbClr val="D8D8D8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845" name="Google Shape;845;p275"/>
              <p:cNvSpPr/>
              <p:nvPr/>
            </p:nvSpPr>
            <p:spPr>
              <a:xfrm>
                <a:off x="1074172" y="1819240"/>
                <a:ext cx="1610853" cy="161085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sp>
          <p:nvSpPr>
            <p:cNvPr id="846" name="Google Shape;846;p275"/>
            <p:cNvSpPr/>
            <p:nvPr/>
          </p:nvSpPr>
          <p:spPr>
            <a:xfrm>
              <a:off x="4529278" y="75204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7" name="Google Shape;847;p275"/>
            <p:cNvSpPr/>
            <p:nvPr/>
          </p:nvSpPr>
          <p:spPr>
            <a:xfrm>
              <a:off x="4076310" y="75204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1" name="Google Shape;831;p275"/>
            <p:cNvSpPr/>
            <p:nvPr/>
          </p:nvSpPr>
          <p:spPr>
            <a:xfrm rot="-5400000">
              <a:off x="3941773" y="927732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8" name="Google Shape;848;p275"/>
            <p:cNvSpPr/>
            <p:nvPr/>
          </p:nvSpPr>
          <p:spPr>
            <a:xfrm>
              <a:off x="4529278" y="136015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9" name="Google Shape;849;p275"/>
            <p:cNvSpPr/>
            <p:nvPr/>
          </p:nvSpPr>
          <p:spPr>
            <a:xfrm>
              <a:off x="4076309" y="136003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3" name="Google Shape;843;p275"/>
            <p:cNvSpPr/>
            <p:nvPr/>
          </p:nvSpPr>
          <p:spPr>
            <a:xfrm rot="-5400000">
              <a:off x="3941772" y="1535783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0" name="Google Shape;850;p275"/>
            <p:cNvSpPr/>
            <p:nvPr/>
          </p:nvSpPr>
          <p:spPr>
            <a:xfrm>
              <a:off x="4529278" y="1968387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1" name="Google Shape;851;p275"/>
            <p:cNvSpPr/>
            <p:nvPr/>
          </p:nvSpPr>
          <p:spPr>
            <a:xfrm>
              <a:off x="4076308" y="196814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03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3" name="Google Shape;833;p275"/>
            <p:cNvSpPr/>
            <p:nvPr/>
          </p:nvSpPr>
          <p:spPr>
            <a:xfrm rot="-5400000">
              <a:off x="3941771" y="2143956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2" name="Google Shape;852;p275"/>
            <p:cNvSpPr/>
            <p:nvPr/>
          </p:nvSpPr>
          <p:spPr>
            <a:xfrm>
              <a:off x="4529278" y="2576743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3" name="Google Shape;853;p275"/>
            <p:cNvSpPr/>
            <p:nvPr/>
          </p:nvSpPr>
          <p:spPr>
            <a:xfrm>
              <a:off x="4076307" y="2576377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04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5" name="Google Shape;835;p275"/>
            <p:cNvSpPr/>
            <p:nvPr/>
          </p:nvSpPr>
          <p:spPr>
            <a:xfrm rot="-5400000">
              <a:off x="3941770" y="2752251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4" name="Google Shape;854;p275"/>
            <p:cNvSpPr/>
            <p:nvPr/>
          </p:nvSpPr>
          <p:spPr>
            <a:xfrm>
              <a:off x="4529278" y="3185221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5" name="Google Shape;855;p275"/>
            <p:cNvSpPr/>
            <p:nvPr/>
          </p:nvSpPr>
          <p:spPr>
            <a:xfrm>
              <a:off x="4076306" y="3184733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05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41" name="Google Shape;841;p275"/>
            <p:cNvSpPr/>
            <p:nvPr/>
          </p:nvSpPr>
          <p:spPr>
            <a:xfrm rot="-5400000">
              <a:off x="3941769" y="3360668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6" name="Google Shape;856;p275"/>
            <p:cNvSpPr/>
            <p:nvPr/>
          </p:nvSpPr>
          <p:spPr>
            <a:xfrm>
              <a:off x="4529278" y="3793821"/>
              <a:ext cx="3307470" cy="4759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7" name="Google Shape;857;p275"/>
            <p:cNvSpPr/>
            <p:nvPr/>
          </p:nvSpPr>
          <p:spPr>
            <a:xfrm>
              <a:off x="4076305" y="3793211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06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9" name="Google Shape;839;p275"/>
            <p:cNvSpPr/>
            <p:nvPr/>
          </p:nvSpPr>
          <p:spPr>
            <a:xfrm rot="-5400000">
              <a:off x="3941768" y="396920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8" name="Google Shape;858;p275"/>
            <p:cNvSpPr/>
            <p:nvPr/>
          </p:nvSpPr>
          <p:spPr>
            <a:xfrm>
              <a:off x="4529278" y="4402542"/>
              <a:ext cx="3307470" cy="4759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59" name="Google Shape;859;p275"/>
            <p:cNvSpPr/>
            <p:nvPr/>
          </p:nvSpPr>
          <p:spPr>
            <a:xfrm>
              <a:off x="4076304" y="4401810"/>
              <a:ext cx="475827" cy="47582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07</a:t>
              </a:r>
              <a:endParaRPr sz="1200" b="0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837" name="Google Shape;837;p275"/>
            <p:cNvSpPr/>
            <p:nvPr/>
          </p:nvSpPr>
          <p:spPr>
            <a:xfrm rot="-5400000">
              <a:off x="3941767" y="4577867"/>
              <a:ext cx="144497" cy="124566"/>
            </a:xfrm>
            <a:prstGeom prst="triangle">
              <a:avLst>
                <a:gd name="adj" fmla="val 50000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860" name="Google Shape;860;p275"/>
          <p:cNvSpPr txBox="1">
            <a:spLocks noGrp="1"/>
          </p:cNvSpPr>
          <p:nvPr>
            <p:ph type="body" idx="1"/>
          </p:nvPr>
        </p:nvSpPr>
        <p:spPr>
          <a:xfrm>
            <a:off x="1345189" y="26542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1" name="Google Shape;861;p275"/>
          <p:cNvSpPr txBox="1">
            <a:spLocks noGrp="1"/>
          </p:cNvSpPr>
          <p:nvPr>
            <p:ph type="body" idx="2"/>
          </p:nvPr>
        </p:nvSpPr>
        <p:spPr>
          <a:xfrm>
            <a:off x="5044082" y="26370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2" name="Google Shape;862;p275"/>
          <p:cNvSpPr txBox="1">
            <a:spLocks noGrp="1"/>
          </p:cNvSpPr>
          <p:nvPr>
            <p:ph type="body" idx="3"/>
          </p:nvPr>
        </p:nvSpPr>
        <p:spPr>
          <a:xfrm>
            <a:off x="5044082" y="808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3" name="Google Shape;863;p275"/>
          <p:cNvSpPr txBox="1">
            <a:spLocks noGrp="1"/>
          </p:cNvSpPr>
          <p:nvPr>
            <p:ph type="body" idx="4"/>
          </p:nvPr>
        </p:nvSpPr>
        <p:spPr>
          <a:xfrm>
            <a:off x="5044082" y="4465835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4" name="Google Shape;864;p275"/>
          <p:cNvSpPr txBox="1">
            <a:spLocks noGrp="1"/>
          </p:cNvSpPr>
          <p:nvPr>
            <p:ph type="body" idx="5"/>
          </p:nvPr>
        </p:nvSpPr>
        <p:spPr>
          <a:xfrm>
            <a:off x="5044082" y="38562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5" name="Google Shape;865;p275"/>
          <p:cNvSpPr txBox="1">
            <a:spLocks noGrp="1"/>
          </p:cNvSpPr>
          <p:nvPr>
            <p:ph type="body" idx="6"/>
          </p:nvPr>
        </p:nvSpPr>
        <p:spPr>
          <a:xfrm>
            <a:off x="5044082" y="32466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6" name="Google Shape;866;p275"/>
          <p:cNvSpPr txBox="1">
            <a:spLocks noGrp="1"/>
          </p:cNvSpPr>
          <p:nvPr>
            <p:ph type="body" idx="7"/>
          </p:nvPr>
        </p:nvSpPr>
        <p:spPr>
          <a:xfrm>
            <a:off x="5044082" y="20274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7" name="Google Shape;867;p275"/>
          <p:cNvSpPr txBox="1">
            <a:spLocks noGrp="1"/>
          </p:cNvSpPr>
          <p:nvPr>
            <p:ph type="body" idx="8"/>
          </p:nvPr>
        </p:nvSpPr>
        <p:spPr>
          <a:xfrm>
            <a:off x="5044082" y="1417836"/>
            <a:ext cx="3070107" cy="35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9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76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870" name="Google Shape;870;p27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27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2" name="Google Shape;872;p27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3" name="Google Shape;873;p276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874" name="Google Shape;874;p276"/>
            <p:cNvCxnSpPr>
              <a:stCxn id="875" idx="6"/>
              <a:endCxn id="876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7" name="Google Shape;877;p276"/>
            <p:cNvCxnSpPr>
              <a:stCxn id="875" idx="6"/>
              <a:endCxn id="878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9" name="Google Shape;879;p276"/>
            <p:cNvCxnSpPr>
              <a:stCxn id="875" idx="6"/>
              <a:endCxn id="880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1" name="Google Shape;881;p276"/>
            <p:cNvCxnSpPr>
              <a:stCxn id="875" idx="6"/>
              <a:endCxn id="882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3" name="Google Shape;883;p276"/>
            <p:cNvCxnSpPr>
              <a:stCxn id="875" idx="6"/>
              <a:endCxn id="884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5" name="Google Shape;885;p276"/>
            <p:cNvCxnSpPr>
              <a:stCxn id="875" idx="6"/>
              <a:endCxn id="886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276"/>
            <p:cNvCxnSpPr>
              <a:endCxn id="888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75" name="Google Shape;875;p276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889" name="Google Shape;889;p276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890" name="Google Shape;890;p276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876" name="Google Shape;876;p276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1" name="Google Shape;891;p276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2" name="Google Shape;892;p276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878" name="Google Shape;878;p276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3" name="Google Shape;893;p276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4" name="Google Shape;894;p276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886" name="Google Shape;886;p276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5" name="Google Shape;895;p276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6" name="Google Shape;896;p276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884" name="Google Shape;884;p276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7" name="Google Shape;897;p276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98" name="Google Shape;898;p276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880" name="Google Shape;880;p276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899" name="Google Shape;899;p276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0" name="Google Shape;900;p276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888" name="Google Shape;888;p276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1" name="Google Shape;901;p276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02" name="Google Shape;902;p276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882" name="Google Shape;882;p276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03" name="Google Shape;903;p276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04" name="Google Shape;904;p276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5" name="Google Shape;905;p276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6" name="Google Shape;906;p276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7" name="Google Shape;907;p276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8" name="Google Shape;908;p276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9" name="Google Shape;909;p276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0" name="Google Shape;910;p276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1" name="Google Shape;911;p276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0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277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14" name="Google Shape;914;p27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27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6" name="Google Shape;916;p27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7" name="Google Shape;917;p277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18" name="Google Shape;918;p277"/>
            <p:cNvCxnSpPr>
              <a:stCxn id="919" idx="6"/>
              <a:endCxn id="920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277"/>
            <p:cNvCxnSpPr>
              <a:stCxn id="919" idx="6"/>
              <a:endCxn id="922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3" name="Google Shape;923;p277"/>
            <p:cNvCxnSpPr>
              <a:stCxn id="919" idx="6"/>
              <a:endCxn id="924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277"/>
            <p:cNvCxnSpPr>
              <a:stCxn id="919" idx="6"/>
              <a:endCxn id="926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277"/>
            <p:cNvCxnSpPr>
              <a:stCxn id="919" idx="6"/>
              <a:endCxn id="928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9" name="Google Shape;929;p277"/>
            <p:cNvCxnSpPr>
              <a:stCxn id="919" idx="6"/>
              <a:endCxn id="930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277"/>
            <p:cNvCxnSpPr>
              <a:endCxn id="932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9" name="Google Shape;919;p277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33" name="Google Shape;933;p277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34" name="Google Shape;934;p277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20" name="Google Shape;920;p277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5" name="Google Shape;935;p277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6" name="Google Shape;936;p277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22" name="Google Shape;922;p277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7" name="Google Shape;937;p277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38" name="Google Shape;938;p277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30" name="Google Shape;930;p277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39" name="Google Shape;939;p277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0" name="Google Shape;940;p277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28" name="Google Shape;928;p277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1" name="Google Shape;941;p277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2" name="Google Shape;942;p277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24" name="Google Shape;924;p277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3" name="Google Shape;943;p277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4" name="Google Shape;944;p277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32" name="Google Shape;932;p277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5" name="Google Shape;945;p277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46" name="Google Shape;946;p277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26" name="Google Shape;926;p277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47" name="Google Shape;947;p277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dk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48" name="Google Shape;948;p277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9" name="Google Shape;949;p277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0" name="Google Shape;950;p277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1" name="Google Shape;951;p277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2" name="Google Shape;952;p277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3" name="Google Shape;953;p277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4" name="Google Shape;954;p277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5" name="Google Shape;955;p277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78"/>
          <p:cNvSpPr/>
          <p:nvPr/>
        </p:nvSpPr>
        <p:spPr>
          <a:xfrm>
            <a:off x="0" y="1"/>
            <a:ext cx="9143999" cy="5143499"/>
          </a:xfrm>
          <a:prstGeom prst="rect">
            <a:avLst/>
          </a:prstGeom>
          <a:solidFill>
            <a:srgbClr val="F2F2F2">
              <a:alpha val="9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958" name="Google Shape;958;p27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7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0" name="Google Shape;960;p27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1" name="Google Shape;961;p278"/>
          <p:cNvGrpSpPr/>
          <p:nvPr/>
        </p:nvGrpSpPr>
        <p:grpSpPr>
          <a:xfrm>
            <a:off x="716012" y="759582"/>
            <a:ext cx="3556067" cy="4132337"/>
            <a:chOff x="520700" y="759582"/>
            <a:chExt cx="3556067" cy="4132337"/>
          </a:xfrm>
        </p:grpSpPr>
        <p:cxnSp>
          <p:nvCxnSpPr>
            <p:cNvPr id="962" name="Google Shape;962;p278"/>
            <p:cNvCxnSpPr>
              <a:stCxn id="963" idx="6"/>
              <a:endCxn id="964" idx="2"/>
            </p:cNvCxnSpPr>
            <p:nvPr/>
          </p:nvCxnSpPr>
          <p:spPr>
            <a:xfrm rot="10800000" flipH="1">
              <a:off x="2484438" y="9690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278"/>
            <p:cNvCxnSpPr>
              <a:stCxn id="963" idx="6"/>
              <a:endCxn id="966" idx="2"/>
            </p:cNvCxnSpPr>
            <p:nvPr/>
          </p:nvCxnSpPr>
          <p:spPr>
            <a:xfrm rot="10800000" flipH="1">
              <a:off x="2484438" y="15882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7" name="Google Shape;967;p278"/>
            <p:cNvCxnSpPr>
              <a:stCxn id="963" idx="6"/>
              <a:endCxn id="968" idx="2"/>
            </p:cNvCxnSpPr>
            <p:nvPr/>
          </p:nvCxnSpPr>
          <p:spPr>
            <a:xfrm rot="10800000" flipH="1">
              <a:off x="2484438" y="2206551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9" name="Google Shape;969;p278"/>
            <p:cNvCxnSpPr>
              <a:stCxn id="963" idx="6"/>
              <a:endCxn id="970" idx="2"/>
            </p:cNvCxnSpPr>
            <p:nvPr/>
          </p:nvCxnSpPr>
          <p:spPr>
            <a:xfrm>
              <a:off x="2484438" y="2825751"/>
              <a:ext cx="936000" cy="18567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278"/>
            <p:cNvCxnSpPr>
              <a:stCxn id="963" idx="6"/>
              <a:endCxn id="972" idx="2"/>
            </p:cNvCxnSpPr>
            <p:nvPr/>
          </p:nvCxnSpPr>
          <p:spPr>
            <a:xfrm>
              <a:off x="2484438" y="2825751"/>
              <a:ext cx="936000" cy="12375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3" name="Google Shape;973;p278"/>
            <p:cNvCxnSpPr>
              <a:stCxn id="963" idx="6"/>
              <a:endCxn id="974" idx="2"/>
            </p:cNvCxnSpPr>
            <p:nvPr/>
          </p:nvCxnSpPr>
          <p:spPr>
            <a:xfrm>
              <a:off x="2484438" y="2825750"/>
              <a:ext cx="936000" cy="619200"/>
            </a:xfrm>
            <a:prstGeom prst="bentConnector3">
              <a:avLst>
                <a:gd name="adj1" fmla="val -1260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5" name="Google Shape;975;p278"/>
            <p:cNvCxnSpPr>
              <a:endCxn id="976" idx="2"/>
            </p:cNvCxnSpPr>
            <p:nvPr/>
          </p:nvCxnSpPr>
          <p:spPr>
            <a:xfrm>
              <a:off x="2484306" y="2825752"/>
              <a:ext cx="9360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3" name="Google Shape;963;p278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977" name="Google Shape;977;p278"/>
            <p:cNvGrpSpPr/>
            <p:nvPr/>
          </p:nvGrpSpPr>
          <p:grpSpPr>
            <a:xfrm>
              <a:off x="3420306" y="759582"/>
              <a:ext cx="656461" cy="4132337"/>
              <a:chOff x="3522182" y="752447"/>
              <a:chExt cx="656468" cy="4132036"/>
            </a:xfrm>
          </p:grpSpPr>
          <p:grpSp>
            <p:nvGrpSpPr>
              <p:cNvPr id="978" name="Google Shape;978;p278"/>
              <p:cNvGrpSpPr/>
              <p:nvPr/>
            </p:nvGrpSpPr>
            <p:grpSpPr>
              <a:xfrm>
                <a:off x="3522182" y="752447"/>
                <a:ext cx="656468" cy="419144"/>
                <a:chOff x="3522182" y="782927"/>
                <a:chExt cx="656468" cy="419144"/>
              </a:xfrm>
            </p:grpSpPr>
            <p:sp>
              <p:nvSpPr>
                <p:cNvPr id="964" name="Google Shape;964;p278"/>
                <p:cNvSpPr/>
                <p:nvPr/>
              </p:nvSpPr>
              <p:spPr>
                <a:xfrm>
                  <a:off x="3522182" y="93415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79" name="Google Shape;979;p278"/>
                <p:cNvSpPr/>
                <p:nvPr/>
              </p:nvSpPr>
              <p:spPr>
                <a:xfrm>
                  <a:off x="3759471" y="782927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1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0" name="Google Shape;980;p278"/>
              <p:cNvGrpSpPr/>
              <p:nvPr/>
            </p:nvGrpSpPr>
            <p:grpSpPr>
              <a:xfrm>
                <a:off x="3522182" y="1371527"/>
                <a:ext cx="656467" cy="419144"/>
                <a:chOff x="3522182" y="1395657"/>
                <a:chExt cx="656467" cy="419144"/>
              </a:xfrm>
            </p:grpSpPr>
            <p:sp>
              <p:nvSpPr>
                <p:cNvPr id="966" name="Google Shape;966;p278"/>
                <p:cNvSpPr/>
                <p:nvPr/>
              </p:nvSpPr>
              <p:spPr>
                <a:xfrm>
                  <a:off x="3522182" y="1546889"/>
                  <a:ext cx="115799" cy="11668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1" name="Google Shape;981;p278"/>
                <p:cNvSpPr/>
                <p:nvPr/>
              </p:nvSpPr>
              <p:spPr>
                <a:xfrm>
                  <a:off x="3759470" y="139565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2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2" name="Google Shape;982;p278"/>
              <p:cNvGrpSpPr/>
              <p:nvPr/>
            </p:nvGrpSpPr>
            <p:grpSpPr>
              <a:xfrm>
                <a:off x="3522182" y="3228607"/>
                <a:ext cx="656467" cy="417878"/>
                <a:chOff x="3522182" y="3233686"/>
                <a:chExt cx="656467" cy="417878"/>
              </a:xfrm>
            </p:grpSpPr>
            <p:sp>
              <p:nvSpPr>
                <p:cNvPr id="974" name="Google Shape;974;p278"/>
                <p:cNvSpPr/>
                <p:nvPr/>
              </p:nvSpPr>
              <p:spPr>
                <a:xfrm>
                  <a:off x="3522182" y="3384730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3" name="Google Shape;983;p278"/>
                <p:cNvSpPr/>
                <p:nvPr/>
              </p:nvSpPr>
              <p:spPr>
                <a:xfrm>
                  <a:off x="3759470" y="3233686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5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4" name="Google Shape;984;p278"/>
              <p:cNvGrpSpPr/>
              <p:nvPr/>
            </p:nvGrpSpPr>
            <p:grpSpPr>
              <a:xfrm>
                <a:off x="3522182" y="3846259"/>
                <a:ext cx="656467" cy="419144"/>
                <a:chOff x="3522182" y="3844987"/>
                <a:chExt cx="656467" cy="419144"/>
              </a:xfrm>
            </p:grpSpPr>
            <p:sp>
              <p:nvSpPr>
                <p:cNvPr id="972" name="Google Shape;972;p278"/>
                <p:cNvSpPr/>
                <p:nvPr/>
              </p:nvSpPr>
              <p:spPr>
                <a:xfrm>
                  <a:off x="3522182" y="3996218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5" name="Google Shape;985;p278"/>
                <p:cNvSpPr/>
                <p:nvPr/>
              </p:nvSpPr>
              <p:spPr>
                <a:xfrm>
                  <a:off x="3759470" y="3844987"/>
                  <a:ext cx="419179" cy="419144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6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6" name="Google Shape;986;p278"/>
              <p:cNvGrpSpPr/>
              <p:nvPr/>
            </p:nvGrpSpPr>
            <p:grpSpPr>
              <a:xfrm>
                <a:off x="3522182" y="1990447"/>
                <a:ext cx="656467" cy="417878"/>
                <a:chOff x="3522182" y="2008227"/>
                <a:chExt cx="656467" cy="417878"/>
              </a:xfrm>
            </p:grpSpPr>
            <p:sp>
              <p:nvSpPr>
                <p:cNvPr id="968" name="Google Shape;968;p278"/>
                <p:cNvSpPr/>
                <p:nvPr/>
              </p:nvSpPr>
              <p:spPr>
                <a:xfrm>
                  <a:off x="3522182" y="215927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7" name="Google Shape;987;p278"/>
                <p:cNvSpPr/>
                <p:nvPr/>
              </p:nvSpPr>
              <p:spPr>
                <a:xfrm>
                  <a:off x="3759470" y="2008227"/>
                  <a:ext cx="419179" cy="417878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88" name="Google Shape;988;p278"/>
              <p:cNvGrpSpPr/>
              <p:nvPr/>
            </p:nvGrpSpPr>
            <p:grpSpPr>
              <a:xfrm>
                <a:off x="3522182" y="2609527"/>
                <a:ext cx="656467" cy="417878"/>
                <a:chOff x="3522182" y="2620957"/>
                <a:chExt cx="656467" cy="417878"/>
              </a:xfrm>
            </p:grpSpPr>
            <p:sp>
              <p:nvSpPr>
                <p:cNvPr id="976" name="Google Shape;976;p278"/>
                <p:cNvSpPr/>
                <p:nvPr/>
              </p:nvSpPr>
              <p:spPr>
                <a:xfrm>
                  <a:off x="3522182" y="2772001"/>
                  <a:ext cx="115799" cy="115790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89" name="Google Shape;989;p278"/>
                <p:cNvSpPr/>
                <p:nvPr/>
              </p:nvSpPr>
              <p:spPr>
                <a:xfrm>
                  <a:off x="3759470" y="2620957"/>
                  <a:ext cx="419179" cy="417878"/>
                </a:xfrm>
                <a:prstGeom prst="ellipse">
                  <a:avLst/>
                </a:prstGeom>
                <a:solidFill>
                  <a:schemeClr val="lt2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990" name="Google Shape;990;p278"/>
              <p:cNvGrpSpPr/>
              <p:nvPr/>
            </p:nvGrpSpPr>
            <p:grpSpPr>
              <a:xfrm>
                <a:off x="3522182" y="4465339"/>
                <a:ext cx="656467" cy="419144"/>
                <a:chOff x="3522182" y="4457719"/>
                <a:chExt cx="656467" cy="419144"/>
              </a:xfrm>
            </p:grpSpPr>
            <p:sp>
              <p:nvSpPr>
                <p:cNvPr id="970" name="Google Shape;970;p278"/>
                <p:cNvSpPr/>
                <p:nvPr/>
              </p:nvSpPr>
              <p:spPr>
                <a:xfrm>
                  <a:off x="3522182" y="4608950"/>
                  <a:ext cx="115799" cy="116682"/>
                </a:xfrm>
                <a:prstGeom prst="ellipse">
                  <a:avLst/>
                </a:prstGeom>
                <a:solidFill>
                  <a:srgbClr val="D8D8D8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endParaRPr sz="2000" b="1" i="1" u="none" strike="noStrike" cap="none">
                    <a:solidFill>
                      <a:schemeClr val="dk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991" name="Google Shape;991;p278"/>
                <p:cNvSpPr/>
                <p:nvPr/>
              </p:nvSpPr>
              <p:spPr>
                <a:xfrm>
                  <a:off x="3759470" y="4457719"/>
                  <a:ext cx="419179" cy="419144"/>
                </a:xfrm>
                <a:prstGeom prst="ellipse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900"/>
                    <a:buFont typeface="Arial"/>
                    <a:buNone/>
                  </a:pPr>
                  <a:r>
                    <a:rPr lang="en-US" sz="900" b="1" i="1" u="none" strike="noStrike" cap="none">
                      <a:solidFill>
                        <a:schemeClr val="lt1"/>
                      </a:solidFill>
                      <a:latin typeface="Public Sans"/>
                      <a:ea typeface="Public Sans"/>
                      <a:cs typeface="Public Sans"/>
                      <a:sym typeface="Public Sans"/>
                    </a:rPr>
                    <a:t>7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2" name="Google Shape;992;p278"/>
          <p:cNvSpPr txBox="1">
            <a:spLocks noGrp="1"/>
          </p:cNvSpPr>
          <p:nvPr>
            <p:ph type="body" idx="1"/>
          </p:nvPr>
        </p:nvSpPr>
        <p:spPr>
          <a:xfrm>
            <a:off x="840506" y="266571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3" name="Google Shape;993;p278"/>
          <p:cNvSpPr txBox="1">
            <a:spLocks noGrp="1"/>
          </p:cNvSpPr>
          <p:nvPr>
            <p:ph type="body" idx="2"/>
          </p:nvPr>
        </p:nvSpPr>
        <p:spPr>
          <a:xfrm>
            <a:off x="4414166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4" name="Google Shape;994;p278"/>
          <p:cNvSpPr txBox="1">
            <a:spLocks noGrp="1"/>
          </p:cNvSpPr>
          <p:nvPr>
            <p:ph type="body" idx="3"/>
          </p:nvPr>
        </p:nvSpPr>
        <p:spPr>
          <a:xfrm>
            <a:off x="4414166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5" name="Google Shape;995;p278"/>
          <p:cNvSpPr txBox="1">
            <a:spLocks noGrp="1"/>
          </p:cNvSpPr>
          <p:nvPr>
            <p:ph type="body" idx="4"/>
          </p:nvPr>
        </p:nvSpPr>
        <p:spPr>
          <a:xfrm>
            <a:off x="4414166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6" name="Google Shape;996;p278"/>
          <p:cNvSpPr txBox="1">
            <a:spLocks noGrp="1"/>
          </p:cNvSpPr>
          <p:nvPr>
            <p:ph type="body" idx="5"/>
          </p:nvPr>
        </p:nvSpPr>
        <p:spPr>
          <a:xfrm>
            <a:off x="4414166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7" name="Google Shape;997;p278"/>
          <p:cNvSpPr txBox="1">
            <a:spLocks noGrp="1"/>
          </p:cNvSpPr>
          <p:nvPr>
            <p:ph type="body" idx="6"/>
          </p:nvPr>
        </p:nvSpPr>
        <p:spPr>
          <a:xfrm>
            <a:off x="4414166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8" name="Google Shape;998;p278"/>
          <p:cNvSpPr txBox="1">
            <a:spLocks noGrp="1"/>
          </p:cNvSpPr>
          <p:nvPr>
            <p:ph type="body" idx="7"/>
          </p:nvPr>
        </p:nvSpPr>
        <p:spPr>
          <a:xfrm>
            <a:off x="4414166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9" name="Google Shape;999;p278"/>
          <p:cNvSpPr txBox="1">
            <a:spLocks noGrp="1"/>
          </p:cNvSpPr>
          <p:nvPr>
            <p:ph type="body" idx="8"/>
          </p:nvPr>
        </p:nvSpPr>
        <p:spPr>
          <a:xfrm>
            <a:off x="4414166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2"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1" name="Google Shape;1001;p27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27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3" name="Google Shape;1003;p27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4" name="Google Shape;1004;p279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05" name="Google Shape;1005;p279"/>
            <p:cNvCxnSpPr>
              <a:stCxn id="1006" idx="6"/>
              <a:endCxn id="1007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8" name="Google Shape;1008;p279"/>
            <p:cNvCxnSpPr>
              <a:stCxn id="1006" idx="6"/>
              <a:endCxn id="1009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0" name="Google Shape;1010;p279"/>
            <p:cNvCxnSpPr>
              <a:stCxn id="1006" idx="6"/>
              <a:endCxn id="1011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279"/>
            <p:cNvCxnSpPr>
              <a:stCxn id="1006" idx="6"/>
              <a:endCxn id="1013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4" name="Google Shape;1014;p279"/>
            <p:cNvCxnSpPr>
              <a:stCxn id="1006" idx="6"/>
              <a:endCxn id="1015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6" name="Google Shape;1016;p279"/>
            <p:cNvCxnSpPr>
              <a:stCxn id="1006" idx="6"/>
              <a:endCxn id="1017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8" name="Google Shape;1018;p279"/>
            <p:cNvCxnSpPr>
              <a:endCxn id="1019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6" name="Google Shape;1006;p279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7" name="Google Shape;1007;p279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09" name="Google Shape;1009;p279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7" name="Google Shape;1017;p279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5" name="Google Shape;1015;p279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1" name="Google Shape;1011;p279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9" name="Google Shape;1019;p279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13" name="Google Shape;1013;p279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20" name="Google Shape;1020;p279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1" name="Google Shape;1021;p279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2" name="Google Shape;1022;p279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3" name="Google Shape;1023;p279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4" name="Google Shape;1024;p279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5" name="Google Shape;1025;p279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6" name="Google Shape;1026;p279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7" name="Google Shape;1027;p279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3"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Google Shape;1029;p28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0" name="Google Shape;1030;p280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1" name="Google Shape;1031;p280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2" name="Google Shape;1032;p280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33" name="Google Shape;1033;p280"/>
            <p:cNvCxnSpPr>
              <a:stCxn id="1034" idx="6"/>
              <a:endCxn id="1035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6" name="Google Shape;1036;p280"/>
            <p:cNvCxnSpPr>
              <a:stCxn id="1034" idx="6"/>
              <a:endCxn id="1037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8" name="Google Shape;1038;p280"/>
            <p:cNvCxnSpPr>
              <a:stCxn id="1034" idx="6"/>
              <a:endCxn id="1039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280"/>
            <p:cNvCxnSpPr>
              <a:stCxn id="1034" idx="6"/>
              <a:endCxn id="1041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2" name="Google Shape;1042;p280"/>
            <p:cNvCxnSpPr>
              <a:stCxn id="1034" idx="6"/>
              <a:endCxn id="1043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280"/>
            <p:cNvCxnSpPr>
              <a:stCxn id="1034" idx="6"/>
              <a:endCxn id="1045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80"/>
            <p:cNvCxnSpPr>
              <a:endCxn id="1047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4" name="Google Shape;1034;p280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5" name="Google Shape;1035;p280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7" name="Google Shape;1037;p280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5" name="Google Shape;1045;p280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3" name="Google Shape;1043;p280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9" name="Google Shape;1039;p280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7" name="Google Shape;1047;p280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41" name="Google Shape;1041;p280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lt2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48" name="Google Shape;1048;p280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" name="Google Shape;1049;p280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0" name="Google Shape;1050;p280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1" name="Google Shape;1051;p280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2" name="Google Shape;1052;p280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3" name="Google Shape;1053;p280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4" name="Google Shape;1054;p280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5" name="Google Shape;1055;p280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4"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7" name="Google Shape;1057;p28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58" name="Google Shape;1058;p28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9" name="Google Shape;1059;p28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281"/>
          <p:cNvGrpSpPr/>
          <p:nvPr/>
        </p:nvGrpSpPr>
        <p:grpSpPr>
          <a:xfrm>
            <a:off x="1060707" y="857568"/>
            <a:ext cx="3060700" cy="3921125"/>
            <a:chOff x="520700" y="865188"/>
            <a:chExt cx="3060700" cy="3921125"/>
          </a:xfrm>
        </p:grpSpPr>
        <p:cxnSp>
          <p:nvCxnSpPr>
            <p:cNvPr id="1061" name="Google Shape;1061;p281"/>
            <p:cNvCxnSpPr>
              <a:stCxn id="1062" idx="6"/>
              <a:endCxn id="1063" idx="2"/>
            </p:cNvCxnSpPr>
            <p:nvPr/>
          </p:nvCxnSpPr>
          <p:spPr>
            <a:xfrm rot="10800000" flipH="1">
              <a:off x="2484438" y="9690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4" name="Google Shape;1064;p281"/>
            <p:cNvCxnSpPr>
              <a:stCxn id="1062" idx="6"/>
              <a:endCxn id="1065" idx="2"/>
            </p:cNvCxnSpPr>
            <p:nvPr/>
          </p:nvCxnSpPr>
          <p:spPr>
            <a:xfrm rot="10800000" flipH="1">
              <a:off x="2484438" y="15882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281"/>
            <p:cNvCxnSpPr>
              <a:stCxn id="1062" idx="6"/>
              <a:endCxn id="1067" idx="2"/>
            </p:cNvCxnSpPr>
            <p:nvPr/>
          </p:nvCxnSpPr>
          <p:spPr>
            <a:xfrm rot="10800000" flipH="1">
              <a:off x="2484438" y="2206551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281"/>
            <p:cNvCxnSpPr>
              <a:stCxn id="1062" idx="6"/>
              <a:endCxn id="1069" idx="2"/>
            </p:cNvCxnSpPr>
            <p:nvPr/>
          </p:nvCxnSpPr>
          <p:spPr>
            <a:xfrm>
              <a:off x="2484438" y="2825751"/>
              <a:ext cx="890700" cy="18567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0" name="Google Shape;1070;p281"/>
            <p:cNvCxnSpPr>
              <a:stCxn id="1062" idx="6"/>
              <a:endCxn id="1071" idx="2"/>
            </p:cNvCxnSpPr>
            <p:nvPr/>
          </p:nvCxnSpPr>
          <p:spPr>
            <a:xfrm>
              <a:off x="2484438" y="2825751"/>
              <a:ext cx="890700" cy="12375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2" name="Google Shape;1072;p281"/>
            <p:cNvCxnSpPr>
              <a:stCxn id="1062" idx="6"/>
              <a:endCxn id="1073" idx="2"/>
            </p:cNvCxnSpPr>
            <p:nvPr/>
          </p:nvCxnSpPr>
          <p:spPr>
            <a:xfrm>
              <a:off x="2484438" y="2825750"/>
              <a:ext cx="890700" cy="619200"/>
            </a:xfrm>
            <a:prstGeom prst="bentConnector3">
              <a:avLst>
                <a:gd name="adj1" fmla="val -131881"/>
              </a:avLst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4" name="Google Shape;1074;p281"/>
            <p:cNvCxnSpPr>
              <a:endCxn id="1075" idx="2"/>
            </p:cNvCxnSpPr>
            <p:nvPr/>
          </p:nvCxnSpPr>
          <p:spPr>
            <a:xfrm>
              <a:off x="2484325" y="2825751"/>
              <a:ext cx="890700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62" name="Google Shape;1062;p281"/>
            <p:cNvSpPr/>
            <p:nvPr/>
          </p:nvSpPr>
          <p:spPr>
            <a:xfrm>
              <a:off x="520700" y="1843088"/>
              <a:ext cx="1963738" cy="1965325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3" name="Google Shape;1063;p281"/>
            <p:cNvSpPr/>
            <p:nvPr/>
          </p:nvSpPr>
          <p:spPr>
            <a:xfrm>
              <a:off x="3375025" y="865188"/>
              <a:ext cx="206375" cy="207962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5" name="Google Shape;1065;p281"/>
            <p:cNvSpPr/>
            <p:nvPr/>
          </p:nvSpPr>
          <p:spPr>
            <a:xfrm>
              <a:off x="3375025" y="1484313"/>
              <a:ext cx="206375" cy="207962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3" name="Google Shape;1073;p281"/>
            <p:cNvSpPr/>
            <p:nvPr/>
          </p:nvSpPr>
          <p:spPr>
            <a:xfrm>
              <a:off x="3375025" y="334168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1" name="Google Shape;1071;p281"/>
            <p:cNvSpPr/>
            <p:nvPr/>
          </p:nvSpPr>
          <p:spPr>
            <a:xfrm>
              <a:off x="3375025" y="3959226"/>
              <a:ext cx="206375" cy="207963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7" name="Google Shape;1067;p281"/>
            <p:cNvSpPr/>
            <p:nvPr/>
          </p:nvSpPr>
          <p:spPr>
            <a:xfrm>
              <a:off x="3375025" y="2103438"/>
              <a:ext cx="206375" cy="206375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75" name="Google Shape;1075;p281"/>
            <p:cNvSpPr/>
            <p:nvPr/>
          </p:nvSpPr>
          <p:spPr>
            <a:xfrm>
              <a:off x="3375025" y="2722563"/>
              <a:ext cx="206375" cy="206375"/>
            </a:xfrm>
            <a:prstGeom prst="ellipse">
              <a:avLst/>
            </a:prstGeom>
            <a:solidFill>
              <a:srgbClr val="D8D8D8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69" name="Google Shape;1069;p281"/>
            <p:cNvSpPr/>
            <p:nvPr/>
          </p:nvSpPr>
          <p:spPr>
            <a:xfrm>
              <a:off x="3375025" y="4578350"/>
              <a:ext cx="206375" cy="207963"/>
            </a:xfrm>
            <a:prstGeom prst="ellipse">
              <a:avLst/>
            </a:prstGeom>
            <a:solidFill>
              <a:schemeClr val="accent4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1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076" name="Google Shape;1076;p281"/>
          <p:cNvSpPr txBox="1">
            <a:spLocks noGrp="1"/>
          </p:cNvSpPr>
          <p:nvPr>
            <p:ph type="body" idx="1"/>
          </p:nvPr>
        </p:nvSpPr>
        <p:spPr>
          <a:xfrm>
            <a:off x="1185201" y="265805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7" name="Google Shape;1077;p281"/>
          <p:cNvSpPr txBox="1">
            <a:spLocks noGrp="1"/>
          </p:cNvSpPr>
          <p:nvPr>
            <p:ph type="body" idx="2"/>
          </p:nvPr>
        </p:nvSpPr>
        <p:spPr>
          <a:xfrm>
            <a:off x="4227733" y="142795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8" name="Google Shape;1078;p281"/>
          <p:cNvSpPr txBox="1">
            <a:spLocks noGrp="1"/>
          </p:cNvSpPr>
          <p:nvPr>
            <p:ph type="body" idx="3"/>
          </p:nvPr>
        </p:nvSpPr>
        <p:spPr>
          <a:xfrm>
            <a:off x="4227733" y="266567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9" name="Google Shape;1079;p281"/>
          <p:cNvSpPr txBox="1">
            <a:spLocks noGrp="1"/>
          </p:cNvSpPr>
          <p:nvPr>
            <p:ph type="body" idx="4"/>
          </p:nvPr>
        </p:nvSpPr>
        <p:spPr>
          <a:xfrm>
            <a:off x="4227733" y="39033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0" name="Google Shape;1080;p281"/>
          <p:cNvSpPr txBox="1">
            <a:spLocks noGrp="1"/>
          </p:cNvSpPr>
          <p:nvPr>
            <p:ph type="body" idx="5"/>
          </p:nvPr>
        </p:nvSpPr>
        <p:spPr>
          <a:xfrm>
            <a:off x="4227733" y="80909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1" name="Google Shape;1081;p281"/>
          <p:cNvSpPr txBox="1">
            <a:spLocks noGrp="1"/>
          </p:cNvSpPr>
          <p:nvPr>
            <p:ph type="body" idx="6"/>
          </p:nvPr>
        </p:nvSpPr>
        <p:spPr>
          <a:xfrm>
            <a:off x="4227733" y="204681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2" name="Google Shape;1082;p281"/>
          <p:cNvSpPr txBox="1">
            <a:spLocks noGrp="1"/>
          </p:cNvSpPr>
          <p:nvPr>
            <p:ph type="body" idx="7"/>
          </p:nvPr>
        </p:nvSpPr>
        <p:spPr>
          <a:xfrm>
            <a:off x="4227733" y="3284538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3" name="Google Shape;1083;p281"/>
          <p:cNvSpPr txBox="1">
            <a:spLocks noGrp="1"/>
          </p:cNvSpPr>
          <p:nvPr>
            <p:ph type="body" idx="8"/>
          </p:nvPr>
        </p:nvSpPr>
        <p:spPr>
          <a:xfrm>
            <a:off x="4227733" y="4522260"/>
            <a:ext cx="4206055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5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28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28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7" name="Google Shape;1087;p28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2"/>
          <p:cNvGrpSpPr/>
          <p:nvPr/>
        </p:nvGrpSpPr>
        <p:grpSpPr>
          <a:xfrm>
            <a:off x="2441263" y="1060409"/>
            <a:ext cx="4259386" cy="3399177"/>
            <a:chOff x="2441263" y="1068029"/>
            <a:chExt cx="4259386" cy="3399177"/>
          </a:xfrm>
        </p:grpSpPr>
        <p:pic>
          <p:nvPicPr>
            <p:cNvPr id="1089" name="Google Shape;1089;p282" descr="Icon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25376" y="1068029"/>
              <a:ext cx="3885072" cy="33710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90" name="Google Shape;1090;p282"/>
            <p:cNvGrpSpPr/>
            <p:nvPr/>
          </p:nvGrpSpPr>
          <p:grpSpPr>
            <a:xfrm>
              <a:off x="2441263" y="1089939"/>
              <a:ext cx="4259386" cy="3377267"/>
              <a:chOff x="2441263" y="1089939"/>
              <a:chExt cx="4259386" cy="3377267"/>
            </a:xfrm>
          </p:grpSpPr>
          <p:sp>
            <p:nvSpPr>
              <p:cNvPr id="1091" name="Google Shape;1091;p282"/>
              <p:cNvSpPr/>
              <p:nvPr/>
            </p:nvSpPr>
            <p:spPr>
              <a:xfrm>
                <a:off x="6618723" y="2315344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2" name="Google Shape;1092;p282"/>
              <p:cNvSpPr/>
              <p:nvPr/>
            </p:nvSpPr>
            <p:spPr>
              <a:xfrm>
                <a:off x="6426200" y="356753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3" name="Google Shape;1093;p282"/>
              <p:cNvSpPr/>
              <p:nvPr/>
            </p:nvSpPr>
            <p:spPr>
              <a:xfrm>
                <a:off x="5448688" y="4385279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4" name="Google Shape;1094;p282"/>
              <p:cNvSpPr/>
              <p:nvPr/>
            </p:nvSpPr>
            <p:spPr>
              <a:xfrm>
                <a:off x="6444214" y="1089939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5" name="Google Shape;1095;p282"/>
              <p:cNvSpPr/>
              <p:nvPr/>
            </p:nvSpPr>
            <p:spPr>
              <a:xfrm>
                <a:off x="2441263" y="2315345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6" name="Google Shape;1096;p282"/>
              <p:cNvSpPr/>
              <p:nvPr/>
            </p:nvSpPr>
            <p:spPr>
              <a:xfrm>
                <a:off x="2619761" y="3574306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7" name="Google Shape;1097;p282"/>
              <p:cNvSpPr/>
              <p:nvPr/>
            </p:nvSpPr>
            <p:spPr>
              <a:xfrm>
                <a:off x="3592732" y="4385280"/>
                <a:ext cx="81926" cy="81926"/>
              </a:xfrm>
              <a:prstGeom prst="ellipse">
                <a:avLst/>
              </a:prstGeom>
              <a:solidFill>
                <a:srgbClr val="BC863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098" name="Google Shape;1098;p282"/>
              <p:cNvSpPr/>
              <p:nvPr/>
            </p:nvSpPr>
            <p:spPr>
              <a:xfrm>
                <a:off x="2619761" y="1096713"/>
                <a:ext cx="81926" cy="81926"/>
              </a:xfrm>
              <a:prstGeom prst="ellipse">
                <a:avLst/>
              </a:prstGeom>
              <a:solidFill>
                <a:srgbClr val="035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099" name="Google Shape;1099;p282"/>
            <p:cNvGrpSpPr/>
            <p:nvPr/>
          </p:nvGrpSpPr>
          <p:grpSpPr>
            <a:xfrm>
              <a:off x="3551613" y="1402488"/>
              <a:ext cx="2053983" cy="2053983"/>
              <a:chOff x="3766548" y="1602249"/>
              <a:chExt cx="2053983" cy="2053983"/>
            </a:xfrm>
          </p:grpSpPr>
          <p:sp>
            <p:nvSpPr>
              <p:cNvPr id="1100" name="Google Shape;1100;p282"/>
              <p:cNvSpPr/>
              <p:nvPr/>
            </p:nvSpPr>
            <p:spPr>
              <a:xfrm>
                <a:off x="3766548" y="1602249"/>
                <a:ext cx="2053983" cy="2053983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101" name="Google Shape;1101;p282"/>
              <p:cNvSpPr/>
              <p:nvPr/>
            </p:nvSpPr>
            <p:spPr>
              <a:xfrm>
                <a:off x="3820905" y="1656606"/>
                <a:ext cx="1945269" cy="19452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02" name="Google Shape;1102;p282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3" name="Google Shape;1103;p282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4" name="Google Shape;1104;p282"/>
          <p:cNvSpPr txBox="1">
            <a:spLocks noGrp="1"/>
          </p:cNvSpPr>
          <p:nvPr>
            <p:ph type="body" idx="3"/>
          </p:nvPr>
        </p:nvSpPr>
        <p:spPr>
          <a:xfrm>
            <a:off x="633920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5" name="Google Shape;1105;p282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6" name="Google Shape;1106;p282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7" name="Google Shape;1107;p282"/>
          <p:cNvSpPr txBox="1">
            <a:spLocks noGrp="1"/>
          </p:cNvSpPr>
          <p:nvPr>
            <p:ph type="body" idx="6"/>
          </p:nvPr>
        </p:nvSpPr>
        <p:spPr>
          <a:xfrm>
            <a:off x="6615516" y="961109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8" name="Google Shape;1108;p282"/>
          <p:cNvSpPr txBox="1">
            <a:spLocks noGrp="1"/>
          </p:cNvSpPr>
          <p:nvPr>
            <p:ph type="body" idx="7"/>
          </p:nvPr>
        </p:nvSpPr>
        <p:spPr>
          <a:xfrm>
            <a:off x="6787154" y="218861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9" name="Google Shape;1109;p282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0" name="Google Shape;1110;p282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6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2" name="Google Shape;1112;p28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13" name="Google Shape;1113;p28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4" name="Google Shape;1114;p28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5" name="Google Shape;1115;p283"/>
          <p:cNvGrpSpPr/>
          <p:nvPr/>
        </p:nvGrpSpPr>
        <p:grpSpPr>
          <a:xfrm>
            <a:off x="1941529" y="1105301"/>
            <a:ext cx="5260942" cy="3388546"/>
            <a:chOff x="1941529" y="1120931"/>
            <a:chExt cx="5260942" cy="3388546"/>
          </a:xfrm>
        </p:grpSpPr>
        <p:sp>
          <p:nvSpPr>
            <p:cNvPr id="1116" name="Google Shape;1116;p283" descr="A picture containing icon&#10;&#10;Description automatically generated"/>
            <p:cNvSpPr/>
            <p:nvPr/>
          </p:nvSpPr>
          <p:spPr>
            <a:xfrm>
              <a:off x="1941529" y="1120931"/>
              <a:ext cx="5260942" cy="3388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83"/>
            <p:cNvSpPr txBox="1"/>
            <p:nvPr/>
          </p:nvSpPr>
          <p:spPr>
            <a:xfrm>
              <a:off x="2881078" y="132388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83"/>
            <p:cNvSpPr txBox="1"/>
            <p:nvPr/>
          </p:nvSpPr>
          <p:spPr>
            <a:xfrm>
              <a:off x="2121488" y="216415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283"/>
            <p:cNvSpPr txBox="1"/>
            <p:nvPr/>
          </p:nvSpPr>
          <p:spPr>
            <a:xfrm>
              <a:off x="2121487" y="3109811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283"/>
            <p:cNvSpPr txBox="1"/>
            <p:nvPr/>
          </p:nvSpPr>
          <p:spPr>
            <a:xfrm>
              <a:off x="2881078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83"/>
            <p:cNvSpPr txBox="1"/>
            <p:nvPr/>
          </p:nvSpPr>
          <p:spPr>
            <a:xfrm>
              <a:off x="5885786" y="3988723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83"/>
            <p:cNvSpPr txBox="1"/>
            <p:nvPr/>
          </p:nvSpPr>
          <p:spPr>
            <a:xfrm>
              <a:off x="6646571" y="3116990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283"/>
            <p:cNvSpPr txBox="1"/>
            <p:nvPr/>
          </p:nvSpPr>
          <p:spPr>
            <a:xfrm>
              <a:off x="6649241" y="2139182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283"/>
            <p:cNvSpPr txBox="1"/>
            <p:nvPr/>
          </p:nvSpPr>
          <p:spPr>
            <a:xfrm>
              <a:off x="5885785" y="1321265"/>
              <a:ext cx="35803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5" name="Google Shape;1125;p283"/>
          <p:cNvSpPr txBox="1">
            <a:spLocks noGrp="1"/>
          </p:cNvSpPr>
          <p:nvPr>
            <p:ph type="body" idx="1"/>
          </p:nvPr>
        </p:nvSpPr>
        <p:spPr>
          <a:xfrm>
            <a:off x="89551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6" name="Google Shape;1126;p283"/>
          <p:cNvSpPr txBox="1">
            <a:spLocks noGrp="1"/>
          </p:cNvSpPr>
          <p:nvPr>
            <p:ph type="body" idx="2"/>
          </p:nvPr>
        </p:nvSpPr>
        <p:spPr>
          <a:xfrm>
            <a:off x="135731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7" name="Google Shape;1127;p283"/>
          <p:cNvSpPr txBox="1">
            <a:spLocks noGrp="1"/>
          </p:cNvSpPr>
          <p:nvPr>
            <p:ph type="body" idx="3"/>
          </p:nvPr>
        </p:nvSpPr>
        <p:spPr>
          <a:xfrm>
            <a:off x="135731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8" name="Google Shape;1128;p283"/>
          <p:cNvSpPr txBox="1">
            <a:spLocks noGrp="1"/>
          </p:cNvSpPr>
          <p:nvPr>
            <p:ph type="body" idx="4"/>
          </p:nvPr>
        </p:nvSpPr>
        <p:spPr>
          <a:xfrm>
            <a:off x="89551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9" name="Google Shape;1129;p283"/>
          <p:cNvSpPr txBox="1">
            <a:spLocks noGrp="1"/>
          </p:cNvSpPr>
          <p:nvPr>
            <p:ph type="body" idx="5"/>
          </p:nvPr>
        </p:nvSpPr>
        <p:spPr>
          <a:xfrm>
            <a:off x="6525054" y="1264575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0" name="Google Shape;1130;p283"/>
          <p:cNvSpPr txBox="1">
            <a:spLocks noGrp="1"/>
          </p:cNvSpPr>
          <p:nvPr>
            <p:ph type="body" idx="6"/>
          </p:nvPr>
        </p:nvSpPr>
        <p:spPr>
          <a:xfrm>
            <a:off x="6525054" y="4000086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1" name="Google Shape;1131;p283"/>
          <p:cNvSpPr txBox="1">
            <a:spLocks noGrp="1"/>
          </p:cNvSpPr>
          <p:nvPr>
            <p:ph type="body" idx="7"/>
          </p:nvPr>
        </p:nvSpPr>
        <p:spPr>
          <a:xfrm>
            <a:off x="7294177" y="212992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2" name="Google Shape;1132;p283"/>
          <p:cNvSpPr txBox="1">
            <a:spLocks noGrp="1"/>
          </p:cNvSpPr>
          <p:nvPr>
            <p:ph type="body" idx="8"/>
          </p:nvPr>
        </p:nvSpPr>
        <p:spPr>
          <a:xfrm>
            <a:off x="7294177" y="3113311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3" name="Google Shape;1133;p283"/>
          <p:cNvSpPr txBox="1">
            <a:spLocks noGrp="1"/>
          </p:cNvSpPr>
          <p:nvPr>
            <p:ph type="body" idx="9"/>
          </p:nvPr>
        </p:nvSpPr>
        <p:spPr>
          <a:xfrm>
            <a:off x="3732038" y="2630794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1"/>
          <p:cNvSpPr/>
          <p:nvPr/>
        </p:nvSpPr>
        <p:spPr>
          <a:xfrm>
            <a:off x="0" y="0"/>
            <a:ext cx="9143990" cy="51434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2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1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21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1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21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7"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5" name="Google Shape;1135;p28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284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7" name="Google Shape;1137;p284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8" name="Google Shape;1138;p284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139" name="Google Shape;1139;p284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0" name="Google Shape;1140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1" name="Google Shape;1141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2" name="Google Shape;1142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3" name="Google Shape;1143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44" name="Google Shape;1144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45" name="Google Shape;1145;p284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46" name="Google Shape;1146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47" name="Google Shape;1147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48" name="Google Shape;1148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49" name="Google Shape;1149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0" name="Google Shape;1150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1" name="Google Shape;1151;p284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2" name="Google Shape;1152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3" name="Google Shape;1153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54" name="Google Shape;1154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55" name="Google Shape;1155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56" name="Google Shape;1156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57" name="Google Shape;1157;p284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158" name="Google Shape;1158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59" name="Google Shape;1159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60" name="Google Shape;1160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61" name="Google Shape;1161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62" name="Google Shape;1162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63" name="Google Shape;1163;p284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4" name="Google Shape;1164;p284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5" name="Google Shape;1165;p284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6" name="Google Shape;1166;p284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67" name="Google Shape;1167;p284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168" name="Google Shape;1168;p284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69" name="Google Shape;1169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0" name="Google Shape;1170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1" name="Google Shape;1171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2" name="Google Shape;1172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3" name="Google Shape;1173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74" name="Google Shape;1174;p284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75" name="Google Shape;1175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76" name="Google Shape;1176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77" name="Google Shape;1177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78" name="Google Shape;1178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79" name="Google Shape;1179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0" name="Google Shape;1180;p284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1" name="Google Shape;1181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2" name="Google Shape;1182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3" name="Google Shape;1183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84" name="Google Shape;1184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85" name="Google Shape;1185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86" name="Google Shape;1186;p284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87" name="Google Shape;1187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88" name="Google Shape;1188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89" name="Google Shape;1189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0" name="Google Shape;1190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1" name="Google Shape;1191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192" name="Google Shape;1192;p284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193" name="Google Shape;1193;p284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194" name="Google Shape;1194;p284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195" name="Google Shape;1195;p284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196" name="Google Shape;1196;p284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197" name="Google Shape;1197;p284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3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198" name="Google Shape;1198;p284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9" name="Google Shape;1199;p284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0" name="Google Shape;1200;p284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1" name="Google Shape;1201;p284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2" name="Google Shape;1202;p284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8"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4" name="Google Shape;1204;p285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5" name="Google Shape;1205;p285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6" name="Google Shape;1206;p285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7" name="Google Shape;1207;p285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08" name="Google Shape;1208;p285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09" name="Google Shape;1209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0" name="Google Shape;1210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1" name="Google Shape;1211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2" name="Google Shape;1212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3" name="Google Shape;1213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14" name="Google Shape;1214;p285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15" name="Google Shape;1215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16" name="Google Shape;1216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17" name="Google Shape;1217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18" name="Google Shape;1218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19" name="Google Shape;1219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0" name="Google Shape;1220;p285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1" name="Google Shape;1221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2" name="Google Shape;1222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3" name="Google Shape;1223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24" name="Google Shape;1224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25" name="Google Shape;1225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26" name="Google Shape;1226;p285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27" name="Google Shape;1227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28" name="Google Shape;1228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29" name="Google Shape;1229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30" name="Google Shape;1230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31" name="Google Shape;1231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32" name="Google Shape;1232;p285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3" name="Google Shape;1233;p285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4" name="Google Shape;1234;p285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5" name="Google Shape;1235;p285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236" name="Google Shape;1236;p285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237" name="Google Shape;1237;p285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38" name="Google Shape;1238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39" name="Google Shape;1239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0" name="Google Shape;1240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1" name="Google Shape;1241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2" name="Google Shape;1242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3" name="Google Shape;1243;p285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44" name="Google Shape;1244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45" name="Google Shape;1245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46" name="Google Shape;1246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47" name="Google Shape;1247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48" name="Google Shape;1248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49" name="Google Shape;1249;p285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0" name="Google Shape;1250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1" name="Google Shape;1251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2" name="Google Shape;1252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3" name="Google Shape;1253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54" name="Google Shape;1254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55" name="Google Shape;1255;p285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56" name="Google Shape;1256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57" name="Google Shape;1257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58" name="Google Shape;1258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59" name="Google Shape;1259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0" name="Google Shape;1260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61" name="Google Shape;1261;p285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262" name="Google Shape;1262;p285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63" name="Google Shape;1263;p285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64" name="Google Shape;1264;p285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65" name="Google Shape;1265;p285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66" name="Google Shape;1266;p285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4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267" name="Google Shape;1267;p285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8" name="Google Shape;1268;p285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9" name="Google Shape;1269;p285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0" name="Google Shape;1270;p285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1" name="Google Shape;1271;p285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19"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3" name="Google Shape;1273;p286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286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5" name="Google Shape;1275;p286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6" name="Google Shape;1276;p286"/>
          <p:cNvGrpSpPr/>
          <p:nvPr/>
        </p:nvGrpSpPr>
        <p:grpSpPr>
          <a:xfrm>
            <a:off x="1761518" y="3131028"/>
            <a:ext cx="5620964" cy="646462"/>
            <a:chOff x="881517" y="3131028"/>
            <a:chExt cx="5620964" cy="646462"/>
          </a:xfrm>
        </p:grpSpPr>
        <p:grpSp>
          <p:nvGrpSpPr>
            <p:cNvPr id="1277" name="Google Shape;1277;p286"/>
            <p:cNvGrpSpPr/>
            <p:nvPr/>
          </p:nvGrpSpPr>
          <p:grpSpPr>
            <a:xfrm>
              <a:off x="881517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78" name="Google Shape;1278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79" name="Google Shape;1279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0" name="Google Shape;1280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1" name="Google Shape;1281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2" name="Google Shape;1282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3" name="Google Shape;1283;p286"/>
            <p:cNvGrpSpPr/>
            <p:nvPr/>
          </p:nvGrpSpPr>
          <p:grpSpPr>
            <a:xfrm>
              <a:off x="2622541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84" name="Google Shape;1284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85" name="Google Shape;1285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86" name="Google Shape;1286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87" name="Google Shape;1287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88" name="Google Shape;1288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89" name="Google Shape;1289;p286"/>
            <p:cNvGrpSpPr/>
            <p:nvPr/>
          </p:nvGrpSpPr>
          <p:grpSpPr>
            <a:xfrm>
              <a:off x="4363565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0" name="Google Shape;1290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1" name="Google Shape;1291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2" name="Google Shape;1292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3" name="Google Shape;1293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294" name="Google Shape;1294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295" name="Google Shape;1295;p286"/>
            <p:cNvGrpSpPr/>
            <p:nvPr/>
          </p:nvGrpSpPr>
          <p:grpSpPr>
            <a:xfrm>
              <a:off x="6104589" y="3131028"/>
              <a:ext cx="397892" cy="646462"/>
              <a:chOff x="1400864" y="1624076"/>
              <a:chExt cx="560368" cy="910439"/>
            </a:xfrm>
          </p:grpSpPr>
          <p:grpSp>
            <p:nvGrpSpPr>
              <p:cNvPr id="1296" name="Google Shape;1296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297" name="Google Shape;1297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298" name="Google Shape;1298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299" name="Google Shape;1299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00" name="Google Shape;1300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01" name="Google Shape;1301;p286"/>
          <p:cNvSpPr txBox="1">
            <a:spLocks noGrp="1"/>
          </p:cNvSpPr>
          <p:nvPr>
            <p:ph type="body" idx="1"/>
          </p:nvPr>
        </p:nvSpPr>
        <p:spPr>
          <a:xfrm>
            <a:off x="1102027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2" name="Google Shape;1302;p286"/>
          <p:cNvSpPr txBox="1">
            <a:spLocks noGrp="1"/>
          </p:cNvSpPr>
          <p:nvPr>
            <p:ph type="body" idx="2"/>
          </p:nvPr>
        </p:nvSpPr>
        <p:spPr>
          <a:xfrm>
            <a:off x="2843051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3" name="Google Shape;1303;p286"/>
          <p:cNvSpPr txBox="1">
            <a:spLocks noGrp="1"/>
          </p:cNvSpPr>
          <p:nvPr>
            <p:ph type="body" idx="3"/>
          </p:nvPr>
        </p:nvSpPr>
        <p:spPr>
          <a:xfrm>
            <a:off x="458407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4" name="Google Shape;1304;p286"/>
          <p:cNvSpPr txBox="1">
            <a:spLocks noGrp="1"/>
          </p:cNvSpPr>
          <p:nvPr>
            <p:ph type="body" idx="4"/>
          </p:nvPr>
        </p:nvSpPr>
        <p:spPr>
          <a:xfrm>
            <a:off x="6325099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05" name="Google Shape;1305;p286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06" name="Google Shape;1306;p286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07" name="Google Shape;1307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08" name="Google Shape;1308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09" name="Google Shape;1309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0" name="Google Shape;1310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1" name="Google Shape;1311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2" name="Google Shape;1312;p286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3" name="Google Shape;1313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14" name="Google Shape;1314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15" name="Google Shape;1315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16" name="Google Shape;1316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17" name="Google Shape;1317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18" name="Google Shape;1318;p286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19" name="Google Shape;1319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0" name="Google Shape;1320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1" name="Google Shape;1321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2" name="Google Shape;1322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3" name="Google Shape;1323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24" name="Google Shape;1324;p286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25" name="Google Shape;1325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26" name="Google Shape;1326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27" name="Google Shape;1327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28" name="Google Shape;1328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29" name="Google Shape;1329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30" name="Google Shape;1330;p286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31" name="Google Shape;1331;p286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32" name="Google Shape;1332;p286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33" name="Google Shape;1333;p286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34" name="Google Shape;1334;p286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35" name="Google Shape;1335;p286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36" name="Google Shape;1336;p286"/>
          <p:cNvSpPr txBox="1">
            <a:spLocks noGrp="1"/>
          </p:cNvSpPr>
          <p:nvPr>
            <p:ph type="body" idx="5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7" name="Google Shape;1337;p286"/>
          <p:cNvSpPr txBox="1">
            <a:spLocks noGrp="1"/>
          </p:cNvSpPr>
          <p:nvPr>
            <p:ph type="body" idx="6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8" name="Google Shape;1338;p286"/>
          <p:cNvSpPr txBox="1">
            <a:spLocks noGrp="1"/>
          </p:cNvSpPr>
          <p:nvPr>
            <p:ph type="body" idx="7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9" name="Google Shape;1339;p286"/>
          <p:cNvSpPr txBox="1">
            <a:spLocks noGrp="1"/>
          </p:cNvSpPr>
          <p:nvPr>
            <p:ph type="body" idx="8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0" name="Google Shape;1340;p286"/>
          <p:cNvSpPr txBox="1">
            <a:spLocks noGrp="1"/>
          </p:cNvSpPr>
          <p:nvPr>
            <p:ph type="body" idx="9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0"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2" name="Google Shape;1342;p28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343" name="Google Shape;1343;p287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4" name="Google Shape;1344;p287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5" name="Google Shape;1345;p287"/>
          <p:cNvGrpSpPr/>
          <p:nvPr/>
        </p:nvGrpSpPr>
        <p:grpSpPr>
          <a:xfrm>
            <a:off x="881517" y="3131028"/>
            <a:ext cx="7361989" cy="646462"/>
            <a:chOff x="881517" y="2219381"/>
            <a:chExt cx="7361989" cy="646462"/>
          </a:xfrm>
        </p:grpSpPr>
        <p:grpSp>
          <p:nvGrpSpPr>
            <p:cNvPr id="1346" name="Google Shape;1346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47" name="Google Shape;134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48" name="Google Shape;134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49" name="Google Shape;134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0" name="Google Shape;135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1" name="Google Shape;135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2" name="Google Shape;1352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3" name="Google Shape;135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54" name="Google Shape;135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55" name="Google Shape;135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56" name="Google Shape;135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57" name="Google Shape;135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58" name="Google Shape;1358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59" name="Google Shape;135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0" name="Google Shape;136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1" name="Google Shape;136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2" name="Google Shape;136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3" name="Google Shape;136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64" name="Google Shape;1364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65" name="Google Shape;136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66" name="Google Shape;136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67" name="Google Shape;136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68" name="Google Shape;136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69" name="Google Shape;136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70" name="Google Shape;1370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71" name="Google Shape;137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72" name="Google Shape;137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73" name="Google Shape;137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74" name="Google Shape;137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75" name="Google Shape;137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376" name="Google Shape;1376;p287"/>
          <p:cNvSpPr txBox="1">
            <a:spLocks noGrp="1"/>
          </p:cNvSpPr>
          <p:nvPr>
            <p:ph type="body" idx="1"/>
          </p:nvPr>
        </p:nvSpPr>
        <p:spPr>
          <a:xfrm>
            <a:off x="223088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7" name="Google Shape;1377;p287"/>
          <p:cNvSpPr txBox="1">
            <a:spLocks noGrp="1"/>
          </p:cNvSpPr>
          <p:nvPr>
            <p:ph type="body" idx="2"/>
          </p:nvPr>
        </p:nvSpPr>
        <p:spPr>
          <a:xfrm>
            <a:off x="1964112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8" name="Google Shape;1378;p287"/>
          <p:cNvSpPr txBox="1">
            <a:spLocks noGrp="1"/>
          </p:cNvSpPr>
          <p:nvPr>
            <p:ph type="body" idx="3"/>
          </p:nvPr>
        </p:nvSpPr>
        <p:spPr>
          <a:xfrm>
            <a:off x="3705136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9" name="Google Shape;1379;p287"/>
          <p:cNvSpPr txBox="1">
            <a:spLocks noGrp="1"/>
          </p:cNvSpPr>
          <p:nvPr>
            <p:ph type="body" idx="4"/>
          </p:nvPr>
        </p:nvSpPr>
        <p:spPr>
          <a:xfrm>
            <a:off x="5446160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0" name="Google Shape;1380;p287"/>
          <p:cNvSpPr txBox="1">
            <a:spLocks noGrp="1"/>
          </p:cNvSpPr>
          <p:nvPr>
            <p:ph type="body" idx="5"/>
          </p:nvPr>
        </p:nvSpPr>
        <p:spPr>
          <a:xfrm>
            <a:off x="7187185" y="3913557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381" name="Google Shape;1381;p287"/>
          <p:cNvGrpSpPr/>
          <p:nvPr/>
        </p:nvGrpSpPr>
        <p:grpSpPr>
          <a:xfrm>
            <a:off x="881517" y="1424144"/>
            <a:ext cx="7361989" cy="646462"/>
            <a:chOff x="881517" y="2219381"/>
            <a:chExt cx="7361989" cy="646462"/>
          </a:xfrm>
        </p:grpSpPr>
        <p:grpSp>
          <p:nvGrpSpPr>
            <p:cNvPr id="1382" name="Google Shape;1382;p287"/>
            <p:cNvGrpSpPr/>
            <p:nvPr/>
          </p:nvGrpSpPr>
          <p:grpSpPr>
            <a:xfrm>
              <a:off x="881517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3" name="Google Shape;1383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84" name="Google Shape;1384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85" name="Google Shape;1385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86" name="Google Shape;1386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87" name="Google Shape;1387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88" name="Google Shape;1388;p287"/>
            <p:cNvGrpSpPr/>
            <p:nvPr/>
          </p:nvGrpSpPr>
          <p:grpSpPr>
            <a:xfrm>
              <a:off x="2622541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89" name="Google Shape;1389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0" name="Google Shape;1390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1" name="Google Shape;1391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2" name="Google Shape;1392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3" name="Google Shape;1393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394" name="Google Shape;1394;p287"/>
            <p:cNvGrpSpPr/>
            <p:nvPr/>
          </p:nvGrpSpPr>
          <p:grpSpPr>
            <a:xfrm>
              <a:off x="4363565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395" name="Google Shape;1395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396" name="Google Shape;1396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397" name="Google Shape;1397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398" name="Google Shape;1398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399" name="Google Shape;1399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0" name="Google Shape;1400;p287"/>
            <p:cNvGrpSpPr/>
            <p:nvPr/>
          </p:nvGrpSpPr>
          <p:grpSpPr>
            <a:xfrm>
              <a:off x="6104589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1" name="Google Shape;1401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2" name="Google Shape;1402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3" name="Google Shape;1403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04" name="Google Shape;1404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05" name="Google Shape;1405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lt2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  <p:grpSp>
          <p:nvGrpSpPr>
            <p:cNvPr id="1406" name="Google Shape;1406;p287"/>
            <p:cNvGrpSpPr/>
            <p:nvPr/>
          </p:nvGrpSpPr>
          <p:grpSpPr>
            <a:xfrm>
              <a:off x="7845614" y="2219381"/>
              <a:ext cx="397892" cy="646462"/>
              <a:chOff x="1400864" y="1624076"/>
              <a:chExt cx="560368" cy="910439"/>
            </a:xfrm>
          </p:grpSpPr>
          <p:grpSp>
            <p:nvGrpSpPr>
              <p:cNvPr id="1407" name="Google Shape;1407;p287"/>
              <p:cNvGrpSpPr/>
              <p:nvPr/>
            </p:nvGrpSpPr>
            <p:grpSpPr>
              <a:xfrm>
                <a:off x="1400864" y="1624076"/>
                <a:ext cx="560368" cy="825149"/>
                <a:chOff x="1342876" y="1647676"/>
                <a:chExt cx="560368" cy="825149"/>
              </a:xfrm>
            </p:grpSpPr>
            <p:sp>
              <p:nvSpPr>
                <p:cNvPr id="1408" name="Google Shape;1408;p287"/>
                <p:cNvSpPr/>
                <p:nvPr/>
              </p:nvSpPr>
              <p:spPr>
                <a:xfrm rot="2700000">
                  <a:off x="1424940" y="1729740"/>
                  <a:ext cx="396240" cy="39624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09" name="Google Shape;1409;p287"/>
                <p:cNvSpPr/>
                <p:nvPr/>
              </p:nvSpPr>
              <p:spPr>
                <a:xfrm rot="2700000">
                  <a:off x="1424940" y="1994521"/>
                  <a:ext cx="396240" cy="396240"/>
                </a:xfrm>
                <a:prstGeom prst="rect">
                  <a:avLst/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cxnSp>
            <p:nvCxnSpPr>
              <p:cNvPr id="1410" name="Google Shape;1410;p287"/>
              <p:cNvCxnSpPr/>
              <p:nvPr/>
            </p:nvCxnSpPr>
            <p:spPr>
              <a:xfrm>
                <a:off x="1681048" y="1841656"/>
                <a:ext cx="0" cy="692859"/>
              </a:xfrm>
              <a:prstGeom prst="straightConnector1">
                <a:avLst/>
              </a:prstGeom>
              <a:noFill/>
              <a:ln w="9525" cap="flat" cmpd="sng">
                <a:solidFill>
                  <a:srgbClr val="BFBFBF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411" name="Google Shape;1411;p287"/>
              <p:cNvSpPr/>
              <p:nvPr/>
            </p:nvSpPr>
            <p:spPr>
              <a:xfrm rot="2700000">
                <a:off x="1559854" y="1891857"/>
                <a:ext cx="242388" cy="242388"/>
              </a:xfrm>
              <a:prstGeom prst="rect">
                <a:avLst/>
              </a:prstGeom>
              <a:solidFill>
                <a:schemeClr val="accen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12" name="Google Shape;1412;p287"/>
          <p:cNvSpPr txBox="1">
            <a:spLocks noGrp="1"/>
          </p:cNvSpPr>
          <p:nvPr>
            <p:ph type="body" idx="6"/>
          </p:nvPr>
        </p:nvSpPr>
        <p:spPr>
          <a:xfrm>
            <a:off x="223088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3" name="Google Shape;1413;p287"/>
          <p:cNvSpPr txBox="1">
            <a:spLocks noGrp="1"/>
          </p:cNvSpPr>
          <p:nvPr>
            <p:ph type="body" idx="7"/>
          </p:nvPr>
        </p:nvSpPr>
        <p:spPr>
          <a:xfrm>
            <a:off x="1964112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4" name="Google Shape;1414;p287"/>
          <p:cNvSpPr txBox="1">
            <a:spLocks noGrp="1"/>
          </p:cNvSpPr>
          <p:nvPr>
            <p:ph type="body" idx="8"/>
          </p:nvPr>
        </p:nvSpPr>
        <p:spPr>
          <a:xfrm>
            <a:off x="3705136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5" name="Google Shape;1415;p287"/>
          <p:cNvSpPr txBox="1">
            <a:spLocks noGrp="1"/>
          </p:cNvSpPr>
          <p:nvPr>
            <p:ph type="body" idx="9"/>
          </p:nvPr>
        </p:nvSpPr>
        <p:spPr>
          <a:xfrm>
            <a:off x="5446160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6" name="Google Shape;1416;p287"/>
          <p:cNvSpPr txBox="1">
            <a:spLocks noGrp="1"/>
          </p:cNvSpPr>
          <p:nvPr>
            <p:ph type="body" idx="13"/>
          </p:nvPr>
        </p:nvSpPr>
        <p:spPr>
          <a:xfrm>
            <a:off x="7187185" y="2206673"/>
            <a:ext cx="1714750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1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Google Shape;1418;p28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19" name="Google Shape;1419;p288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0" name="Google Shape;1420;p288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1" name="Google Shape;1421;p288"/>
          <p:cNvGrpSpPr/>
          <p:nvPr/>
        </p:nvGrpSpPr>
        <p:grpSpPr>
          <a:xfrm>
            <a:off x="2805107" y="1224889"/>
            <a:ext cx="3533786" cy="3185052"/>
            <a:chOff x="2801099" y="1114361"/>
            <a:chExt cx="3533786" cy="3185052"/>
          </a:xfrm>
        </p:grpSpPr>
        <p:grpSp>
          <p:nvGrpSpPr>
            <p:cNvPr id="1422" name="Google Shape;1422;p288"/>
            <p:cNvGrpSpPr/>
            <p:nvPr/>
          </p:nvGrpSpPr>
          <p:grpSpPr>
            <a:xfrm>
              <a:off x="2801099" y="1228944"/>
              <a:ext cx="3533786" cy="2955886"/>
              <a:chOff x="2801099" y="1066147"/>
              <a:chExt cx="3533786" cy="2955886"/>
            </a:xfrm>
          </p:grpSpPr>
          <p:grpSp>
            <p:nvGrpSpPr>
              <p:cNvPr id="1423" name="Google Shape;1423;p288"/>
              <p:cNvGrpSpPr/>
              <p:nvPr/>
            </p:nvGrpSpPr>
            <p:grpSpPr>
              <a:xfrm>
                <a:off x="6252959" y="1066147"/>
                <a:ext cx="81926" cy="2955886"/>
                <a:chOff x="6252959" y="1066147"/>
                <a:chExt cx="81926" cy="2955886"/>
              </a:xfrm>
            </p:grpSpPr>
            <p:sp>
              <p:nvSpPr>
                <p:cNvPr id="1424" name="Google Shape;1424;p288"/>
                <p:cNvSpPr/>
                <p:nvPr/>
              </p:nvSpPr>
              <p:spPr>
                <a:xfrm>
                  <a:off x="6252959" y="178463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5" name="Google Shape;1425;p288"/>
                <p:cNvSpPr/>
                <p:nvPr/>
              </p:nvSpPr>
              <p:spPr>
                <a:xfrm>
                  <a:off x="625295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6" name="Google Shape;1426;p288"/>
                <p:cNvSpPr/>
                <p:nvPr/>
              </p:nvSpPr>
              <p:spPr>
                <a:xfrm>
                  <a:off x="6252959" y="322161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7" name="Google Shape;1427;p288"/>
                <p:cNvSpPr/>
                <p:nvPr/>
              </p:nvSpPr>
              <p:spPr>
                <a:xfrm>
                  <a:off x="6252959" y="394010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28" name="Google Shape;1428;p288"/>
                <p:cNvSpPr/>
                <p:nvPr/>
              </p:nvSpPr>
              <p:spPr>
                <a:xfrm>
                  <a:off x="6252959" y="106614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  <p:grpSp>
            <p:nvGrpSpPr>
              <p:cNvPr id="1429" name="Google Shape;1429;p288"/>
              <p:cNvGrpSpPr/>
              <p:nvPr/>
            </p:nvGrpSpPr>
            <p:grpSpPr>
              <a:xfrm>
                <a:off x="2801099" y="1066147"/>
                <a:ext cx="81926" cy="2955886"/>
                <a:chOff x="2801099" y="1066147"/>
                <a:chExt cx="81926" cy="2955886"/>
              </a:xfrm>
            </p:grpSpPr>
            <p:sp>
              <p:nvSpPr>
                <p:cNvPr id="1430" name="Google Shape;1430;p288"/>
                <p:cNvSpPr/>
                <p:nvPr/>
              </p:nvSpPr>
              <p:spPr>
                <a:xfrm>
                  <a:off x="2801099" y="1784637"/>
                  <a:ext cx="81926" cy="81926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1" name="Google Shape;1431;p288"/>
                <p:cNvSpPr/>
                <p:nvPr/>
              </p:nvSpPr>
              <p:spPr>
                <a:xfrm>
                  <a:off x="2801099" y="2503127"/>
                  <a:ext cx="81926" cy="8192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2" name="Google Shape;1432;p288"/>
                <p:cNvSpPr/>
                <p:nvPr/>
              </p:nvSpPr>
              <p:spPr>
                <a:xfrm>
                  <a:off x="2801099" y="3221617"/>
                  <a:ext cx="81926" cy="81926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3" name="Google Shape;1433;p288"/>
                <p:cNvSpPr/>
                <p:nvPr/>
              </p:nvSpPr>
              <p:spPr>
                <a:xfrm>
                  <a:off x="2801099" y="3940107"/>
                  <a:ext cx="81926" cy="819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  <p:sp>
              <p:nvSpPr>
                <p:cNvPr id="1434" name="Google Shape;1434;p288"/>
                <p:cNvSpPr/>
                <p:nvPr/>
              </p:nvSpPr>
              <p:spPr>
                <a:xfrm>
                  <a:off x="2801099" y="1066147"/>
                  <a:ext cx="81926" cy="81926"/>
                </a:xfrm>
                <a:prstGeom prst="ellipse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chemeClr val="lt1"/>
                    </a:solidFill>
                    <a:latin typeface="Public Sans"/>
                    <a:ea typeface="Public Sans"/>
                    <a:cs typeface="Public Sans"/>
                    <a:sym typeface="Public Sans"/>
                  </a:endParaRPr>
                </a:p>
              </p:txBody>
            </p:sp>
          </p:grpSp>
        </p:grpSp>
        <p:grpSp>
          <p:nvGrpSpPr>
            <p:cNvPr id="1435" name="Google Shape;1435;p288"/>
            <p:cNvGrpSpPr/>
            <p:nvPr/>
          </p:nvGrpSpPr>
          <p:grpSpPr>
            <a:xfrm>
              <a:off x="2975830" y="1114361"/>
              <a:ext cx="3184323" cy="3185052"/>
              <a:chOff x="2908735" y="1068601"/>
              <a:chExt cx="3326530" cy="3327292"/>
            </a:xfrm>
          </p:grpSpPr>
          <p:sp>
            <p:nvSpPr>
              <p:cNvPr id="1436" name="Google Shape;1436;p288"/>
              <p:cNvSpPr/>
              <p:nvPr/>
            </p:nvSpPr>
            <p:spPr>
              <a:xfrm>
                <a:off x="2908735" y="1068601"/>
                <a:ext cx="3326530" cy="3327292"/>
              </a:xfrm>
              <a:custGeom>
                <a:avLst/>
                <a:gdLst/>
                <a:ahLst/>
                <a:cxnLst/>
                <a:rect l="l" t="t" r="r" b="b"/>
                <a:pathLst>
                  <a:path w="3708" h="3708" extrusionOk="0">
                    <a:moveTo>
                      <a:pt x="278" y="1350"/>
                    </a:moveTo>
                    <a:cubicBezTo>
                      <a:pt x="556" y="480"/>
                      <a:pt x="1487" y="0"/>
                      <a:pt x="2358" y="278"/>
                    </a:cubicBezTo>
                    <a:cubicBezTo>
                      <a:pt x="3228" y="556"/>
                      <a:pt x="3708" y="1487"/>
                      <a:pt x="3430" y="2358"/>
                    </a:cubicBezTo>
                    <a:cubicBezTo>
                      <a:pt x="3152" y="3228"/>
                      <a:pt x="2221" y="3708"/>
                      <a:pt x="1350" y="3430"/>
                    </a:cubicBezTo>
                    <a:cubicBezTo>
                      <a:pt x="480" y="3152"/>
                      <a:pt x="0" y="2221"/>
                      <a:pt x="278" y="135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7" name="Google Shape;1437;p288"/>
              <p:cNvSpPr/>
              <p:nvPr/>
            </p:nvSpPr>
            <p:spPr>
              <a:xfrm>
                <a:off x="3510752" y="1490314"/>
                <a:ext cx="1060348" cy="1239954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458" extrusionOk="0">
                    <a:moveTo>
                      <a:pt x="0" y="562"/>
                    </a:moveTo>
                    <a:cubicBezTo>
                      <a:pt x="1247" y="1458"/>
                      <a:pt x="1247" y="1458"/>
                      <a:pt x="1247" y="1458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462" y="101"/>
                      <a:pt x="191" y="297"/>
                      <a:pt x="0" y="5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8" name="Google Shape;1438;p288"/>
              <p:cNvSpPr/>
              <p:nvPr/>
            </p:nvSpPr>
            <p:spPr>
              <a:xfrm>
                <a:off x="3264202" y="1969019"/>
                <a:ext cx="1306180" cy="769168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4" extrusionOk="0">
                    <a:moveTo>
                      <a:pt x="74" y="428"/>
                    </a:moveTo>
                    <a:cubicBezTo>
                      <a:pt x="23" y="586"/>
                      <a:pt x="0" y="747"/>
                      <a:pt x="1" y="904"/>
                    </a:cubicBezTo>
                    <a:cubicBezTo>
                      <a:pt x="1536" y="896"/>
                      <a:pt x="1536" y="896"/>
                      <a:pt x="1536" y="896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198" y="128"/>
                      <a:pt x="124" y="271"/>
                      <a:pt x="74" y="4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39" name="Google Shape;1439;p288"/>
              <p:cNvSpPr/>
              <p:nvPr/>
            </p:nvSpPr>
            <p:spPr>
              <a:xfrm>
                <a:off x="3519391" y="2733867"/>
                <a:ext cx="1051711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7" h="1463" extrusionOk="0">
                    <a:moveTo>
                      <a:pt x="769" y="1463"/>
                    </a:moveTo>
                    <a:cubicBezTo>
                      <a:pt x="1237" y="0"/>
                      <a:pt x="1237" y="0"/>
                      <a:pt x="1237" y="0"/>
                    </a:cubicBezTo>
                    <a:cubicBezTo>
                      <a:pt x="0" y="908"/>
                      <a:pt x="0" y="908"/>
                      <a:pt x="0" y="908"/>
                    </a:cubicBezTo>
                    <a:cubicBezTo>
                      <a:pt x="185" y="1161"/>
                      <a:pt x="449" y="1361"/>
                      <a:pt x="769" y="146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0" name="Google Shape;1440;p288"/>
              <p:cNvSpPr/>
              <p:nvPr/>
            </p:nvSpPr>
            <p:spPr>
              <a:xfrm>
                <a:off x="4162942" y="1398533"/>
                <a:ext cx="806959" cy="133173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1566" extrusionOk="0">
                    <a:moveTo>
                      <a:pt x="0" y="108"/>
                    </a:moveTo>
                    <a:cubicBezTo>
                      <a:pt x="481" y="1566"/>
                      <a:pt x="481" y="1566"/>
                      <a:pt x="481" y="1566"/>
                    </a:cubicBezTo>
                    <a:cubicBezTo>
                      <a:pt x="949" y="102"/>
                      <a:pt x="949" y="102"/>
                      <a:pt x="949" y="102"/>
                    </a:cubicBezTo>
                    <a:cubicBezTo>
                      <a:pt x="628" y="0"/>
                      <a:pt x="298" y="10"/>
                      <a:pt x="0" y="10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1" name="Google Shape;1441;p288"/>
              <p:cNvSpPr/>
              <p:nvPr/>
            </p:nvSpPr>
            <p:spPr>
              <a:xfrm>
                <a:off x="3264202" y="2732066"/>
                <a:ext cx="1306180" cy="77312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9" extrusionOk="0">
                    <a:moveTo>
                      <a:pt x="298" y="909"/>
                    </a:moveTo>
                    <a:cubicBezTo>
                      <a:pt x="1536" y="0"/>
                      <a:pt x="1536" y="0"/>
                      <a:pt x="153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3" y="335"/>
                      <a:pt x="110" y="651"/>
                      <a:pt x="298" y="9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2" name="Google Shape;1442;p288"/>
              <p:cNvSpPr/>
              <p:nvPr/>
            </p:nvSpPr>
            <p:spPr>
              <a:xfrm>
                <a:off x="4574699" y="1958941"/>
                <a:ext cx="1306180" cy="772406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908" extrusionOk="0">
                    <a:moveTo>
                      <a:pt x="1237" y="0"/>
                    </a:moveTo>
                    <a:cubicBezTo>
                      <a:pt x="0" y="908"/>
                      <a:pt x="0" y="908"/>
                      <a:pt x="0" y="908"/>
                    </a:cubicBezTo>
                    <a:cubicBezTo>
                      <a:pt x="1536" y="902"/>
                      <a:pt x="1536" y="902"/>
                      <a:pt x="1536" y="902"/>
                    </a:cubicBezTo>
                    <a:cubicBezTo>
                      <a:pt x="1533" y="575"/>
                      <a:pt x="1427" y="259"/>
                      <a:pt x="1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3" name="Google Shape;1443;p288"/>
              <p:cNvSpPr/>
              <p:nvPr/>
            </p:nvSpPr>
            <p:spPr>
              <a:xfrm>
                <a:off x="4574699" y="2727029"/>
                <a:ext cx="1306900" cy="768806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04" extrusionOk="0">
                    <a:moveTo>
                      <a:pt x="1462" y="474"/>
                    </a:moveTo>
                    <a:cubicBezTo>
                      <a:pt x="1513" y="316"/>
                      <a:pt x="1537" y="157"/>
                      <a:pt x="153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247" y="904"/>
                      <a:pt x="1247" y="904"/>
                      <a:pt x="1247" y="904"/>
                    </a:cubicBezTo>
                    <a:cubicBezTo>
                      <a:pt x="1339" y="776"/>
                      <a:pt x="1412" y="631"/>
                      <a:pt x="1462" y="4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4" name="Google Shape;1444;p288"/>
              <p:cNvSpPr/>
              <p:nvPr/>
            </p:nvSpPr>
            <p:spPr>
              <a:xfrm>
                <a:off x="4572900" y="1485996"/>
                <a:ext cx="1052790" cy="1244273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463" extrusionOk="0">
                    <a:moveTo>
                      <a:pt x="468" y="0"/>
                    </a:moveTo>
                    <a:cubicBezTo>
                      <a:pt x="0" y="1463"/>
                      <a:pt x="0" y="1463"/>
                      <a:pt x="0" y="1463"/>
                    </a:cubicBezTo>
                    <a:cubicBezTo>
                      <a:pt x="1238" y="555"/>
                      <a:pt x="1238" y="555"/>
                      <a:pt x="1238" y="555"/>
                    </a:cubicBezTo>
                    <a:cubicBezTo>
                      <a:pt x="1053" y="302"/>
                      <a:pt x="790" y="103"/>
                      <a:pt x="4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5" name="Google Shape;1445;p288"/>
              <p:cNvSpPr/>
              <p:nvPr/>
            </p:nvSpPr>
            <p:spPr>
              <a:xfrm>
                <a:off x="4574699" y="2733147"/>
                <a:ext cx="1059268" cy="1240673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459" extrusionOk="0">
                    <a:moveTo>
                      <a:pt x="1246" y="897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0" y="1459"/>
                      <a:pt x="480" y="1459"/>
                      <a:pt x="480" y="1459"/>
                    </a:cubicBezTo>
                    <a:cubicBezTo>
                      <a:pt x="784" y="1358"/>
                      <a:pt x="1055" y="1162"/>
                      <a:pt x="1246" y="89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6" name="Google Shape;1446;p288"/>
              <p:cNvSpPr/>
              <p:nvPr/>
            </p:nvSpPr>
            <p:spPr>
              <a:xfrm>
                <a:off x="4174099" y="2733867"/>
                <a:ext cx="807679" cy="1332815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567" extrusionOk="0">
                    <a:moveTo>
                      <a:pt x="950" y="1458"/>
                    </a:moveTo>
                    <a:cubicBezTo>
                      <a:pt x="468" y="0"/>
                      <a:pt x="468" y="0"/>
                      <a:pt x="468" y="0"/>
                    </a:cubicBezTo>
                    <a:cubicBezTo>
                      <a:pt x="0" y="1464"/>
                      <a:pt x="0" y="1464"/>
                      <a:pt x="0" y="1464"/>
                    </a:cubicBezTo>
                    <a:cubicBezTo>
                      <a:pt x="322" y="1567"/>
                      <a:pt x="652" y="1556"/>
                      <a:pt x="950" y="1458"/>
                    </a:cubicBez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7" name="Google Shape;1447;p288"/>
              <p:cNvSpPr/>
              <p:nvPr/>
            </p:nvSpPr>
            <p:spPr>
              <a:xfrm>
                <a:off x="4369541" y="1554021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8" name="Google Shape;1448;p288"/>
              <p:cNvSpPr/>
              <p:nvPr/>
            </p:nvSpPr>
            <p:spPr>
              <a:xfrm>
                <a:off x="3770260" y="1712390"/>
                <a:ext cx="459988" cy="45926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3" y="130"/>
                    </a:moveTo>
                    <a:cubicBezTo>
                      <a:pt x="541" y="236"/>
                      <a:pt x="517" y="386"/>
                      <a:pt x="411" y="463"/>
                    </a:cubicBezTo>
                    <a:cubicBezTo>
                      <a:pt x="304" y="540"/>
                      <a:pt x="155" y="517"/>
                      <a:pt x="78" y="410"/>
                    </a:cubicBezTo>
                    <a:cubicBezTo>
                      <a:pt x="0" y="304"/>
                      <a:pt x="24" y="155"/>
                      <a:pt x="130" y="77"/>
                    </a:cubicBezTo>
                    <a:cubicBezTo>
                      <a:pt x="237" y="0"/>
                      <a:pt x="386" y="23"/>
                      <a:pt x="463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49" name="Google Shape;1449;p288"/>
              <p:cNvSpPr/>
              <p:nvPr/>
            </p:nvSpPr>
            <p:spPr>
              <a:xfrm>
                <a:off x="3418969" y="220045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1"/>
                    </a:moveTo>
                    <a:cubicBezTo>
                      <a:pt x="466" y="81"/>
                      <a:pt x="535" y="216"/>
                      <a:pt x="494" y="341"/>
                    </a:cubicBezTo>
                    <a:cubicBezTo>
                      <a:pt x="453" y="466"/>
                      <a:pt x="319" y="535"/>
                      <a:pt x="193" y="494"/>
                    </a:cubicBezTo>
                    <a:cubicBezTo>
                      <a:pt x="68" y="454"/>
                      <a:pt x="0" y="319"/>
                      <a:pt x="40" y="194"/>
                    </a:cubicBezTo>
                    <a:cubicBezTo>
                      <a:pt x="81" y="69"/>
                      <a:pt x="215" y="0"/>
                      <a:pt x="341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0" name="Google Shape;1450;p288"/>
              <p:cNvSpPr/>
              <p:nvPr/>
            </p:nvSpPr>
            <p:spPr>
              <a:xfrm>
                <a:off x="3417170" y="2801893"/>
                <a:ext cx="454949" cy="45494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194" y="41"/>
                    </a:moveTo>
                    <a:cubicBezTo>
                      <a:pt x="319" y="0"/>
                      <a:pt x="454" y="69"/>
                      <a:pt x="495" y="194"/>
                    </a:cubicBezTo>
                    <a:cubicBezTo>
                      <a:pt x="535" y="319"/>
                      <a:pt x="467" y="454"/>
                      <a:pt x="342" y="494"/>
                    </a:cubicBezTo>
                    <a:cubicBezTo>
                      <a:pt x="216" y="535"/>
                      <a:pt x="82" y="467"/>
                      <a:pt x="41" y="341"/>
                    </a:cubicBezTo>
                    <a:cubicBezTo>
                      <a:pt x="0" y="216"/>
                      <a:pt x="69" y="82"/>
                      <a:pt x="194" y="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1" name="Google Shape;1451;p288"/>
              <p:cNvSpPr/>
              <p:nvPr/>
            </p:nvSpPr>
            <p:spPr>
              <a:xfrm>
                <a:off x="3767740" y="3286717"/>
                <a:ext cx="459988" cy="46034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130"/>
                    </a:moveTo>
                    <a:cubicBezTo>
                      <a:pt x="155" y="24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1"/>
                    </a:cubicBezTo>
                    <a:cubicBezTo>
                      <a:pt x="386" y="517"/>
                      <a:pt x="237" y="541"/>
                      <a:pt x="131" y="463"/>
                    </a:cubicBezTo>
                    <a:cubicBezTo>
                      <a:pt x="24" y="386"/>
                      <a:pt x="0" y="237"/>
                      <a:pt x="78" y="1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2" name="Google Shape;1452;p288"/>
              <p:cNvSpPr/>
              <p:nvPr/>
            </p:nvSpPr>
            <p:spPr>
              <a:xfrm>
                <a:off x="4366301" y="3500155"/>
                <a:ext cx="405639" cy="40564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3" name="Google Shape;1453;p288"/>
              <p:cNvSpPr/>
              <p:nvPr/>
            </p:nvSpPr>
            <p:spPr>
              <a:xfrm>
                <a:off x="4911233" y="3288516"/>
                <a:ext cx="459988" cy="45998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78" y="411"/>
                    </a:moveTo>
                    <a:cubicBezTo>
                      <a:pt x="0" y="304"/>
                      <a:pt x="24" y="155"/>
                      <a:pt x="131" y="78"/>
                    </a:cubicBezTo>
                    <a:cubicBezTo>
                      <a:pt x="237" y="0"/>
                      <a:pt x="386" y="24"/>
                      <a:pt x="464" y="130"/>
                    </a:cubicBezTo>
                    <a:cubicBezTo>
                      <a:pt x="541" y="237"/>
                      <a:pt x="517" y="386"/>
                      <a:pt x="411" y="463"/>
                    </a:cubicBezTo>
                    <a:cubicBezTo>
                      <a:pt x="304" y="541"/>
                      <a:pt x="155" y="517"/>
                      <a:pt x="78" y="41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4" name="Google Shape;1454;p288"/>
              <p:cNvSpPr/>
              <p:nvPr/>
            </p:nvSpPr>
            <p:spPr>
              <a:xfrm>
                <a:off x="5268641" y="2805132"/>
                <a:ext cx="454949" cy="45422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4" extrusionOk="0">
                    <a:moveTo>
                      <a:pt x="194" y="494"/>
                    </a:moveTo>
                    <a:cubicBezTo>
                      <a:pt x="68" y="453"/>
                      <a:pt x="0" y="319"/>
                      <a:pt x="41" y="193"/>
                    </a:cubicBezTo>
                    <a:cubicBezTo>
                      <a:pt x="81" y="68"/>
                      <a:pt x="216" y="0"/>
                      <a:pt x="341" y="40"/>
                    </a:cubicBezTo>
                    <a:cubicBezTo>
                      <a:pt x="466" y="81"/>
                      <a:pt x="535" y="215"/>
                      <a:pt x="494" y="341"/>
                    </a:cubicBezTo>
                    <a:cubicBezTo>
                      <a:pt x="453" y="466"/>
                      <a:pt x="319" y="534"/>
                      <a:pt x="194" y="4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5" name="Google Shape;1455;p288"/>
              <p:cNvSpPr/>
              <p:nvPr/>
            </p:nvSpPr>
            <p:spPr>
              <a:xfrm>
                <a:off x="5269360" y="2202972"/>
                <a:ext cx="454949" cy="455309"/>
              </a:xfrm>
              <a:custGeom>
                <a:avLst/>
                <a:gdLst/>
                <a:ahLst/>
                <a:cxnLst/>
                <a:rect l="l" t="t" r="r" b="b"/>
                <a:pathLst>
                  <a:path w="535" h="535" extrusionOk="0">
                    <a:moveTo>
                      <a:pt x="341" y="495"/>
                    </a:moveTo>
                    <a:cubicBezTo>
                      <a:pt x="216" y="535"/>
                      <a:pt x="81" y="467"/>
                      <a:pt x="41" y="342"/>
                    </a:cubicBezTo>
                    <a:cubicBezTo>
                      <a:pt x="0" y="216"/>
                      <a:pt x="68" y="82"/>
                      <a:pt x="194" y="41"/>
                    </a:cubicBezTo>
                    <a:cubicBezTo>
                      <a:pt x="319" y="0"/>
                      <a:pt x="454" y="69"/>
                      <a:pt x="494" y="194"/>
                    </a:cubicBezTo>
                    <a:cubicBezTo>
                      <a:pt x="535" y="319"/>
                      <a:pt x="466" y="454"/>
                      <a:pt x="341" y="4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6" name="Google Shape;1456;p288"/>
              <p:cNvSpPr/>
              <p:nvPr/>
            </p:nvSpPr>
            <p:spPr>
              <a:xfrm>
                <a:off x="4913752" y="1713829"/>
                <a:ext cx="460348" cy="45962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0" extrusionOk="0">
                    <a:moveTo>
                      <a:pt x="464" y="410"/>
                    </a:moveTo>
                    <a:cubicBezTo>
                      <a:pt x="386" y="517"/>
                      <a:pt x="237" y="540"/>
                      <a:pt x="131" y="463"/>
                    </a:cubicBezTo>
                    <a:cubicBezTo>
                      <a:pt x="24" y="386"/>
                      <a:pt x="0" y="236"/>
                      <a:pt x="78" y="130"/>
                    </a:cubicBezTo>
                    <a:cubicBezTo>
                      <a:pt x="155" y="23"/>
                      <a:pt x="304" y="0"/>
                      <a:pt x="411" y="77"/>
                    </a:cubicBezTo>
                    <a:cubicBezTo>
                      <a:pt x="517" y="155"/>
                      <a:pt x="541" y="304"/>
                      <a:pt x="464" y="4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7" name="Google Shape;1457;p288"/>
              <p:cNvSpPr/>
              <p:nvPr/>
            </p:nvSpPr>
            <p:spPr>
              <a:xfrm>
                <a:off x="3910179" y="2033807"/>
                <a:ext cx="1323643" cy="139688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889" extrusionOk="0">
                    <a:moveTo>
                      <a:pt x="1668" y="1066"/>
                    </a:moveTo>
                    <a:cubicBezTo>
                      <a:pt x="1678" y="1029"/>
                      <a:pt x="1678" y="991"/>
                      <a:pt x="1678" y="954"/>
                    </a:cubicBezTo>
                    <a:cubicBezTo>
                      <a:pt x="1678" y="917"/>
                      <a:pt x="1678" y="880"/>
                      <a:pt x="1668" y="841"/>
                    </a:cubicBezTo>
                    <a:cubicBezTo>
                      <a:pt x="1790" y="664"/>
                      <a:pt x="1790" y="664"/>
                      <a:pt x="1790" y="664"/>
                    </a:cubicBezTo>
                    <a:cubicBezTo>
                      <a:pt x="1584" y="580"/>
                      <a:pt x="1584" y="580"/>
                      <a:pt x="1584" y="580"/>
                    </a:cubicBezTo>
                    <a:cubicBezTo>
                      <a:pt x="1556" y="523"/>
                      <a:pt x="1510" y="458"/>
                      <a:pt x="1464" y="412"/>
                    </a:cubicBezTo>
                    <a:cubicBezTo>
                      <a:pt x="1454" y="187"/>
                      <a:pt x="1454" y="187"/>
                      <a:pt x="1454" y="187"/>
                    </a:cubicBezTo>
                    <a:cubicBezTo>
                      <a:pt x="1240" y="243"/>
                      <a:pt x="1240" y="243"/>
                      <a:pt x="1240" y="243"/>
                    </a:cubicBezTo>
                    <a:cubicBezTo>
                      <a:pt x="1175" y="214"/>
                      <a:pt x="1109" y="187"/>
                      <a:pt x="1044" y="177"/>
                    </a:cubicBezTo>
                    <a:cubicBezTo>
                      <a:pt x="895" y="0"/>
                      <a:pt x="895" y="0"/>
                      <a:pt x="895" y="0"/>
                    </a:cubicBezTo>
                    <a:cubicBezTo>
                      <a:pt x="765" y="177"/>
                      <a:pt x="765" y="177"/>
                      <a:pt x="765" y="177"/>
                    </a:cubicBezTo>
                    <a:cubicBezTo>
                      <a:pt x="689" y="187"/>
                      <a:pt x="625" y="206"/>
                      <a:pt x="569" y="243"/>
                    </a:cubicBezTo>
                    <a:cubicBezTo>
                      <a:pt x="345" y="177"/>
                      <a:pt x="345" y="177"/>
                      <a:pt x="345" y="177"/>
                    </a:cubicBezTo>
                    <a:cubicBezTo>
                      <a:pt x="335" y="402"/>
                      <a:pt x="335" y="402"/>
                      <a:pt x="335" y="402"/>
                    </a:cubicBezTo>
                    <a:cubicBezTo>
                      <a:pt x="290" y="449"/>
                      <a:pt x="242" y="505"/>
                      <a:pt x="214" y="571"/>
                    </a:cubicBezTo>
                    <a:cubicBezTo>
                      <a:pt x="0" y="645"/>
                      <a:pt x="0" y="645"/>
                      <a:pt x="0" y="645"/>
                    </a:cubicBezTo>
                    <a:cubicBezTo>
                      <a:pt x="122" y="832"/>
                      <a:pt x="122" y="832"/>
                      <a:pt x="122" y="832"/>
                    </a:cubicBezTo>
                    <a:cubicBezTo>
                      <a:pt x="113" y="870"/>
                      <a:pt x="113" y="907"/>
                      <a:pt x="113" y="954"/>
                    </a:cubicBezTo>
                    <a:cubicBezTo>
                      <a:pt x="113" y="981"/>
                      <a:pt x="113" y="1010"/>
                      <a:pt x="122" y="1047"/>
                    </a:cubicBezTo>
                    <a:cubicBezTo>
                      <a:pt x="0" y="1226"/>
                      <a:pt x="0" y="1226"/>
                      <a:pt x="0" y="1226"/>
                    </a:cubicBezTo>
                    <a:cubicBezTo>
                      <a:pt x="195" y="1309"/>
                      <a:pt x="195" y="1309"/>
                      <a:pt x="195" y="1309"/>
                    </a:cubicBezTo>
                    <a:cubicBezTo>
                      <a:pt x="232" y="1375"/>
                      <a:pt x="271" y="1430"/>
                      <a:pt x="327" y="1488"/>
                    </a:cubicBezTo>
                    <a:cubicBezTo>
                      <a:pt x="335" y="1702"/>
                      <a:pt x="335" y="1702"/>
                      <a:pt x="335" y="1702"/>
                    </a:cubicBezTo>
                    <a:cubicBezTo>
                      <a:pt x="530" y="1647"/>
                      <a:pt x="530" y="1647"/>
                      <a:pt x="530" y="1647"/>
                    </a:cubicBezTo>
                    <a:cubicBezTo>
                      <a:pt x="606" y="1684"/>
                      <a:pt x="680" y="1711"/>
                      <a:pt x="755" y="1721"/>
                    </a:cubicBezTo>
                    <a:cubicBezTo>
                      <a:pt x="886" y="1889"/>
                      <a:pt x="886" y="1889"/>
                      <a:pt x="886" y="1889"/>
                    </a:cubicBezTo>
                    <a:cubicBezTo>
                      <a:pt x="1016" y="1729"/>
                      <a:pt x="1016" y="1729"/>
                      <a:pt x="1016" y="1729"/>
                    </a:cubicBezTo>
                    <a:cubicBezTo>
                      <a:pt x="1090" y="1711"/>
                      <a:pt x="1166" y="1692"/>
                      <a:pt x="1240" y="1655"/>
                    </a:cubicBezTo>
                    <a:cubicBezTo>
                      <a:pt x="1435" y="1711"/>
                      <a:pt x="1435" y="1711"/>
                      <a:pt x="1435" y="1711"/>
                    </a:cubicBezTo>
                    <a:cubicBezTo>
                      <a:pt x="1444" y="1506"/>
                      <a:pt x="1444" y="1506"/>
                      <a:pt x="1444" y="1506"/>
                    </a:cubicBezTo>
                    <a:cubicBezTo>
                      <a:pt x="1501" y="1449"/>
                      <a:pt x="1547" y="1385"/>
                      <a:pt x="1584" y="1319"/>
                    </a:cubicBezTo>
                    <a:cubicBezTo>
                      <a:pt x="1781" y="1244"/>
                      <a:pt x="1781" y="1244"/>
                      <a:pt x="1781" y="1244"/>
                    </a:cubicBezTo>
                    <a:cubicBezTo>
                      <a:pt x="1668" y="1066"/>
                      <a:pt x="1668" y="1066"/>
                      <a:pt x="1668" y="106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812800" sx="116000" sy="116000" algn="ctr" rotWithShape="0">
                  <a:srgbClr val="000000">
                    <a:alpha val="14509"/>
                  </a:srgbClr>
                </a:outerShdw>
              </a:effectLst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8" name="Google Shape;1458;p288"/>
              <p:cNvSpPr/>
              <p:nvPr/>
            </p:nvSpPr>
            <p:spPr>
              <a:xfrm>
                <a:off x="4432491" y="2254751"/>
                <a:ext cx="270442" cy="53653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88" extrusionOk="0">
                    <a:moveTo>
                      <a:pt x="490" y="0"/>
                    </a:moveTo>
                    <a:cubicBezTo>
                      <a:pt x="323" y="0"/>
                      <a:pt x="158" y="25"/>
                      <a:pt x="0" y="73"/>
                    </a:cubicBezTo>
                    <a:cubicBezTo>
                      <a:pt x="13" y="114"/>
                      <a:pt x="26" y="152"/>
                      <a:pt x="38" y="188"/>
                    </a:cubicBezTo>
                    <a:cubicBezTo>
                      <a:pt x="181" y="146"/>
                      <a:pt x="332" y="122"/>
                      <a:pt x="488" y="122"/>
                    </a:cubicBezTo>
                    <a:cubicBezTo>
                      <a:pt x="634" y="122"/>
                      <a:pt x="777" y="143"/>
                      <a:pt x="911" y="181"/>
                    </a:cubicBezTo>
                    <a:cubicBezTo>
                      <a:pt x="947" y="65"/>
                      <a:pt x="947" y="65"/>
                      <a:pt x="947" y="65"/>
                    </a:cubicBezTo>
                    <a:cubicBezTo>
                      <a:pt x="800" y="21"/>
                      <a:pt x="646" y="0"/>
                      <a:pt x="490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59" name="Google Shape;1459;p288"/>
              <p:cNvSpPr/>
              <p:nvPr/>
            </p:nvSpPr>
            <p:spPr>
              <a:xfrm>
                <a:off x="4717797" y="2279886"/>
                <a:ext cx="228872" cy="178723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26" extrusionOk="0">
                    <a:moveTo>
                      <a:pt x="40" y="0"/>
                    </a:moveTo>
                    <a:cubicBezTo>
                      <a:pt x="26" y="42"/>
                      <a:pt x="13" y="83"/>
                      <a:pt x="0" y="121"/>
                    </a:cubicBezTo>
                    <a:cubicBezTo>
                      <a:pt x="281" y="220"/>
                      <a:pt x="526" y="397"/>
                      <a:pt x="707" y="626"/>
                    </a:cubicBezTo>
                    <a:cubicBezTo>
                      <a:pt x="802" y="556"/>
                      <a:pt x="802" y="556"/>
                      <a:pt x="802" y="556"/>
                    </a:cubicBezTo>
                    <a:cubicBezTo>
                      <a:pt x="607" y="301"/>
                      <a:pt x="336" y="105"/>
                      <a:pt x="40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0" name="Google Shape;1460;p288"/>
              <p:cNvSpPr/>
              <p:nvPr/>
            </p:nvSpPr>
            <p:spPr>
              <a:xfrm>
                <a:off x="4191056" y="2282423"/>
                <a:ext cx="228631" cy="181260"/>
              </a:xfrm>
              <a:custGeom>
                <a:avLst/>
                <a:gdLst/>
                <a:ahLst/>
                <a:cxnLst/>
                <a:rect l="l" t="t" r="r" b="b"/>
                <a:pathLst>
                  <a:path w="801" h="635" extrusionOk="0">
                    <a:moveTo>
                      <a:pt x="763" y="0"/>
                    </a:moveTo>
                    <a:cubicBezTo>
                      <a:pt x="458" y="109"/>
                      <a:pt x="196" y="304"/>
                      <a:pt x="0" y="564"/>
                    </a:cubicBezTo>
                    <a:cubicBezTo>
                      <a:pt x="35" y="588"/>
                      <a:pt x="68" y="613"/>
                      <a:pt x="99" y="635"/>
                    </a:cubicBezTo>
                    <a:cubicBezTo>
                      <a:pt x="279" y="401"/>
                      <a:pt x="521" y="220"/>
                      <a:pt x="801" y="118"/>
                    </a:cubicBezTo>
                    <a:cubicBezTo>
                      <a:pt x="763" y="0"/>
                      <a:pt x="763" y="0"/>
                      <a:pt x="763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1" name="Google Shape;1461;p288"/>
              <p:cNvSpPr/>
              <p:nvPr/>
            </p:nvSpPr>
            <p:spPr>
              <a:xfrm>
                <a:off x="4935550" y="2459939"/>
                <a:ext cx="113712" cy="256665"/>
              </a:xfrm>
              <a:custGeom>
                <a:avLst/>
                <a:gdLst/>
                <a:ahLst/>
                <a:cxnLst/>
                <a:rect l="l" t="t" r="r" b="b"/>
                <a:pathLst>
                  <a:path w="398" h="899" extrusionOk="0">
                    <a:moveTo>
                      <a:pt x="97" y="0"/>
                    </a:moveTo>
                    <a:cubicBezTo>
                      <a:pt x="0" y="71"/>
                      <a:pt x="0" y="71"/>
                      <a:pt x="0" y="71"/>
                    </a:cubicBezTo>
                    <a:cubicBezTo>
                      <a:pt x="165" y="308"/>
                      <a:pt x="265" y="592"/>
                      <a:pt x="275" y="899"/>
                    </a:cubicBezTo>
                    <a:cubicBezTo>
                      <a:pt x="398" y="898"/>
                      <a:pt x="398" y="898"/>
                      <a:pt x="398" y="898"/>
                    </a:cubicBezTo>
                    <a:cubicBezTo>
                      <a:pt x="384" y="573"/>
                      <a:pt x="278" y="257"/>
                      <a:pt x="97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2" name="Google Shape;1462;p288"/>
              <p:cNvSpPr/>
              <p:nvPr/>
            </p:nvSpPr>
            <p:spPr>
              <a:xfrm>
                <a:off x="4094739" y="2461992"/>
                <a:ext cx="109965" cy="261860"/>
              </a:xfrm>
              <a:custGeom>
                <a:avLst/>
                <a:gdLst/>
                <a:ahLst/>
                <a:cxnLst/>
                <a:rect l="l" t="t" r="r" b="b"/>
                <a:pathLst>
                  <a:path w="385" h="917" extrusionOk="0">
                    <a:moveTo>
                      <a:pt x="281" y="0"/>
                    </a:moveTo>
                    <a:cubicBezTo>
                      <a:pt x="199" y="127"/>
                      <a:pt x="130" y="272"/>
                      <a:pt x="73" y="433"/>
                    </a:cubicBezTo>
                    <a:cubicBezTo>
                      <a:pt x="27" y="574"/>
                      <a:pt x="2" y="738"/>
                      <a:pt x="0" y="917"/>
                    </a:cubicBezTo>
                    <a:cubicBezTo>
                      <a:pt x="41" y="917"/>
                      <a:pt x="80" y="917"/>
                      <a:pt x="119" y="917"/>
                    </a:cubicBezTo>
                    <a:cubicBezTo>
                      <a:pt x="125" y="605"/>
                      <a:pt x="223" y="317"/>
                      <a:pt x="385" y="77"/>
                    </a:cubicBezTo>
                    <a:cubicBezTo>
                      <a:pt x="281" y="0"/>
                      <a:pt x="281" y="0"/>
                      <a:pt x="281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3" name="Google Shape;1463;p288"/>
              <p:cNvSpPr/>
              <p:nvPr/>
            </p:nvSpPr>
            <p:spPr>
              <a:xfrm>
                <a:off x="4938447" y="2741738"/>
                <a:ext cx="110811" cy="258478"/>
              </a:xfrm>
              <a:custGeom>
                <a:avLst/>
                <a:gdLst/>
                <a:ahLst/>
                <a:cxnLst/>
                <a:rect l="l" t="t" r="r" b="b"/>
                <a:pathLst>
                  <a:path w="388" h="905" extrusionOk="0">
                    <a:moveTo>
                      <a:pt x="388" y="0"/>
                    </a:moveTo>
                    <a:cubicBezTo>
                      <a:pt x="266" y="0"/>
                      <a:pt x="266" y="0"/>
                      <a:pt x="266" y="0"/>
                    </a:cubicBezTo>
                    <a:cubicBezTo>
                      <a:pt x="260" y="309"/>
                      <a:pt x="163" y="597"/>
                      <a:pt x="0" y="836"/>
                    </a:cubicBezTo>
                    <a:cubicBezTo>
                      <a:pt x="96" y="905"/>
                      <a:pt x="96" y="905"/>
                      <a:pt x="96" y="905"/>
                    </a:cubicBezTo>
                    <a:cubicBezTo>
                      <a:pt x="174" y="787"/>
                      <a:pt x="258" y="642"/>
                      <a:pt x="305" y="465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05" y="464"/>
                      <a:pt x="305" y="464"/>
                      <a:pt x="305" y="464"/>
                    </a:cubicBezTo>
                    <a:cubicBezTo>
                      <a:pt x="356" y="320"/>
                      <a:pt x="384" y="157"/>
                      <a:pt x="388" y="0"/>
                    </a:cubicBezTo>
                  </a:path>
                </a:pathLst>
              </a:custGeom>
              <a:solidFill>
                <a:srgbClr val="CFA15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4" name="Google Shape;1464;p288"/>
              <p:cNvSpPr/>
              <p:nvPr/>
            </p:nvSpPr>
            <p:spPr>
              <a:xfrm>
                <a:off x="4094742" y="2747174"/>
                <a:ext cx="113108" cy="259322"/>
              </a:xfrm>
              <a:custGeom>
                <a:avLst/>
                <a:gdLst/>
                <a:ahLst/>
                <a:cxnLst/>
                <a:rect l="l" t="t" r="r" b="b"/>
                <a:pathLst>
                  <a:path w="396" h="908" extrusionOk="0">
                    <a:moveTo>
                      <a:pt x="119" y="0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5" y="326"/>
                      <a:pt x="108" y="639"/>
                      <a:pt x="298" y="908"/>
                    </a:cubicBezTo>
                    <a:cubicBezTo>
                      <a:pt x="332" y="882"/>
                      <a:pt x="365" y="858"/>
                      <a:pt x="396" y="835"/>
                    </a:cubicBezTo>
                    <a:cubicBezTo>
                      <a:pt x="231" y="597"/>
                      <a:pt x="129" y="310"/>
                      <a:pt x="119" y="0"/>
                    </a:cubicBezTo>
                  </a:path>
                </a:pathLst>
              </a:custGeom>
              <a:solidFill>
                <a:srgbClr val="BD873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5" name="Google Shape;1465;p288"/>
              <p:cNvSpPr/>
              <p:nvPr/>
            </p:nvSpPr>
            <p:spPr>
              <a:xfrm>
                <a:off x="4720940" y="3001909"/>
                <a:ext cx="227785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798" h="628" extrusionOk="0">
                    <a:moveTo>
                      <a:pt x="708" y="0"/>
                    </a:moveTo>
                    <a:cubicBezTo>
                      <a:pt x="529" y="235"/>
                      <a:pt x="283" y="417"/>
                      <a:pt x="0" y="518"/>
                    </a:cubicBezTo>
                    <a:cubicBezTo>
                      <a:pt x="35" y="628"/>
                      <a:pt x="35" y="628"/>
                      <a:pt x="35" y="628"/>
                    </a:cubicBezTo>
                    <a:cubicBezTo>
                      <a:pt x="348" y="516"/>
                      <a:pt x="617" y="318"/>
                      <a:pt x="798" y="66"/>
                    </a:cubicBezTo>
                    <a:cubicBezTo>
                      <a:pt x="767" y="42"/>
                      <a:pt x="738" y="21"/>
                      <a:pt x="708" y="0"/>
                    </a:cubicBezTo>
                    <a:cubicBezTo>
                      <a:pt x="708" y="0"/>
                      <a:pt x="708" y="0"/>
                      <a:pt x="708" y="0"/>
                    </a:cubicBezTo>
                  </a:path>
                </a:pathLst>
              </a:custGeom>
              <a:solidFill>
                <a:srgbClr val="16447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6" name="Google Shape;1466;p288"/>
              <p:cNvSpPr/>
              <p:nvPr/>
            </p:nvSpPr>
            <p:spPr>
              <a:xfrm>
                <a:off x="4193596" y="3003842"/>
                <a:ext cx="231288" cy="179328"/>
              </a:xfrm>
              <a:custGeom>
                <a:avLst/>
                <a:gdLst/>
                <a:ahLst/>
                <a:cxnLst/>
                <a:rect l="l" t="t" r="r" b="b"/>
                <a:pathLst>
                  <a:path w="810" h="628" extrusionOk="0">
                    <a:moveTo>
                      <a:pt x="98" y="0"/>
                    </a:moveTo>
                    <a:cubicBezTo>
                      <a:pt x="98" y="0"/>
                      <a:pt x="98" y="0"/>
                      <a:pt x="98" y="0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00" y="329"/>
                      <a:pt x="467" y="520"/>
                      <a:pt x="773" y="628"/>
                    </a:cubicBezTo>
                    <a:cubicBezTo>
                      <a:pt x="786" y="587"/>
                      <a:pt x="799" y="550"/>
                      <a:pt x="810" y="514"/>
                    </a:cubicBezTo>
                    <a:cubicBezTo>
                      <a:pt x="526" y="414"/>
                      <a:pt x="280" y="234"/>
                      <a:pt x="98" y="0"/>
                    </a:cubicBezTo>
                  </a:path>
                </a:pathLst>
              </a:custGeom>
              <a:solidFill>
                <a:srgbClr val="1B5295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467" name="Google Shape;1467;p288"/>
              <p:cNvSpPr/>
              <p:nvPr/>
            </p:nvSpPr>
            <p:spPr>
              <a:xfrm>
                <a:off x="4437686" y="3157542"/>
                <a:ext cx="269837" cy="52203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83" extrusionOk="0">
                    <a:moveTo>
                      <a:pt x="908" y="0"/>
                    </a:moveTo>
                    <a:cubicBezTo>
                      <a:pt x="768" y="41"/>
                      <a:pt x="621" y="63"/>
                      <a:pt x="469" y="63"/>
                    </a:cubicBezTo>
                    <a:cubicBezTo>
                      <a:pt x="319" y="63"/>
                      <a:pt x="175" y="4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159" y="162"/>
                      <a:pt x="317" y="183"/>
                      <a:pt x="472" y="183"/>
                    </a:cubicBezTo>
                    <a:cubicBezTo>
                      <a:pt x="635" y="183"/>
                      <a:pt x="795" y="159"/>
                      <a:pt x="945" y="113"/>
                    </a:cubicBezTo>
                    <a:cubicBezTo>
                      <a:pt x="933" y="74"/>
                      <a:pt x="920" y="36"/>
                      <a:pt x="908" y="0"/>
                    </a:cubicBezTo>
                    <a:cubicBezTo>
                      <a:pt x="908" y="0"/>
                      <a:pt x="908" y="0"/>
                      <a:pt x="908" y="0"/>
                    </a:cubicBezTo>
                  </a:path>
                </a:pathLst>
              </a:custGeom>
              <a:solidFill>
                <a:srgbClr val="D7D7D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endParaRPr sz="1350" b="0" i="0" u="none" strike="noStrike" cap="none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468" name="Google Shape;1468;p288"/>
          <p:cNvSpPr txBox="1">
            <a:spLocks noGrp="1"/>
          </p:cNvSpPr>
          <p:nvPr>
            <p:ph type="body" idx="1"/>
          </p:nvPr>
        </p:nvSpPr>
        <p:spPr>
          <a:xfrm>
            <a:off x="562709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9" name="Google Shape;1469;p288"/>
          <p:cNvSpPr txBox="1">
            <a:spLocks noGrp="1"/>
          </p:cNvSpPr>
          <p:nvPr>
            <p:ph type="body" idx="2"/>
          </p:nvPr>
        </p:nvSpPr>
        <p:spPr>
          <a:xfrm>
            <a:off x="562709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0" name="Google Shape;1470;p288"/>
          <p:cNvSpPr txBox="1">
            <a:spLocks noGrp="1"/>
          </p:cNvSpPr>
          <p:nvPr>
            <p:ph type="body" idx="3"/>
          </p:nvPr>
        </p:nvSpPr>
        <p:spPr>
          <a:xfrm>
            <a:off x="562709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1" name="Google Shape;1471;p288"/>
          <p:cNvSpPr txBox="1">
            <a:spLocks noGrp="1"/>
          </p:cNvSpPr>
          <p:nvPr>
            <p:ph type="body" idx="4"/>
          </p:nvPr>
        </p:nvSpPr>
        <p:spPr>
          <a:xfrm>
            <a:off x="562709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2" name="Google Shape;1472;p288"/>
          <p:cNvSpPr txBox="1">
            <a:spLocks noGrp="1"/>
          </p:cNvSpPr>
          <p:nvPr>
            <p:ph type="body" idx="5"/>
          </p:nvPr>
        </p:nvSpPr>
        <p:spPr>
          <a:xfrm>
            <a:off x="562709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3" name="Google Shape;1473;p288"/>
          <p:cNvSpPr txBox="1">
            <a:spLocks noGrp="1"/>
          </p:cNvSpPr>
          <p:nvPr>
            <p:ph type="body" idx="6"/>
          </p:nvPr>
        </p:nvSpPr>
        <p:spPr>
          <a:xfrm>
            <a:off x="6420898" y="121959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4" name="Google Shape;1474;p288"/>
          <p:cNvSpPr txBox="1">
            <a:spLocks noGrp="1"/>
          </p:cNvSpPr>
          <p:nvPr>
            <p:ph type="body" idx="7"/>
          </p:nvPr>
        </p:nvSpPr>
        <p:spPr>
          <a:xfrm>
            <a:off x="6420898" y="193808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5" name="Google Shape;1475;p288"/>
          <p:cNvSpPr txBox="1">
            <a:spLocks noGrp="1"/>
          </p:cNvSpPr>
          <p:nvPr>
            <p:ph type="body" idx="8"/>
          </p:nvPr>
        </p:nvSpPr>
        <p:spPr>
          <a:xfrm>
            <a:off x="6420898" y="337506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6" name="Google Shape;1476;p288"/>
          <p:cNvSpPr txBox="1">
            <a:spLocks noGrp="1"/>
          </p:cNvSpPr>
          <p:nvPr>
            <p:ph type="body" idx="9"/>
          </p:nvPr>
        </p:nvSpPr>
        <p:spPr>
          <a:xfrm>
            <a:off x="6420898" y="409355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7" name="Google Shape;1477;p288"/>
          <p:cNvSpPr txBox="1">
            <a:spLocks noGrp="1"/>
          </p:cNvSpPr>
          <p:nvPr>
            <p:ph type="body" idx="13"/>
          </p:nvPr>
        </p:nvSpPr>
        <p:spPr>
          <a:xfrm>
            <a:off x="6420898" y="2656573"/>
            <a:ext cx="2158088" cy="320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1_Section title and description 22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9" name="Google Shape;1479;p28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289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1" name="Google Shape;1481;p289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0"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9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4" name="Google Shape;1484;p29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5" name="Google Shape;1485;p290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86" name="Google Shape;1486;p290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87" name="Google Shape;1487;p290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l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88" name="Google Shape;1488;p290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1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91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291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2" name="Google Shape;1492;p291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493" name="Google Shape;1493;p291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rgbClr val="50AFE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4" name="Google Shape;1494;p291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rgbClr val="50AFE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rgbClr val="50AFE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495" name="Google Shape;1495;p291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2"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92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8" name="Google Shape;1498;p29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9" name="Google Shape;1499;p292"/>
          <p:cNvGrpSpPr/>
          <p:nvPr/>
        </p:nvGrpSpPr>
        <p:grpSpPr>
          <a:xfrm>
            <a:off x="2263140" y="1653932"/>
            <a:ext cx="4747260" cy="830997"/>
            <a:chOff x="2263140" y="1779657"/>
            <a:chExt cx="4747260" cy="830997"/>
          </a:xfrm>
        </p:grpSpPr>
        <p:cxnSp>
          <p:nvCxnSpPr>
            <p:cNvPr id="1500" name="Google Shape;1500;p292"/>
            <p:cNvCxnSpPr/>
            <p:nvPr/>
          </p:nvCxnSpPr>
          <p:spPr>
            <a:xfrm>
              <a:off x="2263140" y="2042160"/>
              <a:ext cx="474726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1" name="Google Shape;1501;p292"/>
            <p:cNvSpPr txBox="1"/>
            <p:nvPr/>
          </p:nvSpPr>
          <p:spPr>
            <a:xfrm>
              <a:off x="4385310" y="1779657"/>
              <a:ext cx="502920" cy="83099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4800" b="1" i="1" u="none" strike="noStrike" cap="none">
                  <a:solidFill>
                    <a:schemeClr val="accent2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4800" b="0" i="0" u="none" strike="noStrike" cap="none">
                <a:solidFill>
                  <a:schemeClr val="accent2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02" name="Google Shape;1502;p292"/>
          <p:cNvSpPr txBox="1">
            <a:spLocks noGrp="1"/>
          </p:cNvSpPr>
          <p:nvPr>
            <p:ph type="body" idx="1"/>
          </p:nvPr>
        </p:nvSpPr>
        <p:spPr>
          <a:xfrm>
            <a:off x="571500" y="2107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accent3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3"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3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5" name="Google Shape;1505;p29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6" name="Google Shape;1506;p293"/>
          <p:cNvGrpSpPr/>
          <p:nvPr/>
        </p:nvGrpSpPr>
        <p:grpSpPr>
          <a:xfrm>
            <a:off x="1403060" y="1183590"/>
            <a:ext cx="6337881" cy="1569620"/>
            <a:chOff x="1492092" y="1002130"/>
            <a:chExt cx="6337881" cy="1569620"/>
          </a:xfrm>
        </p:grpSpPr>
        <p:cxnSp>
          <p:nvCxnSpPr>
            <p:cNvPr id="1507" name="Google Shape;1507;p293"/>
            <p:cNvCxnSpPr/>
            <p:nvPr/>
          </p:nvCxnSpPr>
          <p:spPr>
            <a:xfrm>
              <a:off x="1492092" y="1449493"/>
              <a:ext cx="6337881" cy="0"/>
            </a:xfrm>
            <a:prstGeom prst="straightConnector1">
              <a:avLst/>
            </a:prstGeom>
            <a:noFill/>
            <a:ln w="127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08" name="Google Shape;1508;p293"/>
            <p:cNvSpPr txBox="1"/>
            <p:nvPr/>
          </p:nvSpPr>
          <p:spPr>
            <a:xfrm>
              <a:off x="4302597" y="1002130"/>
              <a:ext cx="716871" cy="15696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9600" b="0" i="0" u="none" strike="noStrike" cap="none">
                  <a:solidFill>
                    <a:schemeClr val="accent4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“</a:t>
              </a:r>
              <a:endParaRPr sz="9600" b="0" i="0" u="none" strike="noStrike" cap="none">
                <a:solidFill>
                  <a:schemeClr val="accent4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09" name="Google Shape;1509;p293"/>
          <p:cNvGrpSpPr/>
          <p:nvPr/>
        </p:nvGrpSpPr>
        <p:grpSpPr>
          <a:xfrm>
            <a:off x="1492092" y="3662045"/>
            <a:ext cx="6159817" cy="71120"/>
            <a:chOff x="2145983" y="2931954"/>
            <a:chExt cx="6159817" cy="71120"/>
          </a:xfrm>
        </p:grpSpPr>
        <p:sp>
          <p:nvSpPr>
            <p:cNvPr id="1510" name="Google Shape;1510;p293"/>
            <p:cNvSpPr/>
            <p:nvPr/>
          </p:nvSpPr>
          <p:spPr>
            <a:xfrm>
              <a:off x="2145983" y="2931954"/>
              <a:ext cx="6159817" cy="7112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11" name="Google Shape;1511;p293"/>
            <p:cNvSpPr/>
            <p:nvPr/>
          </p:nvSpPr>
          <p:spPr>
            <a:xfrm>
              <a:off x="3869954" y="2931954"/>
              <a:ext cx="2711874" cy="71120"/>
            </a:xfrm>
            <a:prstGeom prst="roundRect">
              <a:avLst>
                <a:gd name="adj" fmla="val 50000"/>
              </a:avLst>
            </a:prstGeom>
            <a:solidFill>
              <a:srgbClr val="50AFE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12" name="Google Shape;1512;p293"/>
          <p:cNvSpPr txBox="1">
            <a:spLocks noGrp="1"/>
          </p:cNvSpPr>
          <p:nvPr>
            <p:ph type="body" idx="1"/>
          </p:nvPr>
        </p:nvSpPr>
        <p:spPr>
          <a:xfrm>
            <a:off x="571500" y="2030343"/>
            <a:ext cx="8001000" cy="1323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3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2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22"/>
          <p:cNvSpPr>
            <a:spLocks noGrp="1"/>
          </p:cNvSpPr>
          <p:nvPr>
            <p:ph type="pic" idx="2"/>
          </p:nvPr>
        </p:nvSpPr>
        <p:spPr>
          <a:xfrm>
            <a:off x="4983850" y="776920"/>
            <a:ext cx="4160150" cy="405050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22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222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22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4"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4" name="Google Shape;1514;p294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15" name="Google Shape;1515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6" name="Google Shape;1516;p294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17" name="Google Shape;1517;p294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8" name="Google Shape;1518;p294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19" name="Google Shape;1519;p294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20" name="Google Shape;1520;p294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21" name="Google Shape;1521;p294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22" name="Google Shape;1522;p294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23" name="Google Shape;1523;p294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5"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295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26" name="Google Shape;1526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7" name="Google Shape;1527;p295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8" name="Google Shape;1528;p29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9" name="Google Shape;1529;p295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30" name="Google Shape;1530;p295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9ED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31" name="Google Shape;1531;p295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32" name="Google Shape;1532;p295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33" name="Google Shape;1533;p295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34" name="Google Shape;1534;p295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6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296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37" name="Google Shape;1537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8" name="Google Shape;1538;p296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9" name="Google Shape;1539;p296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0" name="Google Shape;1540;p296"/>
          <p:cNvGrpSpPr/>
          <p:nvPr/>
        </p:nvGrpSpPr>
        <p:grpSpPr>
          <a:xfrm>
            <a:off x="904073" y="1547578"/>
            <a:ext cx="7494347" cy="2133815"/>
            <a:chOff x="822793" y="1506938"/>
            <a:chExt cx="7494347" cy="2133815"/>
          </a:xfrm>
        </p:grpSpPr>
        <p:sp>
          <p:nvSpPr>
            <p:cNvPr id="1541" name="Google Shape;1541;p296"/>
            <p:cNvSpPr/>
            <p:nvPr/>
          </p:nvSpPr>
          <p:spPr>
            <a:xfrm rot="-60000">
              <a:off x="949529" y="1680211"/>
              <a:ext cx="7351622" cy="1896534"/>
            </a:xfrm>
            <a:custGeom>
              <a:avLst/>
              <a:gdLst/>
              <a:ahLst/>
              <a:cxnLst/>
              <a:rect l="l" t="t" r="r" b="b"/>
              <a:pathLst>
                <a:path w="4244340" h="1363980" extrusionOk="0">
                  <a:moveTo>
                    <a:pt x="0" y="0"/>
                  </a:moveTo>
                  <a:lnTo>
                    <a:pt x="4244340" y="0"/>
                  </a:lnTo>
                  <a:lnTo>
                    <a:pt x="4008120" y="1363980"/>
                  </a:lnTo>
                  <a:lnTo>
                    <a:pt x="213360" y="13639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D87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grpSp>
          <p:nvGrpSpPr>
            <p:cNvPr id="1542" name="Google Shape;1542;p296"/>
            <p:cNvGrpSpPr/>
            <p:nvPr/>
          </p:nvGrpSpPr>
          <p:grpSpPr>
            <a:xfrm>
              <a:off x="822793" y="1506938"/>
              <a:ext cx="7391734" cy="1999241"/>
              <a:chOff x="1565910" y="1469735"/>
              <a:chExt cx="6079542" cy="2048377"/>
            </a:xfrm>
          </p:grpSpPr>
          <p:sp>
            <p:nvSpPr>
              <p:cNvPr id="1543" name="Google Shape;1543;p296"/>
              <p:cNvSpPr/>
              <p:nvPr/>
            </p:nvSpPr>
            <p:spPr>
              <a:xfrm rot="-60000">
                <a:off x="1582406" y="1522350"/>
                <a:ext cx="6046550" cy="1943146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  <p:sp>
            <p:nvSpPr>
              <p:cNvPr id="1544" name="Google Shape;1544;p296"/>
              <p:cNvSpPr/>
              <p:nvPr/>
            </p:nvSpPr>
            <p:spPr>
              <a:xfrm rot="60000">
                <a:off x="1629759" y="1537568"/>
                <a:ext cx="5951844" cy="1912711"/>
              </a:xfrm>
              <a:custGeom>
                <a:avLst/>
                <a:gdLst/>
                <a:ahLst/>
                <a:cxnLst/>
                <a:rect l="l" t="t" r="r" b="b"/>
                <a:pathLst>
                  <a:path w="4244340" h="1363980" extrusionOk="0">
                    <a:moveTo>
                      <a:pt x="0" y="0"/>
                    </a:moveTo>
                    <a:lnTo>
                      <a:pt x="4244340" y="0"/>
                    </a:lnTo>
                    <a:lnTo>
                      <a:pt x="4008120" y="1363980"/>
                    </a:lnTo>
                    <a:lnTo>
                      <a:pt x="213360" y="136398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rgbClr val="D8D8D8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</p:txBody>
          </p:sp>
        </p:grpSp>
      </p:grpSp>
      <p:sp>
        <p:nvSpPr>
          <p:cNvPr id="1545" name="Google Shape;1545;p296"/>
          <p:cNvSpPr txBox="1">
            <a:spLocks noGrp="1"/>
          </p:cNvSpPr>
          <p:nvPr>
            <p:ph type="body" idx="1"/>
          </p:nvPr>
        </p:nvSpPr>
        <p:spPr>
          <a:xfrm>
            <a:off x="1644519" y="2152045"/>
            <a:ext cx="6017522" cy="818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1" i="1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7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297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48" name="Google Shape;1548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9" name="Google Shape;1549;p297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0" name="Google Shape;1550;p297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51" name="Google Shape;1551;p297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2" name="Google Shape;1552;p297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53" name="Google Shape;1553;p297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54" name="Google Shape;1554;p297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55" name="Google Shape;1555;p297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6" name="Google Shape;1556;p297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7" name="Google Shape;1557;p297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58" name="Google Shape;1558;p297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59" name="Google Shape;1559;p297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60" name="Google Shape;1560;p297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1" name="Google Shape;1561;p297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2" name="Google Shape;1562;p297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63" name="Google Shape;1563;p297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64" name="Google Shape;1564;p297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8"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298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67" name="Google Shape;1567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8" name="Google Shape;1568;p298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69" name="Google Shape;1569;p298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70" name="Google Shape;1570;p298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7F6EB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1" name="Google Shape;1571;p298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50AF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72" name="Google Shape;1572;p298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73" name="Google Shape;1573;p298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74" name="Google Shape;1574;p298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5" name="Google Shape;1575;p298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6" name="Google Shape;1576;p298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77" name="Google Shape;1577;p298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7F6E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78" name="Google Shape;1578;p298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79" name="Google Shape;1579;p298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0" name="Google Shape;1580;p298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1" name="Google Shape;1581;p298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82" name="Google Shape;1582;p298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583" name="Google Shape;1583;p298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49"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" name="Google Shape;1585;p299"/>
          <p:cNvGrpSpPr/>
          <p:nvPr/>
        </p:nvGrpSpPr>
        <p:grpSpPr>
          <a:xfrm>
            <a:off x="444" y="0"/>
            <a:ext cx="9143556" cy="5143500"/>
            <a:chOff x="444" y="317809"/>
            <a:chExt cx="9143556" cy="5143500"/>
          </a:xfrm>
        </p:grpSpPr>
        <p:pic>
          <p:nvPicPr>
            <p:cNvPr id="1586" name="Google Shape;1586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444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7" name="Google Shape;1587;p299" descr="Surface chart&#10;&#10;Description automatically generated with low confidence"/>
            <p:cNvPicPr preferRelativeResize="0"/>
            <p:nvPr/>
          </p:nvPicPr>
          <p:blipFill rotWithShape="1">
            <a:blip r:embed="rId2">
              <a:alphaModFix amt="50000"/>
            </a:blip>
            <a:srcRect/>
            <a:stretch/>
          </p:blipFill>
          <p:spPr>
            <a:xfrm>
              <a:off x="889" y="317809"/>
              <a:ext cx="914311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88" name="Google Shape;1588;p299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9" name="Google Shape;1589;p299"/>
          <p:cNvSpPr/>
          <p:nvPr/>
        </p:nvSpPr>
        <p:spPr>
          <a:xfrm>
            <a:off x="1893911" y="1825943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D060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0" name="Google Shape;1590;p299"/>
          <p:cNvSpPr/>
          <p:nvPr/>
        </p:nvSpPr>
        <p:spPr>
          <a:xfrm>
            <a:off x="2222565" y="2127950"/>
            <a:ext cx="5027524" cy="1212468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8AC8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1" name="Google Shape;1591;p299"/>
          <p:cNvSpPr/>
          <p:nvPr/>
        </p:nvSpPr>
        <p:spPr>
          <a:xfrm>
            <a:off x="2058238" y="1976946"/>
            <a:ext cx="5027524" cy="1212468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592" name="Google Shape;1592;p299"/>
          <p:cNvGrpSpPr/>
          <p:nvPr/>
        </p:nvGrpSpPr>
        <p:grpSpPr>
          <a:xfrm>
            <a:off x="1985011" y="1602036"/>
            <a:ext cx="502919" cy="45719"/>
            <a:chOff x="1985011" y="1602036"/>
            <a:chExt cx="502919" cy="45719"/>
          </a:xfrm>
        </p:grpSpPr>
        <p:sp>
          <p:nvSpPr>
            <p:cNvPr id="1593" name="Google Shape;1593;p299"/>
            <p:cNvSpPr/>
            <p:nvPr/>
          </p:nvSpPr>
          <p:spPr>
            <a:xfrm>
              <a:off x="19850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4" name="Google Shape;1594;p299"/>
            <p:cNvSpPr/>
            <p:nvPr/>
          </p:nvSpPr>
          <p:spPr>
            <a:xfrm>
              <a:off x="21374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5" name="Google Shape;1595;p299"/>
            <p:cNvSpPr/>
            <p:nvPr/>
          </p:nvSpPr>
          <p:spPr>
            <a:xfrm>
              <a:off x="22898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6" name="Google Shape;1596;p299"/>
            <p:cNvSpPr/>
            <p:nvPr/>
          </p:nvSpPr>
          <p:spPr>
            <a:xfrm>
              <a:off x="2442211" y="1602036"/>
              <a:ext cx="45719" cy="45719"/>
            </a:xfrm>
            <a:prstGeom prst="ellipse">
              <a:avLst/>
            </a:prstGeom>
            <a:solidFill>
              <a:srgbClr val="D060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1597" name="Google Shape;1597;p299"/>
          <p:cNvGrpSpPr/>
          <p:nvPr/>
        </p:nvGrpSpPr>
        <p:grpSpPr>
          <a:xfrm>
            <a:off x="6656071" y="3518606"/>
            <a:ext cx="502919" cy="45719"/>
            <a:chOff x="6656071" y="3518606"/>
            <a:chExt cx="502919" cy="45719"/>
          </a:xfrm>
        </p:grpSpPr>
        <p:sp>
          <p:nvSpPr>
            <p:cNvPr id="1598" name="Google Shape;1598;p299"/>
            <p:cNvSpPr/>
            <p:nvPr/>
          </p:nvSpPr>
          <p:spPr>
            <a:xfrm>
              <a:off x="66560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599" name="Google Shape;1599;p299"/>
            <p:cNvSpPr/>
            <p:nvPr/>
          </p:nvSpPr>
          <p:spPr>
            <a:xfrm>
              <a:off x="68084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0" name="Google Shape;1600;p299"/>
            <p:cNvSpPr/>
            <p:nvPr/>
          </p:nvSpPr>
          <p:spPr>
            <a:xfrm>
              <a:off x="69608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601" name="Google Shape;1601;p299"/>
            <p:cNvSpPr/>
            <p:nvPr/>
          </p:nvSpPr>
          <p:spPr>
            <a:xfrm>
              <a:off x="7113271" y="3518606"/>
              <a:ext cx="45719" cy="45719"/>
            </a:xfrm>
            <a:prstGeom prst="ellipse">
              <a:avLst/>
            </a:prstGeom>
            <a:solidFill>
              <a:srgbClr val="50AF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602" name="Google Shape;1602;p299"/>
          <p:cNvSpPr txBox="1">
            <a:spLocks noGrp="1"/>
          </p:cNvSpPr>
          <p:nvPr>
            <p:ph type="body" idx="1"/>
          </p:nvPr>
        </p:nvSpPr>
        <p:spPr>
          <a:xfrm>
            <a:off x="2487929" y="2263351"/>
            <a:ext cx="4168142" cy="61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Dqr8bN/Fa0Y="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00" descr="Background pattern&#10;&#10;Description automatically generated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30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06" name="Google Shape;1606;p300"/>
          <p:cNvSpPr/>
          <p:nvPr/>
        </p:nvSpPr>
        <p:spPr>
          <a:xfrm>
            <a:off x="1736279" y="1782808"/>
            <a:ext cx="1577884" cy="1577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00"/>
          <p:cNvSpPr txBox="1">
            <a:spLocks noGrp="1"/>
          </p:cNvSpPr>
          <p:nvPr>
            <p:ph type="body" idx="1"/>
          </p:nvPr>
        </p:nvSpPr>
        <p:spPr>
          <a:xfrm>
            <a:off x="3470049" y="1800874"/>
            <a:ext cx="3789638" cy="6165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00" b="1" i="1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8" name="Google Shape;1608;p300"/>
          <p:cNvSpPr txBox="1">
            <a:spLocks noGrp="1"/>
          </p:cNvSpPr>
          <p:nvPr>
            <p:ph type="body" idx="2"/>
          </p:nvPr>
        </p:nvSpPr>
        <p:spPr>
          <a:xfrm>
            <a:off x="3470049" y="2287467"/>
            <a:ext cx="3789638" cy="10912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b/tRW8R9teg=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01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1" name="Google Shape;1611;p301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2" name="Google Shape;1612;p301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3" name="Google Shape;1613;p301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4" name="Google Shape;1614;p301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15" name="Google Shape;1615;p301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6" name="Google Shape;1616;p301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17" name="Google Shape;1617;p301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P9PaqNllEhs="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302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20" name="Google Shape;1620;p302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1" name="Google Shape;1621;p302"/>
          <p:cNvPicPr preferRelativeResize="0"/>
          <p:nvPr/>
        </p:nvPicPr>
        <p:blipFill rotWithShape="1">
          <a:blip r:embed="rId2">
            <a:alphaModFix/>
          </a:blip>
          <a:srcRect l="6267" r="24761"/>
          <a:stretch/>
        </p:blipFill>
        <p:spPr>
          <a:xfrm>
            <a:off x="0" y="1166968"/>
            <a:ext cx="4113765" cy="39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22" name="Google Shape;1622;p302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302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4" name="Google Shape;1624;p302"/>
          <p:cNvGrpSpPr/>
          <p:nvPr/>
        </p:nvGrpSpPr>
        <p:grpSpPr>
          <a:xfrm>
            <a:off x="724005" y="301093"/>
            <a:ext cx="2665754" cy="542340"/>
            <a:chOff x="5567543" y="349969"/>
            <a:chExt cx="2665754" cy="542340"/>
          </a:xfrm>
        </p:grpSpPr>
        <p:sp>
          <p:nvSpPr>
            <p:cNvPr id="1625" name="Google Shape;1625;p302"/>
            <p:cNvSpPr txBox="1"/>
            <p:nvPr/>
          </p:nvSpPr>
          <p:spPr>
            <a:xfrm>
              <a:off x="5567543" y="349969"/>
              <a:ext cx="266575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2800" b="1" i="0" u="none" strike="noStrike" cap="none">
                  <a:solidFill>
                    <a:schemeClr val="lt1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Think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6" name="Google Shape;1626;p302"/>
            <p:cNvCxnSpPr/>
            <p:nvPr/>
          </p:nvCxnSpPr>
          <p:spPr>
            <a:xfrm>
              <a:off x="6426067" y="892309"/>
              <a:ext cx="948706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27" name="Google Shape;1627;p302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t4UbIAoRKqE=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303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0" name="Google Shape;1630;p303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1" name="Google Shape;1631;p30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2" name="Google Shape;1632;p303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33" name="Google Shape;1633;p303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4" name="Google Shape;1634;p303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sp>
        <p:nvSpPr>
          <p:cNvPr id="1635" name="Google Shape;1635;p303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ontents 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23"/>
          <p:cNvGrpSpPr/>
          <p:nvPr/>
        </p:nvGrpSpPr>
        <p:grpSpPr>
          <a:xfrm>
            <a:off x="0" y="1"/>
            <a:ext cx="9143999" cy="5143499"/>
            <a:chOff x="0" y="1"/>
            <a:chExt cx="9144000" cy="5143500"/>
          </a:xfrm>
        </p:grpSpPr>
        <p:sp>
          <p:nvSpPr>
            <p:cNvPr id="77" name="Google Shape;77;p223"/>
            <p:cNvSpPr/>
            <p:nvPr/>
          </p:nvSpPr>
          <p:spPr>
            <a:xfrm>
              <a:off x="0" y="1"/>
              <a:ext cx="9144000" cy="5143500"/>
            </a:xfrm>
            <a:prstGeom prst="rect">
              <a:avLst/>
            </a:prstGeom>
            <a:solidFill>
              <a:srgbClr val="F2F2F2">
                <a:alpha val="9372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Calibri"/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pic>
          <p:nvPicPr>
            <p:cNvPr id="78" name="Google Shape;78;p223" descr="A group of people in clothing&#10;&#10;Description automatically generated with medium confidence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113280" y="456352"/>
              <a:ext cx="7030720" cy="4687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" name="Google Shape;79;p223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3"/>
          <p:cNvSpPr txBox="1">
            <a:spLocks noGrp="1"/>
          </p:cNvSpPr>
          <p:nvPr>
            <p:ph type="body" idx="1"/>
          </p:nvPr>
        </p:nvSpPr>
        <p:spPr>
          <a:xfrm>
            <a:off x="135731" y="782881"/>
            <a:ext cx="4436267" cy="291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23"/>
          <p:cNvSpPr txBox="1">
            <a:spLocks noGrp="1"/>
          </p:cNvSpPr>
          <p:nvPr>
            <p:ph type="title"/>
          </p:nvPr>
        </p:nvSpPr>
        <p:spPr>
          <a:xfrm>
            <a:off x="135731" y="202405"/>
            <a:ext cx="788670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7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23"/>
          <p:cNvSpPr/>
          <p:nvPr/>
        </p:nvSpPr>
        <p:spPr>
          <a:xfrm>
            <a:off x="0" y="202405"/>
            <a:ext cx="135731" cy="344091"/>
          </a:xfrm>
          <a:prstGeom prst="rect">
            <a:avLst/>
          </a:prstGeom>
          <a:solidFill>
            <a:srgbClr val="2236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E2GzZ40GySk="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04"/>
          <p:cNvSpPr/>
          <p:nvPr/>
        </p:nvSpPr>
        <p:spPr>
          <a:xfrm>
            <a:off x="-1" y="1"/>
            <a:ext cx="9144001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38" name="Google Shape;1638;p304"/>
          <p:cNvSpPr/>
          <p:nvPr/>
        </p:nvSpPr>
        <p:spPr>
          <a:xfrm>
            <a:off x="0" y="0"/>
            <a:ext cx="4113765" cy="1166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04"/>
          <p:cNvSpPr/>
          <p:nvPr/>
        </p:nvSpPr>
        <p:spPr>
          <a:xfrm>
            <a:off x="4113765" y="0"/>
            <a:ext cx="503023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04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04"/>
          <p:cNvSpPr txBox="1">
            <a:spLocks noGrp="1"/>
          </p:cNvSpPr>
          <p:nvPr>
            <p:ph type="body" idx="1"/>
          </p:nvPr>
        </p:nvSpPr>
        <p:spPr>
          <a:xfrm>
            <a:off x="4480014" y="895714"/>
            <a:ext cx="4318646" cy="33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2" name="Google Shape;1642;p304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43" name="Google Shape;1643;p304"/>
          <p:cNvCxnSpPr/>
          <p:nvPr/>
        </p:nvCxnSpPr>
        <p:spPr>
          <a:xfrm>
            <a:off x="1582529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4" name="Google Shape;1644;p304"/>
          <p:cNvSpPr txBox="1">
            <a:spLocks noGrp="1"/>
          </p:cNvSpPr>
          <p:nvPr>
            <p:ph type="body" idx="3"/>
          </p:nvPr>
        </p:nvSpPr>
        <p:spPr>
          <a:xfrm>
            <a:off x="350196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ZgZiR0H3NR8="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305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05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05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9" name="Google Shape;1649;p305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0" name="Google Shape;1650;p305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1" name="Google Shape;1651;p305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woEswYYMGQs="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06"/>
          <p:cNvSpPr/>
          <p:nvPr/>
        </p:nvSpPr>
        <p:spPr>
          <a:xfrm>
            <a:off x="0" y="0"/>
            <a:ext cx="9144000" cy="5143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06" descr="Shape&#10;&#10;Description automatically generated with low confidence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06"/>
          <p:cNvSpPr txBox="1">
            <a:spLocks noGrp="1"/>
          </p:cNvSpPr>
          <p:nvPr>
            <p:ph type="body" idx="1"/>
          </p:nvPr>
        </p:nvSpPr>
        <p:spPr>
          <a:xfrm>
            <a:off x="4480014" y="1195113"/>
            <a:ext cx="4411738" cy="3555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6" name="Google Shape;1656;p306"/>
          <p:cNvSpPr>
            <a:spLocks noGrp="1"/>
          </p:cNvSpPr>
          <p:nvPr>
            <p:ph type="pic" idx="2"/>
          </p:nvPr>
        </p:nvSpPr>
        <p:spPr>
          <a:xfrm>
            <a:off x="-1" y="1166963"/>
            <a:ext cx="4113765" cy="397653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57" name="Google Shape;1657;p306"/>
          <p:cNvCxnSpPr/>
          <p:nvPr/>
        </p:nvCxnSpPr>
        <p:spPr>
          <a:xfrm>
            <a:off x="4097647" y="843433"/>
            <a:ext cx="948706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8" name="Google Shape;1658;p306"/>
          <p:cNvSpPr txBox="1">
            <a:spLocks noGrp="1"/>
          </p:cNvSpPr>
          <p:nvPr>
            <p:ph type="body" idx="3"/>
          </p:nvPr>
        </p:nvSpPr>
        <p:spPr>
          <a:xfrm>
            <a:off x="2865314" y="407903"/>
            <a:ext cx="3413372" cy="389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/u2xnkFKbRI="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0" name="Google Shape;1660;p307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1" name="Google Shape;1661;p307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2" name="Google Shape;1662;p307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3" name="Google Shape;1663;p307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64" name="Google Shape;1664;p307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UTK4Q5N5nFs="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6" name="Google Shape;1666;p308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67" name="Google Shape;1667;p308"/>
          <p:cNvSpPr/>
          <p:nvPr/>
        </p:nvSpPr>
        <p:spPr>
          <a:xfrm>
            <a:off x="-103694" y="1569006"/>
            <a:ext cx="4577142" cy="200503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68" name="Google Shape;1668;p308"/>
          <p:cNvSpPr txBox="1">
            <a:spLocks noGrp="1"/>
          </p:cNvSpPr>
          <p:nvPr>
            <p:ph type="body" idx="1"/>
          </p:nvPr>
        </p:nvSpPr>
        <p:spPr>
          <a:xfrm>
            <a:off x="499535" y="1895003"/>
            <a:ext cx="3413372" cy="34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9" name="Google Shape;1669;p308"/>
          <p:cNvSpPr txBox="1">
            <a:spLocks noGrp="1"/>
          </p:cNvSpPr>
          <p:nvPr>
            <p:ph type="body" idx="2"/>
          </p:nvPr>
        </p:nvSpPr>
        <p:spPr>
          <a:xfrm>
            <a:off x="499535" y="2323628"/>
            <a:ext cx="3413372" cy="92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70" name="Google Shape;1670;p308"/>
          <p:cNvPicPr preferRelativeResize="0"/>
          <p:nvPr/>
        </p:nvPicPr>
        <p:blipFill rotWithShape="1">
          <a:blip r:embed="rId3">
            <a:alphaModFix/>
          </a:blip>
          <a:srcRect l="11600" t="10538" r="7406" b="2261"/>
          <a:stretch/>
        </p:blipFill>
        <p:spPr>
          <a:xfrm flipH="1">
            <a:off x="4961317" y="472968"/>
            <a:ext cx="3982986" cy="4288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hRKRIDJzxFw="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09"/>
          <p:cNvSpPr/>
          <p:nvPr/>
        </p:nvSpPr>
        <p:spPr>
          <a:xfrm>
            <a:off x="-1" y="0"/>
            <a:ext cx="9143999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3" name="Google Shape;1673;p309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4" name="Google Shape;1674;p309"/>
          <p:cNvSpPr/>
          <p:nvPr/>
        </p:nvSpPr>
        <p:spPr>
          <a:xfrm>
            <a:off x="-355599" y="1812143"/>
            <a:ext cx="3271519" cy="1519214"/>
          </a:xfrm>
          <a:prstGeom prst="roundRect">
            <a:avLst>
              <a:gd name="adj" fmla="val 10916"/>
            </a:avLst>
          </a:prstGeom>
          <a:solidFill>
            <a:schemeClr val="lt1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309"/>
          <p:cNvSpPr/>
          <p:nvPr/>
        </p:nvSpPr>
        <p:spPr>
          <a:xfrm>
            <a:off x="0" y="2128758"/>
            <a:ext cx="168206" cy="8859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309"/>
          <p:cNvSpPr txBox="1">
            <a:spLocks noGrp="1"/>
          </p:cNvSpPr>
          <p:nvPr>
            <p:ph type="title"/>
          </p:nvPr>
        </p:nvSpPr>
        <p:spPr>
          <a:xfrm>
            <a:off x="375977" y="2159935"/>
            <a:ext cx="2143703" cy="82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1700"/>
              <a:buFont typeface="Public Sans"/>
              <a:buNone/>
              <a:defRPr sz="1800" b="1" i="0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7" name="Google Shape;1677;p309"/>
          <p:cNvSpPr>
            <a:spLocks noGrp="1"/>
          </p:cNvSpPr>
          <p:nvPr>
            <p:ph type="pic" idx="2"/>
          </p:nvPr>
        </p:nvSpPr>
        <p:spPr>
          <a:xfrm>
            <a:off x="4890673" y="538480"/>
            <a:ext cx="3958630" cy="42087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board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" name="Google Shape;1679;p310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0" name="Google Shape;1680;p310"/>
          <p:cNvPicPr preferRelativeResize="0"/>
          <p:nvPr/>
        </p:nvPicPr>
        <p:blipFill rotWithShape="1">
          <a:blip r:embed="rId3">
            <a:alphaModFix/>
          </a:blip>
          <a:srcRect l="16487" t="8800" r="16531" b="52399"/>
          <a:stretch/>
        </p:blipFill>
        <p:spPr>
          <a:xfrm>
            <a:off x="1035361" y="596414"/>
            <a:ext cx="7073279" cy="409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681" name="Google Shape;1681;p310"/>
          <p:cNvSpPr txBox="1">
            <a:spLocks noGrp="1"/>
          </p:cNvSpPr>
          <p:nvPr>
            <p:ph type="body" idx="1"/>
          </p:nvPr>
        </p:nvSpPr>
        <p:spPr>
          <a:xfrm>
            <a:off x="2125659" y="1098087"/>
            <a:ext cx="4892682" cy="294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KuyCmyK/cOQ=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4" name="Google Shape;1684;p312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5" name="Google Shape;1685;p312" descr="A picture containing text, vector graphics, toy, dol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5672" y="987084"/>
            <a:ext cx="2215127" cy="3457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312"/>
          <p:cNvSpPr txBox="1">
            <a:spLocks noGrp="1"/>
          </p:cNvSpPr>
          <p:nvPr>
            <p:ph type="body" idx="1"/>
          </p:nvPr>
        </p:nvSpPr>
        <p:spPr>
          <a:xfrm>
            <a:off x="4164295" y="1656080"/>
            <a:ext cx="3865563" cy="183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None/>
              <a:defRPr sz="2400" b="1" i="1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2366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22366A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srQTiEr6bSQ=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3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9" name="Google Shape;1689;p313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0" name="Google Shape;1690;p313"/>
          <p:cNvGrpSpPr/>
          <p:nvPr/>
        </p:nvGrpSpPr>
        <p:grpSpPr>
          <a:xfrm>
            <a:off x="3907491" y="3547977"/>
            <a:ext cx="1329018" cy="71718"/>
            <a:chOff x="3907491" y="3547977"/>
            <a:chExt cx="1329018" cy="71718"/>
          </a:xfrm>
        </p:grpSpPr>
        <p:sp>
          <p:nvSpPr>
            <p:cNvPr id="1691" name="Google Shape;1691;p313"/>
            <p:cNvSpPr/>
            <p:nvPr/>
          </p:nvSpPr>
          <p:spPr>
            <a:xfrm>
              <a:off x="46059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13"/>
            <p:cNvSpPr/>
            <p:nvPr/>
          </p:nvSpPr>
          <p:spPr>
            <a:xfrm>
              <a:off x="44662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13"/>
            <p:cNvSpPr/>
            <p:nvPr/>
          </p:nvSpPr>
          <p:spPr>
            <a:xfrm>
              <a:off x="43265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13"/>
            <p:cNvSpPr/>
            <p:nvPr/>
          </p:nvSpPr>
          <p:spPr>
            <a:xfrm>
              <a:off x="41868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13"/>
            <p:cNvSpPr/>
            <p:nvPr/>
          </p:nvSpPr>
          <p:spPr>
            <a:xfrm>
              <a:off x="40471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13"/>
            <p:cNvSpPr/>
            <p:nvPr/>
          </p:nvSpPr>
          <p:spPr>
            <a:xfrm>
              <a:off x="3907491" y="3547977"/>
              <a:ext cx="71718" cy="7171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13"/>
            <p:cNvSpPr/>
            <p:nvPr/>
          </p:nvSpPr>
          <p:spPr>
            <a:xfrm>
              <a:off x="51647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13"/>
            <p:cNvSpPr/>
            <p:nvPr/>
          </p:nvSpPr>
          <p:spPr>
            <a:xfrm>
              <a:off x="50250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13"/>
            <p:cNvSpPr/>
            <p:nvPr/>
          </p:nvSpPr>
          <p:spPr>
            <a:xfrm>
              <a:off x="48853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13"/>
            <p:cNvSpPr/>
            <p:nvPr/>
          </p:nvSpPr>
          <p:spPr>
            <a:xfrm>
              <a:off x="4745691" y="3547977"/>
              <a:ext cx="71718" cy="7171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1" name="Google Shape;1701;p313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lt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1_Caption Fiqkk2h2H6o="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3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4" name="Google Shape;1704;p314" descr="Shape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5" name="Google Shape;1705;p314"/>
          <p:cNvGrpSpPr/>
          <p:nvPr/>
        </p:nvGrpSpPr>
        <p:grpSpPr>
          <a:xfrm>
            <a:off x="3907491" y="3547977"/>
            <a:ext cx="1329018" cy="71718"/>
            <a:chOff x="3837640" y="2865532"/>
            <a:chExt cx="1329018" cy="71718"/>
          </a:xfrm>
        </p:grpSpPr>
        <p:sp>
          <p:nvSpPr>
            <p:cNvPr id="1706" name="Google Shape;1706;p314"/>
            <p:cNvSpPr/>
            <p:nvPr/>
          </p:nvSpPr>
          <p:spPr>
            <a:xfrm>
              <a:off x="45361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14"/>
            <p:cNvSpPr/>
            <p:nvPr/>
          </p:nvSpPr>
          <p:spPr>
            <a:xfrm>
              <a:off x="43964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14"/>
            <p:cNvSpPr/>
            <p:nvPr/>
          </p:nvSpPr>
          <p:spPr>
            <a:xfrm>
              <a:off x="42567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14"/>
            <p:cNvSpPr/>
            <p:nvPr/>
          </p:nvSpPr>
          <p:spPr>
            <a:xfrm>
              <a:off x="41170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14"/>
            <p:cNvSpPr/>
            <p:nvPr/>
          </p:nvSpPr>
          <p:spPr>
            <a:xfrm>
              <a:off x="39773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14"/>
            <p:cNvSpPr/>
            <p:nvPr/>
          </p:nvSpPr>
          <p:spPr>
            <a:xfrm>
              <a:off x="3837640" y="2865532"/>
              <a:ext cx="71718" cy="71718"/>
            </a:xfrm>
            <a:prstGeom prst="rect">
              <a:avLst/>
            </a:prstGeom>
            <a:solidFill>
              <a:srgbClr val="BC7D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14"/>
            <p:cNvSpPr/>
            <p:nvPr/>
          </p:nvSpPr>
          <p:spPr>
            <a:xfrm>
              <a:off x="50949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14"/>
            <p:cNvSpPr/>
            <p:nvPr/>
          </p:nvSpPr>
          <p:spPr>
            <a:xfrm>
              <a:off x="49552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14"/>
            <p:cNvSpPr/>
            <p:nvPr/>
          </p:nvSpPr>
          <p:spPr>
            <a:xfrm>
              <a:off x="48155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14"/>
            <p:cNvSpPr/>
            <p:nvPr/>
          </p:nvSpPr>
          <p:spPr>
            <a:xfrm>
              <a:off x="4675840" y="2865532"/>
              <a:ext cx="71718" cy="717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6" name="Google Shape;1716;p314"/>
          <p:cNvSpPr txBox="1">
            <a:spLocks noGrp="1"/>
          </p:cNvSpPr>
          <p:nvPr>
            <p:ph type="body" idx="1"/>
          </p:nvPr>
        </p:nvSpPr>
        <p:spPr>
          <a:xfrm>
            <a:off x="688975" y="1574318"/>
            <a:ext cx="7766050" cy="179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BD8738"/>
              </a:buClr>
              <a:buSzPts val="2000"/>
              <a:buFont typeface="Arial"/>
              <a:buNone/>
              <a:defRPr sz="2000" b="1" i="1" u="none" strike="noStrike" cap="none">
                <a:solidFill>
                  <a:srgbClr val="BD8738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42.xml"/><Relationship Id="rId117" Type="http://schemas.openxmlformats.org/officeDocument/2006/relationships/slideLayout" Target="../slideLayouts/slideLayout233.xml"/><Relationship Id="rId21" Type="http://schemas.openxmlformats.org/officeDocument/2006/relationships/slideLayout" Target="../slideLayouts/slideLayout137.xml"/><Relationship Id="rId42" Type="http://schemas.openxmlformats.org/officeDocument/2006/relationships/slideLayout" Target="../slideLayouts/slideLayout158.xml"/><Relationship Id="rId47" Type="http://schemas.openxmlformats.org/officeDocument/2006/relationships/slideLayout" Target="../slideLayouts/slideLayout163.xml"/><Relationship Id="rId63" Type="http://schemas.openxmlformats.org/officeDocument/2006/relationships/slideLayout" Target="../slideLayouts/slideLayout179.xml"/><Relationship Id="rId68" Type="http://schemas.openxmlformats.org/officeDocument/2006/relationships/slideLayout" Target="../slideLayouts/slideLayout184.xml"/><Relationship Id="rId84" Type="http://schemas.openxmlformats.org/officeDocument/2006/relationships/slideLayout" Target="../slideLayouts/slideLayout200.xml"/><Relationship Id="rId89" Type="http://schemas.openxmlformats.org/officeDocument/2006/relationships/slideLayout" Target="../slideLayouts/slideLayout205.xml"/><Relationship Id="rId112" Type="http://schemas.openxmlformats.org/officeDocument/2006/relationships/slideLayout" Target="../slideLayouts/slideLayout228.xml"/><Relationship Id="rId16" Type="http://schemas.openxmlformats.org/officeDocument/2006/relationships/slideLayout" Target="../slideLayouts/slideLayout132.xml"/><Relationship Id="rId107" Type="http://schemas.openxmlformats.org/officeDocument/2006/relationships/slideLayout" Target="../slideLayouts/slideLayout223.xml"/><Relationship Id="rId11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48.xml"/><Relationship Id="rId37" Type="http://schemas.openxmlformats.org/officeDocument/2006/relationships/slideLayout" Target="../slideLayouts/slideLayout153.xml"/><Relationship Id="rId53" Type="http://schemas.openxmlformats.org/officeDocument/2006/relationships/slideLayout" Target="../slideLayouts/slideLayout169.xml"/><Relationship Id="rId58" Type="http://schemas.openxmlformats.org/officeDocument/2006/relationships/slideLayout" Target="../slideLayouts/slideLayout174.xml"/><Relationship Id="rId74" Type="http://schemas.openxmlformats.org/officeDocument/2006/relationships/slideLayout" Target="../slideLayouts/slideLayout190.xml"/><Relationship Id="rId79" Type="http://schemas.openxmlformats.org/officeDocument/2006/relationships/slideLayout" Target="../slideLayouts/slideLayout195.xml"/><Relationship Id="rId102" Type="http://schemas.openxmlformats.org/officeDocument/2006/relationships/slideLayout" Target="../slideLayouts/slideLayout218.xml"/><Relationship Id="rId5" Type="http://schemas.openxmlformats.org/officeDocument/2006/relationships/slideLayout" Target="../slideLayouts/slideLayout121.xml"/><Relationship Id="rId90" Type="http://schemas.openxmlformats.org/officeDocument/2006/relationships/slideLayout" Target="../slideLayouts/slideLayout206.xml"/><Relationship Id="rId95" Type="http://schemas.openxmlformats.org/officeDocument/2006/relationships/slideLayout" Target="../slideLayouts/slideLayout211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43" Type="http://schemas.openxmlformats.org/officeDocument/2006/relationships/slideLayout" Target="../slideLayouts/slideLayout159.xml"/><Relationship Id="rId48" Type="http://schemas.openxmlformats.org/officeDocument/2006/relationships/slideLayout" Target="../slideLayouts/slideLayout164.xml"/><Relationship Id="rId64" Type="http://schemas.openxmlformats.org/officeDocument/2006/relationships/slideLayout" Target="../slideLayouts/slideLayout180.xml"/><Relationship Id="rId69" Type="http://schemas.openxmlformats.org/officeDocument/2006/relationships/slideLayout" Target="../slideLayouts/slideLayout185.xml"/><Relationship Id="rId113" Type="http://schemas.openxmlformats.org/officeDocument/2006/relationships/slideLayout" Target="../slideLayouts/slideLayout229.xml"/><Relationship Id="rId118" Type="http://schemas.openxmlformats.org/officeDocument/2006/relationships/theme" Target="../theme/theme2.xml"/><Relationship Id="rId80" Type="http://schemas.openxmlformats.org/officeDocument/2006/relationships/slideLayout" Target="../slideLayouts/slideLayout196.xml"/><Relationship Id="rId85" Type="http://schemas.openxmlformats.org/officeDocument/2006/relationships/slideLayout" Target="../slideLayouts/slideLayout201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33" Type="http://schemas.openxmlformats.org/officeDocument/2006/relationships/slideLayout" Target="../slideLayouts/slideLayout149.xml"/><Relationship Id="rId38" Type="http://schemas.openxmlformats.org/officeDocument/2006/relationships/slideLayout" Target="../slideLayouts/slideLayout154.xml"/><Relationship Id="rId59" Type="http://schemas.openxmlformats.org/officeDocument/2006/relationships/slideLayout" Target="../slideLayouts/slideLayout175.xml"/><Relationship Id="rId103" Type="http://schemas.openxmlformats.org/officeDocument/2006/relationships/slideLayout" Target="../slideLayouts/slideLayout219.xml"/><Relationship Id="rId108" Type="http://schemas.openxmlformats.org/officeDocument/2006/relationships/slideLayout" Target="../slideLayouts/slideLayout224.xml"/><Relationship Id="rId54" Type="http://schemas.openxmlformats.org/officeDocument/2006/relationships/slideLayout" Target="../slideLayouts/slideLayout170.xml"/><Relationship Id="rId70" Type="http://schemas.openxmlformats.org/officeDocument/2006/relationships/slideLayout" Target="../slideLayouts/slideLayout186.xml"/><Relationship Id="rId75" Type="http://schemas.openxmlformats.org/officeDocument/2006/relationships/slideLayout" Target="../slideLayouts/slideLayout191.xml"/><Relationship Id="rId91" Type="http://schemas.openxmlformats.org/officeDocument/2006/relationships/slideLayout" Target="../slideLayouts/slideLayout207.xml"/><Relationship Id="rId96" Type="http://schemas.openxmlformats.org/officeDocument/2006/relationships/slideLayout" Target="../slideLayouts/slideLayout212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49" Type="http://schemas.openxmlformats.org/officeDocument/2006/relationships/slideLayout" Target="../slideLayouts/slideLayout165.xml"/><Relationship Id="rId114" Type="http://schemas.openxmlformats.org/officeDocument/2006/relationships/slideLayout" Target="../slideLayouts/slideLayout230.xml"/><Relationship Id="rId10" Type="http://schemas.openxmlformats.org/officeDocument/2006/relationships/slideLayout" Target="../slideLayouts/slideLayout126.xml"/><Relationship Id="rId31" Type="http://schemas.openxmlformats.org/officeDocument/2006/relationships/slideLayout" Target="../slideLayouts/slideLayout147.xml"/><Relationship Id="rId44" Type="http://schemas.openxmlformats.org/officeDocument/2006/relationships/slideLayout" Target="../slideLayouts/slideLayout160.xml"/><Relationship Id="rId52" Type="http://schemas.openxmlformats.org/officeDocument/2006/relationships/slideLayout" Target="../slideLayouts/slideLayout168.xml"/><Relationship Id="rId60" Type="http://schemas.openxmlformats.org/officeDocument/2006/relationships/slideLayout" Target="../slideLayouts/slideLayout176.xml"/><Relationship Id="rId65" Type="http://schemas.openxmlformats.org/officeDocument/2006/relationships/slideLayout" Target="../slideLayouts/slideLayout181.xml"/><Relationship Id="rId73" Type="http://schemas.openxmlformats.org/officeDocument/2006/relationships/slideLayout" Target="../slideLayouts/slideLayout189.xml"/><Relationship Id="rId78" Type="http://schemas.openxmlformats.org/officeDocument/2006/relationships/slideLayout" Target="../slideLayouts/slideLayout194.xml"/><Relationship Id="rId81" Type="http://schemas.openxmlformats.org/officeDocument/2006/relationships/slideLayout" Target="../slideLayouts/slideLayout197.xml"/><Relationship Id="rId86" Type="http://schemas.openxmlformats.org/officeDocument/2006/relationships/slideLayout" Target="../slideLayouts/slideLayout202.xml"/><Relationship Id="rId94" Type="http://schemas.openxmlformats.org/officeDocument/2006/relationships/slideLayout" Target="../slideLayouts/slideLayout210.xml"/><Relationship Id="rId99" Type="http://schemas.openxmlformats.org/officeDocument/2006/relationships/slideLayout" Target="../slideLayouts/slideLayout215.xml"/><Relationship Id="rId101" Type="http://schemas.openxmlformats.org/officeDocument/2006/relationships/slideLayout" Target="../slideLayouts/slideLayout21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39" Type="http://schemas.openxmlformats.org/officeDocument/2006/relationships/slideLayout" Target="../slideLayouts/slideLayout155.xml"/><Relationship Id="rId109" Type="http://schemas.openxmlformats.org/officeDocument/2006/relationships/slideLayout" Target="../slideLayouts/slideLayout225.xml"/><Relationship Id="rId34" Type="http://schemas.openxmlformats.org/officeDocument/2006/relationships/slideLayout" Target="../slideLayouts/slideLayout150.xml"/><Relationship Id="rId50" Type="http://schemas.openxmlformats.org/officeDocument/2006/relationships/slideLayout" Target="../slideLayouts/slideLayout166.xml"/><Relationship Id="rId55" Type="http://schemas.openxmlformats.org/officeDocument/2006/relationships/slideLayout" Target="../slideLayouts/slideLayout171.xml"/><Relationship Id="rId76" Type="http://schemas.openxmlformats.org/officeDocument/2006/relationships/slideLayout" Target="../slideLayouts/slideLayout192.xml"/><Relationship Id="rId97" Type="http://schemas.openxmlformats.org/officeDocument/2006/relationships/slideLayout" Target="../slideLayouts/slideLayout213.xml"/><Relationship Id="rId104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123.xml"/><Relationship Id="rId71" Type="http://schemas.openxmlformats.org/officeDocument/2006/relationships/slideLayout" Target="../slideLayouts/slideLayout187.xml"/><Relationship Id="rId92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118.xml"/><Relationship Id="rId29" Type="http://schemas.openxmlformats.org/officeDocument/2006/relationships/slideLayout" Target="../slideLayouts/slideLayout145.xml"/><Relationship Id="rId24" Type="http://schemas.openxmlformats.org/officeDocument/2006/relationships/slideLayout" Target="../slideLayouts/slideLayout140.xml"/><Relationship Id="rId40" Type="http://schemas.openxmlformats.org/officeDocument/2006/relationships/slideLayout" Target="../slideLayouts/slideLayout156.xml"/><Relationship Id="rId45" Type="http://schemas.openxmlformats.org/officeDocument/2006/relationships/slideLayout" Target="../slideLayouts/slideLayout161.xml"/><Relationship Id="rId66" Type="http://schemas.openxmlformats.org/officeDocument/2006/relationships/slideLayout" Target="../slideLayouts/slideLayout182.xml"/><Relationship Id="rId87" Type="http://schemas.openxmlformats.org/officeDocument/2006/relationships/slideLayout" Target="../slideLayouts/slideLayout203.xml"/><Relationship Id="rId110" Type="http://schemas.openxmlformats.org/officeDocument/2006/relationships/slideLayout" Target="../slideLayouts/slideLayout226.xml"/><Relationship Id="rId115" Type="http://schemas.openxmlformats.org/officeDocument/2006/relationships/slideLayout" Target="../slideLayouts/slideLayout231.xml"/><Relationship Id="rId61" Type="http://schemas.openxmlformats.org/officeDocument/2006/relationships/slideLayout" Target="../slideLayouts/slideLayout177.xml"/><Relationship Id="rId82" Type="http://schemas.openxmlformats.org/officeDocument/2006/relationships/slideLayout" Target="../slideLayouts/slideLayout198.xml"/><Relationship Id="rId19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Relationship Id="rId56" Type="http://schemas.openxmlformats.org/officeDocument/2006/relationships/slideLayout" Target="../slideLayouts/slideLayout172.xml"/><Relationship Id="rId77" Type="http://schemas.openxmlformats.org/officeDocument/2006/relationships/slideLayout" Target="../slideLayouts/slideLayout193.xml"/><Relationship Id="rId100" Type="http://schemas.openxmlformats.org/officeDocument/2006/relationships/slideLayout" Target="../slideLayouts/slideLayout216.xml"/><Relationship Id="rId105" Type="http://schemas.openxmlformats.org/officeDocument/2006/relationships/slideLayout" Target="../slideLayouts/slideLayout221.xml"/><Relationship Id="rId8" Type="http://schemas.openxmlformats.org/officeDocument/2006/relationships/slideLayout" Target="../slideLayouts/slideLayout124.xml"/><Relationship Id="rId51" Type="http://schemas.openxmlformats.org/officeDocument/2006/relationships/slideLayout" Target="../slideLayouts/slideLayout167.xml"/><Relationship Id="rId72" Type="http://schemas.openxmlformats.org/officeDocument/2006/relationships/slideLayout" Target="../slideLayouts/slideLayout188.xml"/><Relationship Id="rId93" Type="http://schemas.openxmlformats.org/officeDocument/2006/relationships/slideLayout" Target="../slideLayouts/slideLayout209.xml"/><Relationship Id="rId98" Type="http://schemas.openxmlformats.org/officeDocument/2006/relationships/slideLayout" Target="../slideLayouts/slideLayout214.xml"/><Relationship Id="rId3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41.xml"/><Relationship Id="rId46" Type="http://schemas.openxmlformats.org/officeDocument/2006/relationships/slideLayout" Target="../slideLayouts/slideLayout162.xml"/><Relationship Id="rId67" Type="http://schemas.openxmlformats.org/officeDocument/2006/relationships/slideLayout" Target="../slideLayouts/slideLayout183.xml"/><Relationship Id="rId116" Type="http://schemas.openxmlformats.org/officeDocument/2006/relationships/slideLayout" Target="../slideLayouts/slideLayout232.xml"/><Relationship Id="rId20" Type="http://schemas.openxmlformats.org/officeDocument/2006/relationships/slideLayout" Target="../slideLayouts/slideLayout136.xml"/><Relationship Id="rId41" Type="http://schemas.openxmlformats.org/officeDocument/2006/relationships/slideLayout" Target="../slideLayouts/slideLayout157.xml"/><Relationship Id="rId62" Type="http://schemas.openxmlformats.org/officeDocument/2006/relationships/slideLayout" Target="../slideLayouts/slideLayout178.xml"/><Relationship Id="rId83" Type="http://schemas.openxmlformats.org/officeDocument/2006/relationships/slideLayout" Target="../slideLayouts/slideLayout199.xml"/><Relationship Id="rId88" Type="http://schemas.openxmlformats.org/officeDocument/2006/relationships/slideLayout" Target="../slideLayouts/slideLayout204.xml"/><Relationship Id="rId111" Type="http://schemas.openxmlformats.org/officeDocument/2006/relationships/slideLayout" Target="../slideLayouts/slideLayout227.xml"/><Relationship Id="rId15" Type="http://schemas.openxmlformats.org/officeDocument/2006/relationships/slideLayout" Target="../slideLayouts/slideLayout131.xml"/><Relationship Id="rId36" Type="http://schemas.openxmlformats.org/officeDocument/2006/relationships/slideLayout" Target="../slideLayouts/slideLayout152.xml"/><Relationship Id="rId57" Type="http://schemas.openxmlformats.org/officeDocument/2006/relationships/slideLayout" Target="../slideLayouts/slideLayout173.xml"/><Relationship Id="rId106" Type="http://schemas.openxmlformats.org/officeDocument/2006/relationships/slideLayout" Target="../slideLayouts/slideLayout2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  <p:sldLayoutId id="2147483702" r:id="rId52"/>
    <p:sldLayoutId id="2147483703" r:id="rId53"/>
    <p:sldLayoutId id="2147483704" r:id="rId54"/>
    <p:sldLayoutId id="2147483705" r:id="rId55"/>
    <p:sldLayoutId id="2147483706" r:id="rId56"/>
    <p:sldLayoutId id="2147483707" r:id="rId57"/>
    <p:sldLayoutId id="2147483708" r:id="rId58"/>
    <p:sldLayoutId id="2147483709" r:id="rId59"/>
    <p:sldLayoutId id="2147483710" r:id="rId60"/>
    <p:sldLayoutId id="2147483711" r:id="rId61"/>
    <p:sldLayoutId id="2147483712" r:id="rId62"/>
    <p:sldLayoutId id="2147483713" r:id="rId63"/>
    <p:sldLayoutId id="2147483714" r:id="rId64"/>
    <p:sldLayoutId id="2147483715" r:id="rId65"/>
    <p:sldLayoutId id="2147483716" r:id="rId66"/>
    <p:sldLayoutId id="2147483717" r:id="rId67"/>
    <p:sldLayoutId id="2147483718" r:id="rId68"/>
    <p:sldLayoutId id="2147483719" r:id="rId69"/>
    <p:sldLayoutId id="2147483720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  <p:sldLayoutId id="2147483745" r:id="rId95"/>
    <p:sldLayoutId id="2147483746" r:id="rId96"/>
    <p:sldLayoutId id="2147483747" r:id="rId97"/>
    <p:sldLayoutId id="2147483748" r:id="rId98"/>
    <p:sldLayoutId id="2147483749" r:id="rId99"/>
    <p:sldLayoutId id="2147483750" r:id="rId100"/>
    <p:sldLayoutId id="2147483751" r:id="rId101"/>
    <p:sldLayoutId id="2147483752" r:id="rId102"/>
    <p:sldLayoutId id="2147483753" r:id="rId103"/>
    <p:sldLayoutId id="2147483754" r:id="rId104"/>
    <p:sldLayoutId id="2147483755" r:id="rId105"/>
    <p:sldLayoutId id="2147483756" r:id="rId106"/>
    <p:sldLayoutId id="2147483757" r:id="rId107"/>
    <p:sldLayoutId id="2147483758" r:id="rId108"/>
    <p:sldLayoutId id="2147483759" r:id="rId109"/>
    <p:sldLayoutId id="2147483760" r:id="rId110"/>
    <p:sldLayoutId id="2147483761" r:id="rId111"/>
    <p:sldLayoutId id="2147483762" r:id="rId112"/>
    <p:sldLayoutId id="2147483763" r:id="rId113"/>
    <p:sldLayoutId id="2147483764" r:id="rId114"/>
    <p:sldLayoutId id="2147483765" r:id="rId115"/>
    <p:sldLayoutId id="2147483884" r:id="rId1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  <p:sldLayoutId id="2147483787" r:id="rId21"/>
    <p:sldLayoutId id="2147483788" r:id="rId22"/>
    <p:sldLayoutId id="2147483789" r:id="rId23"/>
    <p:sldLayoutId id="2147483790" r:id="rId24"/>
    <p:sldLayoutId id="2147483791" r:id="rId25"/>
    <p:sldLayoutId id="2147483792" r:id="rId26"/>
    <p:sldLayoutId id="2147483793" r:id="rId27"/>
    <p:sldLayoutId id="2147483794" r:id="rId28"/>
    <p:sldLayoutId id="2147483795" r:id="rId29"/>
    <p:sldLayoutId id="2147483796" r:id="rId30"/>
    <p:sldLayoutId id="2147483797" r:id="rId31"/>
    <p:sldLayoutId id="2147483798" r:id="rId32"/>
    <p:sldLayoutId id="2147483799" r:id="rId33"/>
    <p:sldLayoutId id="2147483800" r:id="rId34"/>
    <p:sldLayoutId id="2147483801" r:id="rId35"/>
    <p:sldLayoutId id="2147483802" r:id="rId36"/>
    <p:sldLayoutId id="2147483803" r:id="rId37"/>
    <p:sldLayoutId id="2147483804" r:id="rId38"/>
    <p:sldLayoutId id="2147483805" r:id="rId39"/>
    <p:sldLayoutId id="2147483806" r:id="rId40"/>
    <p:sldLayoutId id="2147483807" r:id="rId41"/>
    <p:sldLayoutId id="2147483808" r:id="rId42"/>
    <p:sldLayoutId id="2147483809" r:id="rId43"/>
    <p:sldLayoutId id="2147483810" r:id="rId44"/>
    <p:sldLayoutId id="2147483811" r:id="rId45"/>
    <p:sldLayoutId id="2147483812" r:id="rId46"/>
    <p:sldLayoutId id="2147483813" r:id="rId47"/>
    <p:sldLayoutId id="2147483814" r:id="rId48"/>
    <p:sldLayoutId id="2147483815" r:id="rId49"/>
    <p:sldLayoutId id="2147483816" r:id="rId50"/>
    <p:sldLayoutId id="2147483817" r:id="rId51"/>
    <p:sldLayoutId id="2147483818" r:id="rId52"/>
    <p:sldLayoutId id="2147483819" r:id="rId53"/>
    <p:sldLayoutId id="2147483820" r:id="rId54"/>
    <p:sldLayoutId id="2147483821" r:id="rId55"/>
    <p:sldLayoutId id="2147483822" r:id="rId56"/>
    <p:sldLayoutId id="2147483823" r:id="rId57"/>
    <p:sldLayoutId id="2147483824" r:id="rId58"/>
    <p:sldLayoutId id="2147483825" r:id="rId59"/>
    <p:sldLayoutId id="2147483826" r:id="rId60"/>
    <p:sldLayoutId id="2147483827" r:id="rId61"/>
    <p:sldLayoutId id="2147483828" r:id="rId62"/>
    <p:sldLayoutId id="2147483829" r:id="rId63"/>
    <p:sldLayoutId id="2147483830" r:id="rId64"/>
    <p:sldLayoutId id="2147483831" r:id="rId65"/>
    <p:sldLayoutId id="2147483832" r:id="rId66"/>
    <p:sldLayoutId id="2147483833" r:id="rId67"/>
    <p:sldLayoutId id="2147483834" r:id="rId68"/>
    <p:sldLayoutId id="2147483835" r:id="rId69"/>
    <p:sldLayoutId id="2147483836" r:id="rId70"/>
    <p:sldLayoutId id="2147483837" r:id="rId71"/>
    <p:sldLayoutId id="2147483838" r:id="rId72"/>
    <p:sldLayoutId id="2147483839" r:id="rId73"/>
    <p:sldLayoutId id="2147483840" r:id="rId74"/>
    <p:sldLayoutId id="2147483841" r:id="rId75"/>
    <p:sldLayoutId id="2147483842" r:id="rId76"/>
    <p:sldLayoutId id="2147483843" r:id="rId77"/>
    <p:sldLayoutId id="2147483844" r:id="rId78"/>
    <p:sldLayoutId id="2147483845" r:id="rId79"/>
    <p:sldLayoutId id="2147483846" r:id="rId80"/>
    <p:sldLayoutId id="2147483847" r:id="rId81"/>
    <p:sldLayoutId id="2147483848" r:id="rId82"/>
    <p:sldLayoutId id="2147483849" r:id="rId83"/>
    <p:sldLayoutId id="2147483850" r:id="rId84"/>
    <p:sldLayoutId id="2147483851" r:id="rId85"/>
    <p:sldLayoutId id="2147483852" r:id="rId86"/>
    <p:sldLayoutId id="2147483853" r:id="rId87"/>
    <p:sldLayoutId id="2147483854" r:id="rId88"/>
    <p:sldLayoutId id="2147483855" r:id="rId89"/>
    <p:sldLayoutId id="2147483856" r:id="rId90"/>
    <p:sldLayoutId id="2147483857" r:id="rId91"/>
    <p:sldLayoutId id="2147483858" r:id="rId92"/>
    <p:sldLayoutId id="2147483859" r:id="rId93"/>
    <p:sldLayoutId id="2147483860" r:id="rId94"/>
    <p:sldLayoutId id="2147483861" r:id="rId95"/>
    <p:sldLayoutId id="2147483862" r:id="rId96"/>
    <p:sldLayoutId id="2147483863" r:id="rId97"/>
    <p:sldLayoutId id="2147483864" r:id="rId98"/>
    <p:sldLayoutId id="2147483865" r:id="rId99"/>
    <p:sldLayoutId id="2147483866" r:id="rId100"/>
    <p:sldLayoutId id="2147483867" r:id="rId101"/>
    <p:sldLayoutId id="2147483868" r:id="rId102"/>
    <p:sldLayoutId id="2147483869" r:id="rId103"/>
    <p:sldLayoutId id="2147483870" r:id="rId104"/>
    <p:sldLayoutId id="2147483871" r:id="rId105"/>
    <p:sldLayoutId id="2147483872" r:id="rId106"/>
    <p:sldLayoutId id="2147483873" r:id="rId107"/>
    <p:sldLayoutId id="2147483874" r:id="rId108"/>
    <p:sldLayoutId id="2147483875" r:id="rId109"/>
    <p:sldLayoutId id="2147483876" r:id="rId110"/>
    <p:sldLayoutId id="2147483877" r:id="rId111"/>
    <p:sldLayoutId id="2147483878" r:id="rId112"/>
    <p:sldLayoutId id="2147483879" r:id="rId113"/>
    <p:sldLayoutId id="2147483880" r:id="rId114"/>
    <p:sldLayoutId id="2147483881" r:id="rId115"/>
    <p:sldLayoutId id="2147483882" r:id="rId116"/>
    <p:sldLayoutId id="2147483883" r:id="rId1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38" y="3947"/>
            <a:ext cx="9132725" cy="5128913"/>
            <a:chOff x="0" y="3951"/>
            <a:chExt cx="9144000" cy="5135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51"/>
              <a:ext cx="9143631" cy="51346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446" y="3256917"/>
              <a:ext cx="527050" cy="1270"/>
            </a:xfrm>
            <a:custGeom>
              <a:avLst/>
              <a:gdLst/>
              <a:ahLst/>
              <a:cxnLst/>
              <a:rect l="l" t="t" r="r" b="b"/>
              <a:pathLst>
                <a:path w="527050" h="1270">
                  <a:moveTo>
                    <a:pt x="0" y="0"/>
                  </a:moveTo>
                  <a:lnTo>
                    <a:pt x="527037" y="723"/>
                  </a:lnTo>
                </a:path>
              </a:pathLst>
            </a:custGeom>
            <a:ln w="28439">
              <a:solidFill>
                <a:srgbClr val="213569"/>
              </a:solidFill>
            </a:ln>
          </p:spPr>
          <p:txBody>
            <a:bodyPr wrap="square" lIns="0" tIns="0" rIns="0" bIns="0" rtlCol="0"/>
            <a:lstStyle/>
            <a:p>
              <a:endParaRPr sz="13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5679" y="2383402"/>
            <a:ext cx="3693579" cy="763398"/>
          </a:xfrm>
          <a:prstGeom prst="rect">
            <a:avLst/>
          </a:prstGeom>
        </p:spPr>
        <p:txBody>
          <a:bodyPr vert="horz" wrap="square" lIns="0" tIns="12684" rIns="0" bIns="0" rtlCol="0">
            <a:spAutoFit/>
          </a:bodyPr>
          <a:lstStyle/>
          <a:p>
            <a:pPr marL="12685" marR="5074">
              <a:spcBef>
                <a:spcPts val="100"/>
              </a:spcBef>
            </a:pPr>
            <a:r>
              <a:rPr lang="en-IN"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TO DO </a:t>
            </a:r>
            <a:r>
              <a:rPr lang="en-IN" sz="2397" dirty="0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PALNNER</a:t>
            </a:r>
            <a:endParaRPr lang="en-IN" sz="2397" dirty="0">
              <a:latin typeface="PUBLIC SANS" panose="020B0604020202020204" charset="0"/>
              <a:cs typeface="Arial Black"/>
            </a:endParaRPr>
          </a:p>
          <a:p>
            <a:pPr marL="12685" marR="5074">
              <a:spcBef>
                <a:spcPts val="100"/>
              </a:spcBef>
            </a:pPr>
            <a:r>
              <a:rPr lang="en-IN" sz="2397" spc="-85" dirty="0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TASK</a:t>
            </a:r>
            <a:r>
              <a:rPr sz="2397" spc="-85" dirty="0" smtClean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sz="2397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-</a:t>
            </a:r>
            <a:r>
              <a:rPr sz="2397" spc="-65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 </a:t>
            </a:r>
            <a:r>
              <a:rPr lang="en-US" sz="2397" spc="-50" dirty="0">
                <a:solidFill>
                  <a:srgbClr val="213568"/>
                </a:solidFill>
                <a:latin typeface="PUBLIC SANS" panose="020B0604020202020204" charset="0"/>
                <a:cs typeface="Arial Black"/>
              </a:rPr>
              <a:t>4</a:t>
            </a:r>
            <a:endParaRPr sz="2397" dirty="0">
              <a:latin typeface="PUBLIC SANS" panose="020B0604020202020204" charset="0"/>
              <a:cs typeface="Arial Blac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259" y="14"/>
            <a:ext cx="5165736" cy="50118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764" y="224444"/>
            <a:ext cx="63592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init() {</a:t>
            </a:r>
          </a:p>
          <a:p>
            <a:r>
              <a:rPr lang="en-US" dirty="0"/>
              <a:t>    // check if local storage has been used else get data from local storage</a:t>
            </a:r>
          </a:p>
          <a:p>
            <a:r>
              <a:rPr lang="en-US" dirty="0"/>
              <a:t>    if(</a:t>
            </a:r>
            <a:r>
              <a:rPr lang="en-US" dirty="0" err="1"/>
              <a:t>storageKey</a:t>
            </a:r>
            <a:r>
              <a:rPr lang="en-US" dirty="0"/>
              <a:t>===null){</a:t>
            </a:r>
          </a:p>
          <a:p>
            <a:r>
              <a:rPr lang="en-US" dirty="0"/>
              <a:t>        console.log("nothing in storage");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blocks = </a:t>
            </a:r>
            <a:r>
              <a:rPr lang="en-US" dirty="0" err="1"/>
              <a:t>JSON.parse</a:t>
            </a:r>
            <a:r>
              <a:rPr lang="en-US" dirty="0"/>
              <a:t>(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storageKey</a:t>
            </a:r>
            <a:r>
              <a:rPr lang="en-US" dirty="0"/>
              <a:t>"));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Render event text</a:t>
            </a:r>
          </a:p>
          <a:p>
            <a:r>
              <a:rPr lang="en-US" dirty="0"/>
              <a:t>    </a:t>
            </a:r>
            <a:r>
              <a:rPr lang="en-US" dirty="0" err="1"/>
              <a:t>renderBlocks</a:t>
            </a:r>
            <a:r>
              <a:rPr lang="en-US" dirty="0"/>
              <a:t>();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storeBlocks</a:t>
            </a:r>
            <a:r>
              <a:rPr lang="en-US" dirty="0"/>
              <a:t>() {</a:t>
            </a:r>
          </a:p>
          <a:p>
            <a:r>
              <a:rPr lang="en-US" dirty="0"/>
              <a:t>    // store </a:t>
            </a:r>
            <a:r>
              <a:rPr lang="en-US" dirty="0" err="1"/>
              <a:t>timeblock</a:t>
            </a:r>
            <a:r>
              <a:rPr lang="en-US" dirty="0"/>
              <a:t> objects in local storage</a:t>
            </a:r>
          </a:p>
          <a:p>
            <a:r>
              <a:rPr lang="en-US" dirty="0"/>
              <a:t>    </a:t>
            </a:r>
            <a:r>
              <a:rPr lang="en-US" dirty="0" err="1"/>
              <a:t>localStorage.setItem</a:t>
            </a:r>
            <a:r>
              <a:rPr lang="en-US" dirty="0"/>
              <a:t>("</a:t>
            </a:r>
            <a:r>
              <a:rPr lang="en-US" dirty="0" err="1"/>
              <a:t>storageKey</a:t>
            </a:r>
            <a:r>
              <a:rPr lang="en-US" dirty="0"/>
              <a:t>", </a:t>
            </a:r>
            <a:r>
              <a:rPr lang="en-US" dirty="0" err="1"/>
              <a:t>JSON.stringify</a:t>
            </a:r>
            <a:r>
              <a:rPr lang="en-US" dirty="0"/>
              <a:t>(blocks));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6829" y="274320"/>
            <a:ext cx="62511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declare variables for functions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blockNum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// display form and info for selected time block</a:t>
            </a:r>
          </a:p>
          <a:p>
            <a:r>
              <a:rPr lang="en-US" dirty="0"/>
              <a:t>function </a:t>
            </a:r>
            <a:r>
              <a:rPr lang="en-US" dirty="0" err="1"/>
              <a:t>addText</a:t>
            </a:r>
            <a:r>
              <a:rPr lang="en-US" dirty="0"/>
              <a:t>(</a:t>
            </a:r>
            <a:r>
              <a:rPr lang="en-US" dirty="0" err="1"/>
              <a:t>timeblockdiv</a:t>
            </a:r>
            <a:r>
              <a:rPr lang="en-US" dirty="0"/>
              <a:t>){</a:t>
            </a:r>
          </a:p>
          <a:p>
            <a:r>
              <a:rPr lang="en-US" dirty="0"/>
              <a:t>    // get the selected time block number from the </a:t>
            </a:r>
            <a:r>
              <a:rPr lang="en-US" dirty="0" err="1"/>
              <a:t>div.time</a:t>
            </a:r>
            <a:r>
              <a:rPr lang="en-US" dirty="0"/>
              <a:t>-block data-value</a:t>
            </a:r>
          </a:p>
          <a:p>
            <a:r>
              <a:rPr lang="en-US" dirty="0"/>
              <a:t>    </a:t>
            </a:r>
            <a:r>
              <a:rPr lang="en-US" dirty="0" err="1"/>
              <a:t>blockNum</a:t>
            </a:r>
            <a:r>
              <a:rPr lang="en-US" dirty="0"/>
              <a:t> = ( $( </a:t>
            </a:r>
            <a:r>
              <a:rPr lang="en-US" dirty="0" err="1"/>
              <a:t>timeblockdiv</a:t>
            </a:r>
            <a:r>
              <a:rPr lang="en-US" dirty="0"/>
              <a:t> ).</a:t>
            </a:r>
            <a:r>
              <a:rPr lang="en-US" dirty="0" err="1"/>
              <a:t>attr</a:t>
            </a:r>
            <a:r>
              <a:rPr lang="en-US" dirty="0"/>
              <a:t>("data-value")).</a:t>
            </a:r>
            <a:r>
              <a:rPr lang="en-US" dirty="0" err="1"/>
              <a:t>toString</a:t>
            </a:r>
            <a:r>
              <a:rPr lang="en-US" dirty="0"/>
              <a:t>();</a:t>
            </a:r>
          </a:p>
          <a:p>
            <a:r>
              <a:rPr lang="en-US" dirty="0"/>
              <a:t>    // display values for selected </a:t>
            </a:r>
            <a:r>
              <a:rPr lang="en-US" dirty="0" err="1"/>
              <a:t>timeblock</a:t>
            </a:r>
            <a:r>
              <a:rPr lang="en-US" dirty="0"/>
              <a:t> in form</a:t>
            </a:r>
          </a:p>
          <a:p>
            <a:r>
              <a:rPr lang="en-US" dirty="0"/>
              <a:t>    $('#form-time').text(blocks["block"+</a:t>
            </a:r>
            <a:r>
              <a:rPr lang="en-US" dirty="0" err="1"/>
              <a:t>blockNum</a:t>
            </a:r>
            <a:r>
              <a:rPr lang="en-US" dirty="0"/>
              <a:t>].time);</a:t>
            </a:r>
          </a:p>
          <a:p>
            <a:r>
              <a:rPr lang="en-US" dirty="0"/>
              <a:t>    $('#title').</a:t>
            </a:r>
            <a:r>
              <a:rPr lang="en-US" dirty="0" err="1"/>
              <a:t>val</a:t>
            </a:r>
            <a:r>
              <a:rPr lang="en-US" dirty="0"/>
              <a:t>(blocks["block"+</a:t>
            </a:r>
            <a:r>
              <a:rPr lang="en-US" dirty="0" err="1"/>
              <a:t>blockNum</a:t>
            </a:r>
            <a:r>
              <a:rPr lang="en-US" dirty="0"/>
              <a:t>].title);</a:t>
            </a:r>
          </a:p>
          <a:p>
            <a:r>
              <a:rPr lang="en-US" dirty="0"/>
              <a:t>    $('#description').</a:t>
            </a:r>
            <a:r>
              <a:rPr lang="en-US" dirty="0" err="1"/>
              <a:t>val</a:t>
            </a:r>
            <a:r>
              <a:rPr lang="en-US" dirty="0"/>
              <a:t>(blocks["block"+</a:t>
            </a:r>
            <a:r>
              <a:rPr lang="en-US" dirty="0" err="1"/>
              <a:t>blockNum</a:t>
            </a:r>
            <a:r>
              <a:rPr lang="en-US" dirty="0"/>
              <a:t>].description) ;       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953" y="149629"/>
            <a:ext cx="630104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EVENTS// </a:t>
            </a:r>
            <a:r>
              <a:rPr lang="en-US" dirty="0" err="1"/>
              <a:t>timeblock</a:t>
            </a:r>
            <a:r>
              <a:rPr lang="en-US" dirty="0"/>
              <a:t> on click display form</a:t>
            </a:r>
          </a:p>
          <a:p>
            <a:r>
              <a:rPr lang="en-US" dirty="0"/>
              <a:t>$('.time-block').on("click", function(){</a:t>
            </a:r>
          </a:p>
          <a:p>
            <a:r>
              <a:rPr lang="en-US" dirty="0"/>
              <a:t>    // display form</a:t>
            </a:r>
          </a:p>
          <a:p>
            <a:r>
              <a:rPr lang="en-US" dirty="0"/>
              <a:t>    $('#text-form').</a:t>
            </a:r>
            <a:r>
              <a:rPr lang="en-US" dirty="0" err="1"/>
              <a:t>css</a:t>
            </a:r>
            <a:r>
              <a:rPr lang="en-US" dirty="0"/>
              <a:t>('display', 'block');</a:t>
            </a:r>
          </a:p>
          <a:p>
            <a:r>
              <a:rPr lang="en-US" dirty="0"/>
              <a:t>    </a:t>
            </a:r>
            <a:r>
              <a:rPr lang="en-US" dirty="0" err="1"/>
              <a:t>addText</a:t>
            </a:r>
            <a:r>
              <a:rPr lang="en-US" dirty="0"/>
              <a:t>(this);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// close button</a:t>
            </a:r>
          </a:p>
          <a:p>
            <a:r>
              <a:rPr lang="en-US" dirty="0"/>
              <a:t>$('#close').on("click", function(){</a:t>
            </a:r>
          </a:p>
          <a:p>
            <a:r>
              <a:rPr lang="en-US" dirty="0"/>
              <a:t>    $('#text-form').</a:t>
            </a:r>
            <a:r>
              <a:rPr lang="en-US" dirty="0" err="1"/>
              <a:t>css</a:t>
            </a:r>
            <a:r>
              <a:rPr lang="en-US" dirty="0"/>
              <a:t>('display', 'none');</a:t>
            </a:r>
          </a:p>
          <a:p>
            <a:r>
              <a:rPr lang="en-US" dirty="0"/>
              <a:t>});// save button</a:t>
            </a:r>
          </a:p>
          <a:p>
            <a:r>
              <a:rPr lang="en-US" dirty="0"/>
              <a:t>$('#save').on("click", function(event){</a:t>
            </a:r>
          </a:p>
          <a:p>
            <a:r>
              <a:rPr lang="en-US" dirty="0"/>
              <a:t>    </a:t>
            </a:r>
            <a:r>
              <a:rPr lang="en-US" dirty="0" err="1"/>
              <a:t>event.preventDefault</a:t>
            </a:r>
            <a:r>
              <a:rPr lang="en-US" dirty="0"/>
              <a:t>();</a:t>
            </a:r>
          </a:p>
          <a:p>
            <a:r>
              <a:rPr lang="en-US" dirty="0"/>
              <a:t>    // get values from form and add to blocks object</a:t>
            </a:r>
          </a:p>
          <a:p>
            <a:r>
              <a:rPr lang="en-US" dirty="0"/>
              <a:t>    blocks["block"+</a:t>
            </a:r>
            <a:r>
              <a:rPr lang="en-US" dirty="0" err="1"/>
              <a:t>blockNum</a:t>
            </a:r>
            <a:r>
              <a:rPr lang="en-US" dirty="0"/>
              <a:t>].title = $('#title').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blocks["block"+</a:t>
            </a:r>
            <a:r>
              <a:rPr lang="en-US" dirty="0" err="1"/>
              <a:t>blockNum</a:t>
            </a:r>
            <a:r>
              <a:rPr lang="en-US" dirty="0"/>
              <a:t>].description = $('#description').</a:t>
            </a:r>
            <a:r>
              <a:rPr lang="en-US" dirty="0" err="1"/>
              <a:t>val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storeBlocks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  <a:r>
              <a:rPr lang="en-US" dirty="0" err="1"/>
              <a:t>renderBlocks</a:t>
            </a:r>
            <a:r>
              <a:rPr lang="en-US" dirty="0"/>
              <a:t>();</a:t>
            </a:r>
          </a:p>
          <a:p>
            <a:r>
              <a:rPr lang="en-US" dirty="0"/>
              <a:t>     // close form pop up</a:t>
            </a:r>
          </a:p>
          <a:p>
            <a:r>
              <a:rPr lang="en-US" dirty="0"/>
              <a:t>    $('#text-form').</a:t>
            </a:r>
            <a:r>
              <a:rPr lang="en-US" dirty="0" err="1"/>
              <a:t>css</a:t>
            </a:r>
            <a:r>
              <a:rPr lang="en-US" dirty="0"/>
              <a:t>('display', 'none');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>}); // end document ready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1f5d965ad35_0_3666"/>
          <p:cNvSpPr txBox="1">
            <a:spLocks noGrp="1"/>
          </p:cNvSpPr>
          <p:nvPr>
            <p:ph type="body" idx="1"/>
          </p:nvPr>
        </p:nvSpPr>
        <p:spPr>
          <a:xfrm>
            <a:off x="3719246" y="2264415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Check-List</a:t>
            </a:r>
            <a:endParaRPr sz="18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8" name="Google Shape;3688;g1f5d965ad35_0_3666"/>
          <p:cNvSpPr txBox="1">
            <a:spLocks noGrp="1"/>
          </p:cNvSpPr>
          <p:nvPr>
            <p:ph type="body" idx="2"/>
          </p:nvPr>
        </p:nvSpPr>
        <p:spPr>
          <a:xfrm>
            <a:off x="817135" y="961109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Design Schema for data to be stored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89" name="Google Shape;3689;g1f5d965ad35_0_3666"/>
          <p:cNvSpPr txBox="1">
            <a:spLocks noGrp="1"/>
          </p:cNvSpPr>
          <p:nvPr>
            <p:ph type="body" idx="3"/>
          </p:nvPr>
        </p:nvSpPr>
        <p:spPr>
          <a:xfrm>
            <a:off x="318626" y="2188625"/>
            <a:ext cx="20301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mongodb server on localhost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0" name="Google Shape;3690;g1f5d965ad35_0_3666"/>
          <p:cNvSpPr txBox="1">
            <a:spLocks noGrp="1"/>
          </p:cNvSpPr>
          <p:nvPr>
            <p:ph type="body" idx="4"/>
          </p:nvPr>
        </p:nvSpPr>
        <p:spPr>
          <a:xfrm>
            <a:off x="803908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dummy data with schema in mongodb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1" name="Google Shape;3691;g1f5d965ad35_0_3666"/>
          <p:cNvSpPr txBox="1">
            <a:spLocks noGrp="1"/>
          </p:cNvSpPr>
          <p:nvPr>
            <p:ph type="body" idx="5"/>
          </p:nvPr>
        </p:nvSpPr>
        <p:spPr>
          <a:xfrm>
            <a:off x="1798245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Run some test queries to test the server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2" name="Google Shape;3692;g1f5d965ad35_0_3666"/>
          <p:cNvSpPr txBox="1">
            <a:spLocks noGrp="1"/>
          </p:cNvSpPr>
          <p:nvPr>
            <p:ph type="body" idx="6"/>
          </p:nvPr>
        </p:nvSpPr>
        <p:spPr>
          <a:xfrm>
            <a:off x="6615525" y="961100"/>
            <a:ext cx="23172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Point all routes with a appropriate controllers to control request and response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3" name="Google Shape;3693;g1f5d965ad35_0_3666"/>
          <p:cNvSpPr txBox="1">
            <a:spLocks noGrp="1"/>
          </p:cNvSpPr>
          <p:nvPr>
            <p:ph type="body" idx="7"/>
          </p:nvPr>
        </p:nvSpPr>
        <p:spPr>
          <a:xfrm>
            <a:off x="6787150" y="2188625"/>
            <a:ext cx="1906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Add authentication middleware to all protected routes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4" name="Google Shape;3694;g1f5d965ad35_0_3666"/>
          <p:cNvSpPr txBox="1">
            <a:spLocks noGrp="1"/>
          </p:cNvSpPr>
          <p:nvPr>
            <p:ph type="body" idx="8"/>
          </p:nvPr>
        </p:nvSpPr>
        <p:spPr>
          <a:xfrm>
            <a:off x="6602289" y="34488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Filter and santize all the incoming data in http requests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5" name="Google Shape;3695;g1f5d965ad35_0_3666"/>
          <p:cNvSpPr txBox="1">
            <a:spLocks noGrp="1"/>
          </p:cNvSpPr>
          <p:nvPr>
            <p:ph type="body" idx="9"/>
          </p:nvPr>
        </p:nvSpPr>
        <p:spPr>
          <a:xfrm>
            <a:off x="5584940" y="4258551"/>
            <a:ext cx="1714800" cy="320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latin typeface="EB Garamond"/>
                <a:ea typeface="EB Garamond"/>
                <a:cs typeface="EB Garamond"/>
                <a:sym typeface="EB Garamond"/>
              </a:rPr>
              <a:t>Set up secure environment variables for secret keys</a:t>
            </a:r>
            <a:endParaRPr sz="1000" b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96" name="Google Shape;3696;g1f5d965ad35_0_3666"/>
          <p:cNvSpPr txBox="1"/>
          <p:nvPr/>
        </p:nvSpPr>
        <p:spPr>
          <a:xfrm>
            <a:off x="193300" y="125175"/>
            <a:ext cx="312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Assessment Parameter</a:t>
            </a:r>
            <a:endParaRPr sz="2400" b="1">
              <a:solidFill>
                <a:schemeClr val="l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Google Shape;3701;p212"/>
          <p:cNvSpPr txBox="1">
            <a:spLocks noGrp="1"/>
          </p:cNvSpPr>
          <p:nvPr>
            <p:ph type="body" idx="1"/>
          </p:nvPr>
        </p:nvSpPr>
        <p:spPr>
          <a:xfrm>
            <a:off x="2634216" y="802314"/>
            <a:ext cx="4016956" cy="449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Submission Github</a:t>
            </a:r>
            <a:endParaRPr/>
          </a:p>
        </p:txBody>
      </p:sp>
      <p:sp>
        <p:nvSpPr>
          <p:cNvPr id="3702" name="Google Shape;3702;p212"/>
          <p:cNvSpPr txBox="1">
            <a:spLocks noGrp="1"/>
          </p:cNvSpPr>
          <p:nvPr>
            <p:ph type="body" idx="2"/>
          </p:nvPr>
        </p:nvSpPr>
        <p:spPr>
          <a:xfrm>
            <a:off x="3865756" y="2201629"/>
            <a:ext cx="284169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/>
            <a:r>
              <a:rPr lang="en-US" b="0" i="0" dirty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https</a:t>
            </a:r>
            <a:r>
              <a:rPr lang="en-US" b="0" i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://</a:t>
            </a:r>
            <a:r>
              <a:rPr lang="en-US" b="0" i="0" smtClean="0">
                <a:solidFill>
                  <a:srgbClr val="BD8738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github.com.Sanjayu2020/Naan-mudhalvan-fsd</a:t>
            </a:r>
            <a:endParaRPr b="0" i="0" dirty="0">
              <a:solidFill>
                <a:srgbClr val="BD8738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7" name="Google Shape;3707;p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210"/>
          <p:cNvSpPr txBox="1">
            <a:spLocks noGrp="1"/>
          </p:cNvSpPr>
          <p:nvPr>
            <p:ph type="title"/>
          </p:nvPr>
        </p:nvSpPr>
        <p:spPr>
          <a:xfrm>
            <a:off x="386168" y="843399"/>
            <a:ext cx="3417231" cy="343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89" tIns="45644" rIns="91312" bIns="45644" anchor="ctr" anchorCtr="0">
            <a:noAutofit/>
          </a:bodyPr>
          <a:lstStyle/>
          <a:p>
            <a:r>
              <a:rPr lang="en-US" sz="1827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Chat Application and Website</a:t>
            </a:r>
            <a:endParaRPr sz="1827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40" name="Google Shape;1840;p210"/>
          <p:cNvSpPr txBox="1">
            <a:spLocks noGrp="1"/>
          </p:cNvSpPr>
          <p:nvPr>
            <p:ph type="body" idx="1"/>
          </p:nvPr>
        </p:nvSpPr>
        <p:spPr>
          <a:xfrm>
            <a:off x="150171" y="1297233"/>
            <a:ext cx="4542978" cy="3032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12" tIns="45644" rIns="91312" bIns="45644" anchor="t" anchorCtr="0">
            <a:noAutofit/>
          </a:bodyPr>
          <a:lstStyle/>
          <a:p>
            <a:pPr marL="285407" indent="-285407">
              <a:buFont typeface="EB Garamond Medium"/>
              <a:buChar char="▪"/>
            </a:pPr>
            <a:r>
              <a:rPr lang="en-US" dirty="0">
                <a:latin typeface="EB Garamond Medium"/>
                <a:ea typeface="EB Garamond Medium"/>
                <a:cs typeface="EB Garamond Medium"/>
                <a:sym typeface="EB Garamond Medium"/>
              </a:rPr>
              <a:t>To create a to do planner</a:t>
            </a:r>
            <a:endParaRPr dirty="0"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1841" name="Google Shape;1841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529" y="244990"/>
            <a:ext cx="8447846" cy="51371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2" name="Google Shape;1842;p210"/>
          <p:cNvGraphicFramePr/>
          <p:nvPr>
            <p:extLst>
              <p:ext uri="{D42A27DB-BD31-4B8C-83A1-F6EECF244321}">
                <p14:modId xmlns:p14="http://schemas.microsoft.com/office/powerpoint/2010/main" val="262403380"/>
              </p:ext>
            </p:extLst>
          </p:nvPr>
        </p:nvGraphicFramePr>
        <p:xfrm>
          <a:off x="150171" y="1955580"/>
          <a:ext cx="4421830" cy="1979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72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31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14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957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accent6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accent6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Batch</a:t>
                      </a:r>
                      <a:r>
                        <a:rPr lang="en-US" sz="1400" b="1" u="none" strike="noStrike" cap="none" dirty="0">
                          <a:solidFill>
                            <a:schemeClr val="lt2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</a:t>
                      </a:r>
                      <a:endParaRPr sz="1400" b="1" u="none" strike="noStrike" cap="none" dirty="0">
                        <a:solidFill>
                          <a:schemeClr val="lt2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2113a52199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SANJAY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U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2113a52181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KEVIN</a:t>
                      </a:r>
                      <a:r>
                        <a:rPr lang="en-IN" sz="1400" u="none" strike="noStrike" cap="none" baseline="0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 RICHARD L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strike="noStrike" cap="none" dirty="0" smtClean="0">
                          <a:solidFill>
                            <a:schemeClr val="bg1"/>
                          </a:solidFill>
                          <a:latin typeface="EB Garamond Medium" panose="00000600000000000000" pitchFamily="2" charset="0"/>
                          <a:ea typeface="EB Garamond Medium" panose="00000600000000000000" pitchFamily="2" charset="0"/>
                        </a:rPr>
                        <a:t>A52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57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bg1"/>
                        </a:solidFill>
                        <a:latin typeface="EB Garamond Medium" panose="00000600000000000000" pitchFamily="2" charset="0"/>
                        <a:ea typeface="EB Garamond Medium" panose="00000600000000000000" pitchFamily="2" charset="0"/>
                      </a:endParaRPr>
                    </a:p>
                  </a:txBody>
                  <a:tcPr marL="91312" marR="91312" marT="91312" marB="91312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0" name="Google Shape;3670;g1f5d965ad35_0_1833"/>
          <p:cNvSpPr txBox="1">
            <a:spLocks noGrp="1"/>
          </p:cNvSpPr>
          <p:nvPr>
            <p:ph type="body" idx="1"/>
          </p:nvPr>
        </p:nvSpPr>
        <p:spPr>
          <a:xfrm>
            <a:off x="481869" y="524842"/>
            <a:ext cx="6891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Do database modelling and create models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Design schema for all the data to be stored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Start mongodb local server and point the backend to the server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mongoose schema at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Run test queries to set up the database</a:t>
            </a:r>
            <a:b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Various APIs to ensure data flow within the website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Define all the routes for the backend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authentication middleware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Add controllers for all the paths to handle api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Create Environment variables for all authentication keys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Always handle all possible cases with the request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1" name="Google Shape;3671;g1f5d965ad35_0_1833"/>
          <p:cNvSpPr txBox="1">
            <a:spLocks noGrp="1"/>
          </p:cNvSpPr>
          <p:nvPr>
            <p:ph type="body" idx="2"/>
          </p:nvPr>
        </p:nvSpPr>
        <p:spPr>
          <a:xfrm>
            <a:off x="489449" y="4032852"/>
            <a:ext cx="70485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Nosql databases modeling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Querying and filtering mongodb</a:t>
            </a:r>
            <a:endParaRPr sz="1100" i="0" u="none" strike="noStrike" cap="none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Understanding various req methods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Getting familiar with cookies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EB Garamond"/>
              <a:buChar char="▪"/>
            </a:pPr>
            <a:r>
              <a:rPr lang="en-US" sz="1100" i="0" u="none" strike="noStrike" cap="non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Server side authentication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2" name="Google Shape;3672;g1f5d965ad35_0_1833"/>
          <p:cNvSpPr txBox="1"/>
          <p:nvPr/>
        </p:nvSpPr>
        <p:spPr>
          <a:xfrm>
            <a:off x="489450" y="303717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100% Completion of the above tasks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3" name="Google Shape;3673;g1f5d965ad35_0_1833"/>
          <p:cNvSpPr txBox="1"/>
          <p:nvPr/>
        </p:nvSpPr>
        <p:spPr>
          <a:xfrm>
            <a:off x="445780" y="3657889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lt2"/>
                </a:solidFill>
                <a:latin typeface="EB Garamond"/>
                <a:ea typeface="EB Garamond"/>
                <a:cs typeface="EB Garamond"/>
                <a:sym typeface="EB Garamond"/>
              </a:rPr>
              <a:t>Learning outcome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74" name="Google Shape;3674;g1f5d965ad35_0_1833"/>
          <p:cNvSpPr txBox="1"/>
          <p:nvPr/>
        </p:nvSpPr>
        <p:spPr>
          <a:xfrm>
            <a:off x="445779" y="237121"/>
            <a:ext cx="26298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0" u="none" strike="noStrike" cap="none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Task 4 :: Backend (Module 4)</a:t>
            </a:r>
            <a:endParaRPr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3675" name="Google Shape;3675;g1f5d965ad35_0_1833"/>
          <p:cNvSpPr txBox="1"/>
          <p:nvPr/>
        </p:nvSpPr>
        <p:spPr>
          <a:xfrm>
            <a:off x="489450" y="2758367"/>
            <a:ext cx="45936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Evaluation Metric:</a:t>
            </a:r>
            <a:endParaRPr sz="1200" b="1" i="0" u="none" strike="noStrike" cap="none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6582" y="174567"/>
            <a:ext cx="715725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$(document).ready(function(){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hour;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timeInterval</a:t>
            </a:r>
            <a:r>
              <a:rPr lang="en-US" dirty="0"/>
              <a:t>;</a:t>
            </a:r>
          </a:p>
          <a:p>
            <a:r>
              <a:rPr lang="en-US" dirty="0"/>
              <a:t>    // header section</a:t>
            </a:r>
          </a:p>
          <a:p>
            <a:r>
              <a:rPr lang="en-US" dirty="0"/>
              <a:t>    // display time and update every second</a:t>
            </a:r>
          </a:p>
          <a:p>
            <a:r>
              <a:rPr lang="en-US" dirty="0"/>
              <a:t>    </a:t>
            </a:r>
            <a:r>
              <a:rPr lang="en-US" dirty="0" err="1"/>
              <a:t>timeInterval</a:t>
            </a:r>
            <a:r>
              <a:rPr lang="en-US" dirty="0"/>
              <a:t> = </a:t>
            </a:r>
            <a:r>
              <a:rPr lang="en-US" dirty="0" err="1"/>
              <a:t>setInterval</a:t>
            </a:r>
            <a:r>
              <a:rPr lang="en-US" dirty="0"/>
              <a:t>(function(){</a:t>
            </a:r>
          </a:p>
          <a:p>
            <a:r>
              <a:rPr lang="en-US" dirty="0"/>
              <a:t>        // display day of week</a:t>
            </a:r>
          </a:p>
          <a:p>
            <a:r>
              <a:rPr lang="en-US" dirty="0"/>
              <a:t>    $('#day-display').text(moment().format('</a:t>
            </a:r>
            <a:r>
              <a:rPr lang="en-US" dirty="0" err="1"/>
              <a:t>dddd</a:t>
            </a:r>
            <a:r>
              <a:rPr lang="en-US" dirty="0"/>
              <a:t>'));</a:t>
            </a:r>
          </a:p>
          <a:p>
            <a:r>
              <a:rPr lang="en-US" dirty="0"/>
              <a:t>    // display time of day</a:t>
            </a:r>
          </a:p>
          <a:p>
            <a:r>
              <a:rPr lang="en-US" dirty="0"/>
              <a:t>    $('#time-digits').text(moment().format('h:mm'));</a:t>
            </a:r>
          </a:p>
          <a:p>
            <a:r>
              <a:rPr lang="en-US" dirty="0"/>
              <a:t>    // display am / pm for style purposes</a:t>
            </a:r>
          </a:p>
          <a:p>
            <a:r>
              <a:rPr lang="en-US" dirty="0"/>
              <a:t>    $('#time-period').text(moment().format('a'));</a:t>
            </a:r>
          </a:p>
          <a:p>
            <a:endParaRPr lang="en-US" dirty="0"/>
          </a:p>
          <a:p>
            <a:r>
              <a:rPr lang="en-US" dirty="0"/>
              <a:t>    // save time to variable</a:t>
            </a:r>
          </a:p>
          <a:p>
            <a:r>
              <a:rPr lang="en-US" dirty="0"/>
              <a:t>    hour = </a:t>
            </a:r>
            <a:r>
              <a:rPr lang="en-US" dirty="0" err="1"/>
              <a:t>parseInt</a:t>
            </a:r>
            <a:r>
              <a:rPr lang="en-US" dirty="0"/>
              <a:t>(moment().format('H'));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minutes = </a:t>
            </a:r>
            <a:r>
              <a:rPr lang="en-US" dirty="0" err="1"/>
              <a:t>parseInt</a:t>
            </a:r>
            <a:r>
              <a:rPr lang="en-US" dirty="0"/>
              <a:t>(moment().format('mm'));</a:t>
            </a:r>
          </a:p>
          <a:p>
            <a:endParaRPr lang="en-US" dirty="0"/>
          </a:p>
          <a:p>
            <a:r>
              <a:rPr lang="en-US" dirty="0"/>
              <a:t>    // </a:t>
            </a:r>
            <a:r>
              <a:rPr lang="en-US" dirty="0" err="1"/>
              <a:t>timeblocks</a:t>
            </a:r>
            <a:endParaRPr lang="en-US" dirty="0"/>
          </a:p>
          <a:p>
            <a:r>
              <a:rPr lang="en-US" dirty="0"/>
              <a:t>    if (hour &lt; 9){</a:t>
            </a:r>
          </a:p>
          <a:p>
            <a:r>
              <a:rPr lang="en-US" dirty="0"/>
              <a:t>        $('.time-block').</a:t>
            </a:r>
            <a:r>
              <a:rPr lang="en-US" dirty="0" err="1"/>
              <a:t>removeClass</a:t>
            </a:r>
            <a:r>
              <a:rPr lang="en-US" dirty="0"/>
              <a:t>("present past").</a:t>
            </a:r>
            <a:r>
              <a:rPr lang="en-US" dirty="0" err="1"/>
              <a:t>addClass</a:t>
            </a:r>
            <a:r>
              <a:rPr lang="en-US" dirty="0"/>
              <a:t>("future");</a:t>
            </a:r>
          </a:p>
          <a:p>
            <a:r>
              <a:rPr lang="en-US" dirty="0"/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8516" y="191192"/>
            <a:ext cx="7855528" cy="371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    if (hour &gt; 16){</a:t>
            </a:r>
          </a:p>
          <a:p>
            <a:r>
              <a:rPr lang="en-US" dirty="0"/>
              <a:t>        $('.time-block').</a:t>
            </a:r>
            <a:r>
              <a:rPr lang="en-US" dirty="0" err="1"/>
              <a:t>removeClass</a:t>
            </a:r>
            <a:r>
              <a:rPr lang="en-US" dirty="0"/>
              <a:t>("present future").</a:t>
            </a:r>
            <a:r>
              <a:rPr lang="en-US" dirty="0" err="1"/>
              <a:t>addClass</a:t>
            </a:r>
            <a:r>
              <a:rPr lang="en-US" dirty="0"/>
              <a:t>("past");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$( "</a:t>
            </a:r>
            <a:r>
              <a:rPr lang="en-US" dirty="0" err="1"/>
              <a:t>div.time</a:t>
            </a:r>
            <a:r>
              <a:rPr lang="en-US" dirty="0"/>
              <a:t>-block" ).each(function()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timeblockNum</a:t>
            </a:r>
            <a:r>
              <a:rPr lang="en-US" dirty="0"/>
              <a:t> = </a:t>
            </a:r>
            <a:r>
              <a:rPr lang="en-US" dirty="0" err="1"/>
              <a:t>parseInt</a:t>
            </a:r>
            <a:r>
              <a:rPr lang="en-US" dirty="0"/>
              <a:t>($( this ).data("value"));</a:t>
            </a:r>
          </a:p>
          <a:p>
            <a:r>
              <a:rPr lang="en-US" dirty="0"/>
              <a:t>        if (hour &lt; </a:t>
            </a:r>
            <a:r>
              <a:rPr lang="en-US" dirty="0" err="1"/>
              <a:t>timeblockNum</a:t>
            </a:r>
            <a:r>
              <a:rPr lang="en-US" dirty="0"/>
              <a:t>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("past present").</a:t>
            </a:r>
            <a:r>
              <a:rPr lang="en-US" dirty="0" err="1"/>
              <a:t>addClass</a:t>
            </a:r>
            <a:r>
              <a:rPr lang="en-US" dirty="0"/>
              <a:t>("future");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(hour == </a:t>
            </a:r>
            <a:r>
              <a:rPr lang="en-US" dirty="0" err="1"/>
              <a:t>timeblockNum</a:t>
            </a:r>
            <a:r>
              <a:rPr lang="en-US" dirty="0"/>
              <a:t>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("past future").</a:t>
            </a:r>
            <a:r>
              <a:rPr lang="en-US" dirty="0" err="1"/>
              <a:t>addClass</a:t>
            </a:r>
            <a:r>
              <a:rPr lang="en-US" dirty="0"/>
              <a:t>("present");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if (hour &gt; </a:t>
            </a:r>
            <a:r>
              <a:rPr lang="en-US" dirty="0" err="1"/>
              <a:t>timeblockNum</a:t>
            </a:r>
            <a:r>
              <a:rPr lang="en-US" dirty="0"/>
              <a:t>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("present future").</a:t>
            </a:r>
            <a:r>
              <a:rPr lang="en-US" dirty="0" err="1"/>
              <a:t>addClass</a:t>
            </a:r>
            <a:r>
              <a:rPr lang="en-US" dirty="0"/>
              <a:t>("past");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523" y="115172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// current time display</a:t>
            </a:r>
          </a:p>
          <a:p>
            <a:r>
              <a:rPr lang="en-US" dirty="0"/>
              <a:t>    if (hour &gt; 17 || hour &lt; 9){</a:t>
            </a:r>
          </a:p>
          <a:p>
            <a:r>
              <a:rPr lang="en-US" dirty="0"/>
              <a:t>        $('#current-time').</a:t>
            </a:r>
            <a:r>
              <a:rPr lang="en-US" dirty="0" err="1"/>
              <a:t>css</a:t>
            </a:r>
            <a:r>
              <a:rPr lang="en-US" dirty="0"/>
              <a:t>("display", "none");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$('#current-time').</a:t>
            </a:r>
            <a:r>
              <a:rPr lang="en-US" dirty="0" err="1"/>
              <a:t>css</a:t>
            </a:r>
            <a:r>
              <a:rPr lang="en-US" dirty="0"/>
              <a:t>("display", "grid");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current time line position</a:t>
            </a:r>
          </a:p>
          <a:p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position = ((hour * 100) - 802) + (minutes * 1.65);</a:t>
            </a:r>
          </a:p>
          <a:p>
            <a:r>
              <a:rPr lang="en-US" dirty="0"/>
              <a:t>    $('#current-time').</a:t>
            </a:r>
            <a:r>
              <a:rPr lang="en-US" dirty="0" err="1"/>
              <a:t>css</a:t>
            </a:r>
            <a:r>
              <a:rPr lang="en-US" dirty="0"/>
              <a:t>('top', </a:t>
            </a:r>
            <a:r>
              <a:rPr lang="en-US" dirty="0" err="1"/>
              <a:t>position+'px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}, 100);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timeblocks</a:t>
            </a:r>
            <a:r>
              <a:rPr lang="en-US" dirty="0"/>
              <a:t> object</a:t>
            </a:r>
          </a:p>
          <a:p>
            <a:r>
              <a:rPr lang="en-US" dirty="0" err="1"/>
              <a:t>var</a:t>
            </a:r>
            <a:r>
              <a:rPr lang="en-US" dirty="0"/>
              <a:t> blocks = {</a:t>
            </a:r>
          </a:p>
          <a:p>
            <a:r>
              <a:rPr lang="en-US" dirty="0"/>
              <a:t>    block9: {</a:t>
            </a:r>
          </a:p>
          <a:p>
            <a:r>
              <a:rPr lang="en-US" dirty="0"/>
              <a:t>        time: "9AM - 10AM",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389" y="108065"/>
            <a:ext cx="666680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},</a:t>
            </a:r>
          </a:p>
          <a:p>
            <a:r>
              <a:rPr lang="en-US" dirty="0"/>
              <a:t>    block10: {</a:t>
            </a:r>
          </a:p>
          <a:p>
            <a:r>
              <a:rPr lang="en-US" dirty="0"/>
              <a:t>        time: "10AM - 11AM",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block11: {</a:t>
            </a:r>
          </a:p>
          <a:p>
            <a:r>
              <a:rPr lang="en-US" dirty="0"/>
              <a:t>        time: "11AM - 12PM",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block12: {</a:t>
            </a:r>
          </a:p>
          <a:p>
            <a:r>
              <a:rPr lang="en-US" dirty="0"/>
              <a:t>        time: "12PM - 1PM",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block13: {</a:t>
            </a:r>
          </a:p>
          <a:p>
            <a:r>
              <a:rPr lang="en-US" dirty="0"/>
              <a:t>        time: "1PM - 2PM",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895" y="478870"/>
            <a:ext cx="614310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},</a:t>
            </a:r>
          </a:p>
          <a:p>
            <a:r>
              <a:rPr lang="en-US" dirty="0"/>
              <a:t>    block15: {</a:t>
            </a:r>
          </a:p>
          <a:p>
            <a:r>
              <a:rPr lang="en-US" dirty="0"/>
              <a:t>        time: "3PM - 4PM",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},</a:t>
            </a:r>
          </a:p>
          <a:p>
            <a:r>
              <a:rPr lang="en-US" dirty="0"/>
              <a:t>    block16: {</a:t>
            </a:r>
          </a:p>
          <a:p>
            <a:r>
              <a:rPr lang="en-US" dirty="0"/>
              <a:t>        time: "4PM - 5PM",</a:t>
            </a:r>
          </a:p>
          <a:p>
            <a:r>
              <a:rPr lang="en-US" dirty="0"/>
              <a:t>        title: "",</a:t>
            </a:r>
          </a:p>
          <a:p>
            <a:r>
              <a:rPr lang="en-US" dirty="0"/>
              <a:t>        description: ""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LOCAL STORAGE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storageKey</a:t>
            </a:r>
            <a:r>
              <a:rPr lang="en-US" dirty="0"/>
              <a:t> = </a:t>
            </a:r>
            <a:r>
              <a:rPr lang="en-US" dirty="0" err="1"/>
              <a:t>localStorage.getItem</a:t>
            </a:r>
            <a:r>
              <a:rPr lang="en-US" dirty="0"/>
              <a:t>("</a:t>
            </a:r>
            <a:r>
              <a:rPr lang="en-US" dirty="0" err="1"/>
              <a:t>storageKey</a:t>
            </a:r>
            <a:r>
              <a:rPr lang="en-US" dirty="0"/>
              <a:t>");</a:t>
            </a:r>
          </a:p>
          <a:p>
            <a:r>
              <a:rPr lang="en-US" dirty="0"/>
              <a:t>init();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1644" y="263425"/>
            <a:ext cx="617635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renderBlocks</a:t>
            </a:r>
            <a:r>
              <a:rPr lang="en-US" dirty="0"/>
              <a:t>(){</a:t>
            </a:r>
          </a:p>
          <a:p>
            <a:r>
              <a:rPr lang="en-US" dirty="0"/>
              <a:t>    $( "</a:t>
            </a:r>
            <a:r>
              <a:rPr lang="en-US" dirty="0" err="1"/>
              <a:t>div.time</a:t>
            </a:r>
            <a:r>
              <a:rPr lang="en-US" dirty="0"/>
              <a:t>-block" ).each(function() {</a:t>
            </a:r>
          </a:p>
          <a:p>
            <a:r>
              <a:rPr lang="en-US" dirty="0"/>
              <a:t>    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timeblockNum</a:t>
            </a:r>
            <a:r>
              <a:rPr lang="en-US" dirty="0"/>
              <a:t> = $( this ).</a:t>
            </a:r>
            <a:r>
              <a:rPr lang="en-US" dirty="0" err="1"/>
              <a:t>attr</a:t>
            </a:r>
            <a:r>
              <a:rPr lang="en-US" dirty="0"/>
              <a:t>("data-value");</a:t>
            </a:r>
          </a:p>
          <a:p>
            <a:r>
              <a:rPr lang="en-US" dirty="0"/>
              <a:t>        console.log(</a:t>
            </a:r>
            <a:r>
              <a:rPr lang="en-US" dirty="0" err="1"/>
              <a:t>timeblockNum</a:t>
            </a:r>
            <a:r>
              <a:rPr lang="en-US" dirty="0"/>
              <a:t>);</a:t>
            </a:r>
          </a:p>
          <a:p>
            <a:r>
              <a:rPr lang="en-US" dirty="0"/>
              <a:t>        console.log(this);</a:t>
            </a:r>
          </a:p>
          <a:p>
            <a:r>
              <a:rPr lang="en-US" dirty="0"/>
              <a:t>        // clear old text (need when saving)</a:t>
            </a:r>
          </a:p>
          <a:p>
            <a:r>
              <a:rPr lang="en-US" dirty="0"/>
              <a:t>        $( this ).empty();</a:t>
            </a:r>
          </a:p>
          <a:p>
            <a:r>
              <a:rPr lang="en-US" dirty="0"/>
              <a:t>        // add text to </a:t>
            </a:r>
            <a:r>
              <a:rPr lang="en-US" dirty="0" err="1"/>
              <a:t>timeblocks</a:t>
            </a:r>
            <a:endParaRPr lang="en-US" dirty="0"/>
          </a:p>
          <a:p>
            <a:r>
              <a:rPr lang="en-US" dirty="0"/>
              <a:t>        $( this ).append($("&lt;h4 class='title'&gt;"+blocks["block"+</a:t>
            </a:r>
            <a:r>
              <a:rPr lang="en-US" dirty="0" err="1"/>
              <a:t>timeblockNum</a:t>
            </a:r>
            <a:r>
              <a:rPr lang="en-US" dirty="0"/>
              <a:t>].title+"&lt;/h4&gt;"));</a:t>
            </a:r>
          </a:p>
          <a:p>
            <a:r>
              <a:rPr lang="en-US" dirty="0"/>
              <a:t>        $( this ).append($("&lt;p class='description'&gt;"+blocks["block"+</a:t>
            </a:r>
            <a:r>
              <a:rPr lang="en-US" dirty="0" err="1"/>
              <a:t>timeblockNum</a:t>
            </a:r>
            <a:r>
              <a:rPr lang="en-US" dirty="0"/>
              <a:t>].description+"&lt;/p&gt;"));</a:t>
            </a:r>
          </a:p>
          <a:p>
            <a:r>
              <a:rPr lang="en-US" dirty="0"/>
              <a:t>        if (blocks["block"+</a:t>
            </a:r>
            <a:r>
              <a:rPr lang="en-US" dirty="0" err="1"/>
              <a:t>timeblockNum</a:t>
            </a:r>
            <a:r>
              <a:rPr lang="en-US" dirty="0"/>
              <a:t>].title!==""||blocks["block"+</a:t>
            </a:r>
            <a:r>
              <a:rPr lang="en-US" dirty="0" err="1"/>
              <a:t>timeblockNum</a:t>
            </a:r>
            <a:r>
              <a:rPr lang="en-US" dirty="0"/>
              <a:t>].description!==""){</a:t>
            </a:r>
          </a:p>
          <a:p>
            <a:r>
              <a:rPr lang="en-US" dirty="0"/>
              <a:t>            $( this ).</a:t>
            </a:r>
            <a:r>
              <a:rPr lang="en-US" dirty="0" err="1"/>
              <a:t>removeClass</a:t>
            </a:r>
            <a:r>
              <a:rPr lang="en-US" dirty="0"/>
              <a:t>("empty");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});</a:t>
            </a:r>
          </a:p>
          <a:p>
            <a:r>
              <a:rPr lang="en-US" dirty="0"/>
              <a:t>};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unstone 01">
      <a:dk1>
        <a:srgbClr val="000000"/>
      </a:dk1>
      <a:lt1>
        <a:srgbClr val="FFFFFF"/>
      </a:lt1>
      <a:dk2>
        <a:srgbClr val="223669"/>
      </a:dk2>
      <a:lt2>
        <a:srgbClr val="C88C32"/>
      </a:lt2>
      <a:accent1>
        <a:srgbClr val="822836"/>
      </a:accent1>
      <a:accent2>
        <a:srgbClr val="446512"/>
      </a:accent2>
      <a:accent3>
        <a:srgbClr val="413271"/>
      </a:accent3>
      <a:accent4>
        <a:srgbClr val="176B9D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1111</Words>
  <Application>Microsoft Office PowerPoint</Application>
  <PresentationFormat>On-screen Show (16:9)</PresentationFormat>
  <Paragraphs>206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Arial</vt:lpstr>
      <vt:lpstr>Arial Black</vt:lpstr>
      <vt:lpstr>EB Garamond</vt:lpstr>
      <vt:lpstr>EB Garamond SemiBold</vt:lpstr>
      <vt:lpstr>Noto Sans Symbols</vt:lpstr>
      <vt:lpstr>EB Garamond Medium</vt:lpstr>
      <vt:lpstr>Public Sans</vt:lpstr>
      <vt:lpstr>Public Sans</vt:lpstr>
      <vt:lpstr>EB Garamond ExtraBold</vt:lpstr>
      <vt:lpstr>Simple Light</vt:lpstr>
      <vt:lpstr>Simple Light</vt:lpstr>
      <vt:lpstr>PowerPoint Presentation</vt:lpstr>
      <vt:lpstr>Chat Application and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Manish Sharma</dc:creator>
  <cp:lastModifiedBy>DELL</cp:lastModifiedBy>
  <cp:revision>8</cp:revision>
  <dcterms:created xsi:type="dcterms:W3CDTF">2020-08-13T11:21:46Z</dcterms:created>
  <dcterms:modified xsi:type="dcterms:W3CDTF">2023-05-07T15:40:15Z</dcterms:modified>
</cp:coreProperties>
</file>