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66700" y="2971800"/>
            <a:ext cx="180975" cy="381000"/>
          </a:xfrm>
          <a:custGeom>
            <a:avLst/>
            <a:gdLst/>
            <a:ahLst/>
            <a:cxnLst/>
            <a:rect l="l" t="t" r="r" b="b"/>
            <a:pathLst>
              <a:path w="180975" h="381000">
                <a:moveTo>
                  <a:pt x="180975" y="0"/>
                </a:moveTo>
                <a:lnTo>
                  <a:pt x="0" y="0"/>
                </a:lnTo>
                <a:lnTo>
                  <a:pt x="0" y="380619"/>
                </a:lnTo>
                <a:lnTo>
                  <a:pt x="180975" y="380619"/>
                </a:lnTo>
                <a:lnTo>
                  <a:pt x="180975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6712" y="3195700"/>
            <a:ext cx="0" cy="1114425"/>
          </a:xfrm>
          <a:custGeom>
            <a:avLst/>
            <a:gdLst/>
            <a:ahLst/>
            <a:cxnLst/>
            <a:rect l="l" t="t" r="r" b="b"/>
            <a:pathLst>
              <a:path h="1114425">
                <a:moveTo>
                  <a:pt x="0" y="0"/>
                </a:moveTo>
                <a:lnTo>
                  <a:pt x="0" y="1114044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66712" y="433451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6699" y="228600"/>
            <a:ext cx="180975" cy="371475"/>
          </a:xfrm>
          <a:custGeom>
            <a:avLst/>
            <a:gdLst/>
            <a:ahLst/>
            <a:cxnLst/>
            <a:rect l="l" t="t" r="r" b="b"/>
            <a:pathLst>
              <a:path w="180975" h="371475">
                <a:moveTo>
                  <a:pt x="180975" y="0"/>
                </a:moveTo>
                <a:lnTo>
                  <a:pt x="0" y="0"/>
                </a:lnTo>
                <a:lnTo>
                  <a:pt x="0" y="371094"/>
                </a:lnTo>
                <a:lnTo>
                  <a:pt x="180975" y="371094"/>
                </a:lnTo>
                <a:lnTo>
                  <a:pt x="180975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952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952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1340" y="877887"/>
            <a:ext cx="2746375" cy="332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5B87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rgbClr val="0952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66700" y="2971800"/>
            <a:ext cx="180975" cy="381000"/>
          </a:xfrm>
          <a:custGeom>
            <a:avLst/>
            <a:gdLst/>
            <a:ahLst/>
            <a:cxnLst/>
            <a:rect l="l" t="t" r="r" b="b"/>
            <a:pathLst>
              <a:path w="180975" h="381000">
                <a:moveTo>
                  <a:pt x="180975" y="0"/>
                </a:moveTo>
                <a:lnTo>
                  <a:pt x="0" y="0"/>
                </a:lnTo>
                <a:lnTo>
                  <a:pt x="0" y="380619"/>
                </a:lnTo>
                <a:lnTo>
                  <a:pt x="180975" y="380619"/>
                </a:lnTo>
                <a:lnTo>
                  <a:pt x="180975" y="0"/>
                </a:lnTo>
                <a:close/>
              </a:path>
            </a:pathLst>
          </a:custGeom>
          <a:solidFill>
            <a:srgbClr val="C68A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6712" y="3195700"/>
            <a:ext cx="0" cy="1114425"/>
          </a:xfrm>
          <a:custGeom>
            <a:avLst/>
            <a:gdLst/>
            <a:ahLst/>
            <a:cxnLst/>
            <a:rect l="l" t="t" r="r" b="b"/>
            <a:pathLst>
              <a:path h="1114425">
                <a:moveTo>
                  <a:pt x="0" y="0"/>
                </a:moveTo>
                <a:lnTo>
                  <a:pt x="0" y="1114044"/>
                </a:lnTo>
              </a:path>
            </a:pathLst>
          </a:custGeom>
          <a:ln w="12700">
            <a:solidFill>
              <a:srgbClr val="C68A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66712" y="433450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0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6700" y="228600"/>
            <a:ext cx="180975" cy="371475"/>
          </a:xfrm>
          <a:custGeom>
            <a:avLst/>
            <a:gdLst/>
            <a:ahLst/>
            <a:cxnLst/>
            <a:rect l="l" t="t" r="r" b="b"/>
            <a:pathLst>
              <a:path w="180975" h="371475">
                <a:moveTo>
                  <a:pt x="180975" y="0"/>
                </a:moveTo>
                <a:lnTo>
                  <a:pt x="0" y="0"/>
                </a:lnTo>
                <a:lnTo>
                  <a:pt x="0" y="371094"/>
                </a:lnTo>
                <a:lnTo>
                  <a:pt x="180975" y="371094"/>
                </a:lnTo>
                <a:lnTo>
                  <a:pt x="180975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5" y="196786"/>
            <a:ext cx="8014969" cy="266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rgbClr val="0952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165" y="1134681"/>
            <a:ext cx="8027669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7662" y="32623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87" y="0"/>
                </a:lnTo>
              </a:path>
            </a:pathLst>
          </a:custGeom>
          <a:ln w="28575">
            <a:solidFill>
              <a:srgbClr val="20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59" y="2003425"/>
            <a:ext cx="2764790" cy="7645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5"/>
              </a:spcBef>
            </a:pPr>
            <a:r>
              <a:rPr sz="2400" spc="-15" dirty="0">
                <a:solidFill>
                  <a:srgbClr val="203669"/>
                </a:solidFill>
                <a:latin typeface="Trebuchet MS"/>
                <a:cs typeface="Trebuchet MS"/>
              </a:rPr>
              <a:t>“</a:t>
            </a:r>
            <a:r>
              <a:rPr sz="2400" spc="-15" dirty="0">
                <a:solidFill>
                  <a:srgbClr val="1D2024"/>
                </a:solidFill>
                <a:latin typeface="Calibri"/>
                <a:cs typeface="Calibri"/>
              </a:rPr>
              <a:t>Create </a:t>
            </a:r>
            <a:r>
              <a:rPr sz="2400" spc="-10" dirty="0">
                <a:solidFill>
                  <a:srgbClr val="1D2024"/>
                </a:solidFill>
                <a:latin typeface="Calibri"/>
                <a:cs typeface="Calibri"/>
              </a:rPr>
              <a:t>various Front </a:t>
            </a:r>
            <a:r>
              <a:rPr sz="2400" spc="-530" dirty="0">
                <a:solidFill>
                  <a:srgbClr val="1D202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2024"/>
                </a:solidFill>
                <a:latin typeface="Calibri"/>
                <a:cs typeface="Calibri"/>
              </a:rPr>
              <a:t>End</a:t>
            </a:r>
            <a:r>
              <a:rPr sz="2400" spc="-45" dirty="0">
                <a:solidFill>
                  <a:srgbClr val="1D202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1D2024"/>
                </a:solidFill>
                <a:latin typeface="Calibri"/>
                <a:cs typeface="Calibri"/>
              </a:rPr>
              <a:t>Programs</a:t>
            </a:r>
            <a:r>
              <a:rPr sz="2400" spc="-15" dirty="0">
                <a:solidFill>
                  <a:srgbClr val="203669"/>
                </a:solidFill>
                <a:latin typeface="Trebuchet MS"/>
                <a:cs typeface="Trebuchet MS"/>
              </a:rPr>
              <a:t>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184" y="3406140"/>
            <a:ext cx="11201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00" dirty="0">
                <a:solidFill>
                  <a:srgbClr val="203669"/>
                </a:solidFill>
                <a:latin typeface="Trebuchet MS"/>
                <a:cs typeface="Trebuchet MS"/>
              </a:rPr>
              <a:t>T</a:t>
            </a:r>
            <a:r>
              <a:rPr sz="2400" b="1" spc="65" dirty="0">
                <a:solidFill>
                  <a:srgbClr val="203669"/>
                </a:solidFill>
                <a:latin typeface="Trebuchet MS"/>
                <a:cs typeface="Trebuchet MS"/>
              </a:rPr>
              <a:t>a</a:t>
            </a:r>
            <a:r>
              <a:rPr sz="2400" b="1" spc="85" dirty="0">
                <a:solidFill>
                  <a:srgbClr val="203669"/>
                </a:solidFill>
                <a:latin typeface="Trebuchet MS"/>
                <a:cs typeface="Trebuchet MS"/>
              </a:rPr>
              <a:t>s</a:t>
            </a:r>
            <a:r>
              <a:rPr sz="2400" b="1" dirty="0">
                <a:solidFill>
                  <a:srgbClr val="203669"/>
                </a:solidFill>
                <a:latin typeface="Trebuchet MS"/>
                <a:cs typeface="Trebuchet MS"/>
              </a:rPr>
              <a:t>k</a:t>
            </a:r>
            <a:r>
              <a:rPr sz="2400" b="1" spc="215" dirty="0">
                <a:solidFill>
                  <a:srgbClr val="203669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03669"/>
                </a:solidFill>
                <a:latin typeface="Trebuchet MS"/>
                <a:cs typeface="Trebuchet MS"/>
              </a:rPr>
              <a:t>-</a:t>
            </a:r>
            <a:r>
              <a:rPr sz="2400" b="1" spc="-405" dirty="0">
                <a:solidFill>
                  <a:srgbClr val="203669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203669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1925" y="0"/>
            <a:ext cx="5172075" cy="50196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6700" y="209562"/>
            <a:ext cx="47625" cy="4423410"/>
            <a:chOff x="266700" y="209562"/>
            <a:chExt cx="47625" cy="4423410"/>
          </a:xfrm>
        </p:grpSpPr>
        <p:sp>
          <p:nvSpPr>
            <p:cNvPr id="4" name="object 4"/>
            <p:cNvSpPr/>
            <p:nvPr/>
          </p:nvSpPr>
          <p:spPr>
            <a:xfrm>
              <a:off x="266700" y="209562"/>
              <a:ext cx="47625" cy="1256030"/>
            </a:xfrm>
            <a:custGeom>
              <a:avLst/>
              <a:gdLst/>
              <a:ahLst/>
              <a:cxnLst/>
              <a:rect l="l" t="t" r="r" b="b"/>
              <a:pathLst>
                <a:path w="47625" h="1256030">
                  <a:moveTo>
                    <a:pt x="47625" y="0"/>
                  </a:moveTo>
                  <a:lnTo>
                    <a:pt x="0" y="0"/>
                  </a:lnTo>
                  <a:lnTo>
                    <a:pt x="0" y="1256017"/>
                  </a:lnTo>
                  <a:lnTo>
                    <a:pt x="47625" y="1256017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0037" y="928751"/>
              <a:ext cx="0" cy="3704590"/>
            </a:xfrm>
            <a:custGeom>
              <a:avLst/>
              <a:gdLst/>
              <a:ahLst/>
              <a:cxnLst/>
              <a:rect l="l" t="t" r="r" b="b"/>
              <a:pathLst>
                <a:path h="3704590">
                  <a:moveTo>
                    <a:pt x="0" y="0"/>
                  </a:moveTo>
                  <a:lnTo>
                    <a:pt x="0" y="3704107"/>
                  </a:lnTo>
                </a:path>
              </a:pathLst>
            </a:custGeom>
            <a:ln w="12700">
              <a:solidFill>
                <a:srgbClr val="C68A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165" y="214312"/>
            <a:ext cx="59182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605405" algn="l"/>
              </a:tabLst>
            </a:pPr>
            <a:r>
              <a:rPr sz="1550" b="1" spc="-15" dirty="0">
                <a:solidFill>
                  <a:srgbClr val="095292"/>
                </a:solidFill>
                <a:latin typeface="Times New Roman"/>
                <a:cs typeface="Times New Roman"/>
              </a:rPr>
              <a:t>Various</a:t>
            </a:r>
            <a:r>
              <a:rPr sz="1550" b="1" spc="-1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095292"/>
                </a:solidFill>
                <a:latin typeface="Times New Roman"/>
                <a:cs typeface="Times New Roman"/>
              </a:rPr>
              <a:t>Front</a:t>
            </a:r>
            <a:r>
              <a:rPr sz="1550" b="1" spc="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End</a:t>
            </a:r>
            <a:r>
              <a:rPr sz="1550" b="1" spc="2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Programs:	</a:t>
            </a:r>
            <a:r>
              <a:rPr sz="1550" b="1" spc="-15" dirty="0">
                <a:solidFill>
                  <a:srgbClr val="095292"/>
                </a:solidFill>
                <a:latin typeface="Times New Roman"/>
                <a:cs typeface="Times New Roman"/>
              </a:rPr>
              <a:t>Outputs</a:t>
            </a:r>
            <a:r>
              <a:rPr sz="1550" b="1" spc="18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095292"/>
                </a:solidFill>
                <a:latin typeface="Times New Roman"/>
                <a:cs typeface="Times New Roman"/>
              </a:rPr>
              <a:t>for</a:t>
            </a:r>
            <a:r>
              <a:rPr sz="1550" b="1" spc="3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095292"/>
                </a:solidFill>
                <a:latin typeface="Times New Roman"/>
                <a:cs typeface="Times New Roman"/>
              </a:rPr>
              <a:t>calculator</a:t>
            </a:r>
            <a:r>
              <a:rPr sz="1550" b="1" spc="2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095292"/>
                </a:solidFill>
                <a:latin typeface="Times New Roman"/>
                <a:cs typeface="Times New Roman"/>
              </a:rPr>
              <a:t>and</a:t>
            </a:r>
            <a:r>
              <a:rPr sz="155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095292"/>
                </a:solidFill>
                <a:latin typeface="Times New Roman"/>
                <a:cs typeface="Times New Roman"/>
              </a:rPr>
              <a:t>text</a:t>
            </a:r>
            <a:r>
              <a:rPr sz="1550" b="1" spc="5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editor: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25" y="590550"/>
            <a:ext cx="3981450" cy="4191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552450"/>
            <a:ext cx="4524375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333057"/>
            <a:ext cx="8262620" cy="444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100"/>
              </a:spcBef>
            </a:pPr>
            <a:r>
              <a:rPr sz="1050" b="1" spc="1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0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sz="1050" b="1" spc="55" dirty="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sz="1050" b="1" spc="-60" dirty="0">
                <a:solidFill>
                  <a:srgbClr val="203669"/>
                </a:solidFill>
                <a:latin typeface="Times New Roman"/>
                <a:cs typeface="Times New Roman"/>
              </a:rPr>
              <a:t>p</a:t>
            </a:r>
            <a:r>
              <a:rPr sz="10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1050" b="1" dirty="0">
                <a:solidFill>
                  <a:srgbClr val="203669"/>
                </a:solidFill>
                <a:latin typeface="Times New Roman"/>
                <a:cs typeface="Times New Roman"/>
              </a:rPr>
              <a:t>W</a:t>
            </a:r>
            <a:r>
              <a:rPr sz="10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i</a:t>
            </a:r>
            <a:r>
              <a:rPr sz="1050" b="1" spc="-3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050" b="1" dirty="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sz="1050" b="1" spc="-5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0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D</a:t>
            </a:r>
            <a:r>
              <a:rPr sz="1050" b="1" spc="55" dirty="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sz="1050" b="1" spc="-3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10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cr</a:t>
            </a:r>
            <a:r>
              <a:rPr sz="10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i</a:t>
            </a:r>
            <a:r>
              <a:rPr sz="1050" b="1" spc="-60" dirty="0">
                <a:solidFill>
                  <a:srgbClr val="203669"/>
                </a:solidFill>
                <a:latin typeface="Times New Roman"/>
                <a:cs typeface="Times New Roman"/>
              </a:rPr>
              <a:t>p</a:t>
            </a:r>
            <a:r>
              <a:rPr sz="10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sz="10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i</a:t>
            </a:r>
            <a:r>
              <a:rPr sz="1050" b="1" dirty="0">
                <a:solidFill>
                  <a:srgbClr val="203669"/>
                </a:solidFill>
                <a:latin typeface="Times New Roman"/>
                <a:cs typeface="Times New Roman"/>
              </a:rPr>
              <a:t>on</a:t>
            </a:r>
            <a:r>
              <a:rPr sz="10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050" b="1" spc="-120" dirty="0">
                <a:solidFill>
                  <a:srgbClr val="203669"/>
                </a:solidFill>
                <a:latin typeface="Times New Roman"/>
                <a:cs typeface="Times New Roman"/>
              </a:rPr>
              <a:t>F</a:t>
            </a:r>
            <a:r>
              <a:rPr sz="1050" b="1" spc="-75" dirty="0">
                <a:solidFill>
                  <a:srgbClr val="203669"/>
                </a:solidFill>
                <a:latin typeface="Times New Roman"/>
                <a:cs typeface="Times New Roman"/>
              </a:rPr>
              <a:t>o</a:t>
            </a:r>
            <a:r>
              <a:rPr sz="1050" b="1" dirty="0">
                <a:solidFill>
                  <a:srgbClr val="203669"/>
                </a:solidFill>
                <a:latin typeface="Times New Roman"/>
                <a:cs typeface="Times New Roman"/>
              </a:rPr>
              <a:t>r</a:t>
            </a:r>
            <a:r>
              <a:rPr sz="1050" b="1" spc="-1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0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C</a:t>
            </a:r>
            <a:r>
              <a:rPr sz="1050" b="1" dirty="0">
                <a:solidFill>
                  <a:srgbClr val="203669"/>
                </a:solidFill>
                <a:latin typeface="Times New Roman"/>
                <a:cs typeface="Times New Roman"/>
              </a:rPr>
              <a:t>a</a:t>
            </a:r>
            <a:r>
              <a:rPr sz="10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l</a:t>
            </a:r>
            <a:r>
              <a:rPr sz="10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c</a:t>
            </a:r>
            <a:r>
              <a:rPr sz="10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u</a:t>
            </a:r>
            <a:r>
              <a:rPr sz="1050" b="1" spc="-70" dirty="0">
                <a:solidFill>
                  <a:srgbClr val="203669"/>
                </a:solidFill>
                <a:latin typeface="Times New Roman"/>
                <a:cs typeface="Times New Roman"/>
              </a:rPr>
              <a:t>l</a:t>
            </a:r>
            <a:r>
              <a:rPr sz="1050" b="1" dirty="0">
                <a:solidFill>
                  <a:srgbClr val="203669"/>
                </a:solidFill>
                <a:latin typeface="Times New Roman"/>
                <a:cs typeface="Times New Roman"/>
              </a:rPr>
              <a:t>a</a:t>
            </a:r>
            <a:r>
              <a:rPr sz="1050" b="1" spc="-55" dirty="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sz="1050" b="1" dirty="0">
                <a:solidFill>
                  <a:srgbClr val="203669"/>
                </a:solidFill>
                <a:latin typeface="Times New Roman"/>
                <a:cs typeface="Times New Roman"/>
              </a:rPr>
              <a:t>o</a:t>
            </a:r>
            <a:r>
              <a:rPr sz="1050" b="1" spc="-95" dirty="0">
                <a:solidFill>
                  <a:srgbClr val="203669"/>
                </a:solidFill>
                <a:latin typeface="Times New Roman"/>
                <a:cs typeface="Times New Roman"/>
              </a:rPr>
              <a:t>r</a:t>
            </a:r>
            <a:r>
              <a:rPr sz="1050" b="1" dirty="0">
                <a:solidFill>
                  <a:srgbClr val="203669"/>
                </a:solidFill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marL="12700" marR="9525">
              <a:lnSpc>
                <a:spcPts val="1280"/>
              </a:lnSpc>
              <a:spcBef>
                <a:spcPts val="15"/>
              </a:spcBef>
            </a:pPr>
            <a:r>
              <a:rPr sz="1050" spc="-10" dirty="0">
                <a:latin typeface="Calibri"/>
                <a:cs typeface="Calibri"/>
              </a:rPr>
              <a:t>Designing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15" dirty="0">
                <a:latin typeface="Calibri"/>
                <a:cs typeface="Calibri"/>
              </a:rPr>
              <a:t>front-end code </a:t>
            </a:r>
            <a:r>
              <a:rPr sz="1050" spc="-20" dirty="0">
                <a:latin typeface="Calibri"/>
                <a:cs typeface="Calibri"/>
              </a:rPr>
              <a:t>for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5" dirty="0">
                <a:latin typeface="Calibri"/>
                <a:cs typeface="Calibri"/>
              </a:rPr>
              <a:t>text </a:t>
            </a:r>
            <a:r>
              <a:rPr sz="1050" spc="-10" dirty="0">
                <a:latin typeface="Calibri"/>
                <a:cs typeface="Calibri"/>
              </a:rPr>
              <a:t>editor requires </a:t>
            </a:r>
            <a:r>
              <a:rPr sz="1050" dirty="0">
                <a:latin typeface="Calibri"/>
                <a:cs typeface="Calibri"/>
              </a:rPr>
              <a:t>creating a </a:t>
            </a:r>
            <a:r>
              <a:rPr sz="1050" spc="-20" dirty="0">
                <a:latin typeface="Calibri"/>
                <a:cs typeface="Calibri"/>
              </a:rPr>
              <a:t>user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interface </a:t>
            </a:r>
            <a:r>
              <a:rPr sz="1050" dirty="0">
                <a:latin typeface="Calibri"/>
                <a:cs typeface="Calibri"/>
              </a:rPr>
              <a:t>that </a:t>
            </a:r>
            <a:r>
              <a:rPr sz="1050" spc="-10" dirty="0">
                <a:latin typeface="Calibri"/>
                <a:cs typeface="Calibri"/>
              </a:rPr>
              <a:t>allows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users </a:t>
            </a:r>
            <a:r>
              <a:rPr sz="1050" spc="10" dirty="0">
                <a:latin typeface="Calibri"/>
                <a:cs typeface="Calibri"/>
              </a:rPr>
              <a:t>to </a:t>
            </a:r>
            <a:r>
              <a:rPr sz="1050" spc="5" dirty="0">
                <a:latin typeface="Calibri"/>
                <a:cs typeface="Calibri"/>
              </a:rPr>
              <a:t>create, </a:t>
            </a:r>
            <a:r>
              <a:rPr sz="1050" spc="-5" dirty="0">
                <a:latin typeface="Calibri"/>
                <a:cs typeface="Calibri"/>
              </a:rPr>
              <a:t>edit, and </a:t>
            </a:r>
            <a:r>
              <a:rPr sz="1050" spc="-15" dirty="0">
                <a:latin typeface="Calibri"/>
                <a:cs typeface="Calibri"/>
              </a:rPr>
              <a:t>save </a:t>
            </a:r>
            <a:r>
              <a:rPr sz="1050" spc="5" dirty="0">
                <a:latin typeface="Calibri"/>
                <a:cs typeface="Calibri"/>
              </a:rPr>
              <a:t>text </a:t>
            </a:r>
            <a:r>
              <a:rPr sz="1050" spc="-20" dirty="0">
                <a:latin typeface="Calibri"/>
                <a:cs typeface="Calibri"/>
              </a:rPr>
              <a:t>files.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Here are </a:t>
            </a:r>
            <a:r>
              <a:rPr sz="1050" spc="-25" dirty="0">
                <a:latin typeface="Calibri"/>
                <a:cs typeface="Calibri"/>
              </a:rPr>
              <a:t>some </a:t>
            </a:r>
            <a:r>
              <a:rPr sz="1050" spc="-10" dirty="0">
                <a:latin typeface="Calibri"/>
                <a:cs typeface="Calibri"/>
              </a:rPr>
              <a:t>steps </a:t>
            </a:r>
            <a:r>
              <a:rPr sz="1050" spc="10" dirty="0">
                <a:latin typeface="Calibri"/>
                <a:cs typeface="Calibri"/>
              </a:rPr>
              <a:t>to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design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front-end</a:t>
            </a:r>
            <a:r>
              <a:rPr sz="1050" spc="3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code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for</a:t>
            </a:r>
            <a:r>
              <a:rPr sz="1050" spc="7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5" dirty="0">
                <a:latin typeface="Calibri"/>
                <a:cs typeface="Calibri"/>
              </a:rPr>
              <a:t> text</a:t>
            </a:r>
            <a:r>
              <a:rPr sz="1050" spc="-6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editor: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230"/>
              </a:lnSpc>
            </a:pPr>
            <a:r>
              <a:rPr sz="1050" dirty="0">
                <a:latin typeface="Calibri"/>
                <a:cs typeface="Calibri"/>
              </a:rPr>
              <a:t>Create</a:t>
            </a:r>
            <a:r>
              <a:rPr sz="1050" spc="1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65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HTML</a:t>
            </a:r>
            <a:r>
              <a:rPr sz="1050" spc="15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structure</a:t>
            </a:r>
            <a:r>
              <a:rPr sz="1050" spc="14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for</a:t>
            </a:r>
            <a:r>
              <a:rPr sz="1050" spc="15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65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text</a:t>
            </a:r>
            <a:r>
              <a:rPr sz="1050" spc="16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editor</a:t>
            </a:r>
            <a:r>
              <a:rPr sz="1050" spc="7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interface.</a:t>
            </a:r>
            <a:r>
              <a:rPr sz="1050" spc="17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This</a:t>
            </a:r>
            <a:r>
              <a:rPr sz="1050" spc="9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will</a:t>
            </a:r>
            <a:r>
              <a:rPr sz="1050" spc="12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include</a:t>
            </a:r>
            <a:r>
              <a:rPr sz="1050" spc="1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85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text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area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for</a:t>
            </a:r>
            <a:r>
              <a:rPr sz="1050" spc="31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users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to</a:t>
            </a:r>
            <a:r>
              <a:rPr sz="1050" spc="105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input</a:t>
            </a:r>
            <a:r>
              <a:rPr sz="1050" spc="17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and</a:t>
            </a:r>
            <a:r>
              <a:rPr sz="1050" spc="114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edit</a:t>
            </a:r>
            <a:r>
              <a:rPr sz="1050" spc="16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their</a:t>
            </a:r>
            <a:r>
              <a:rPr sz="1050" spc="150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text,</a:t>
            </a:r>
            <a:r>
              <a:rPr sz="1050" spc="10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and</a:t>
            </a:r>
            <a:r>
              <a:rPr sz="1050" spc="114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buttons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or</a:t>
            </a:r>
            <a:r>
              <a:rPr sz="1050" spc="14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menu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spc="-20" dirty="0">
                <a:latin typeface="Calibri"/>
                <a:cs typeface="Calibri"/>
              </a:rPr>
              <a:t>options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to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perform</a:t>
            </a:r>
            <a:r>
              <a:rPr sz="1050" spc="6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actions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like</a:t>
            </a:r>
            <a:r>
              <a:rPr sz="1050" spc="8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save,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open,</a:t>
            </a:r>
            <a:r>
              <a:rPr sz="1050" spc="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and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format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text.</a:t>
            </a:r>
            <a:endParaRPr sz="1050">
              <a:latin typeface="Calibri"/>
              <a:cs typeface="Calibri"/>
            </a:endParaRPr>
          </a:p>
          <a:p>
            <a:pPr marL="42545" marR="3373120">
              <a:lnSpc>
                <a:spcPct val="101400"/>
              </a:lnSpc>
              <a:spcBef>
                <a:spcPts val="160"/>
              </a:spcBef>
            </a:pPr>
            <a:r>
              <a:rPr sz="1050" spc="-15" dirty="0">
                <a:latin typeface="Calibri"/>
                <a:cs typeface="Calibri"/>
              </a:rPr>
              <a:t>Use</a:t>
            </a:r>
            <a:r>
              <a:rPr sz="1050" spc="70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CSS</a:t>
            </a:r>
            <a:r>
              <a:rPr sz="1050" spc="40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to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style</a:t>
            </a:r>
            <a:r>
              <a:rPr sz="1050" spc="7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text</a:t>
            </a:r>
            <a:r>
              <a:rPr sz="1050" spc="-6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editor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interface.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This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can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include</a:t>
            </a:r>
            <a:r>
              <a:rPr sz="1050" spc="7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customizing</a:t>
            </a:r>
            <a:r>
              <a:rPr sz="1050" spc="4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7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font,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color,</a:t>
            </a:r>
            <a:r>
              <a:rPr sz="1050" spc="1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and </a:t>
            </a:r>
            <a:r>
              <a:rPr sz="1050" spc="-22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layout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of</a:t>
            </a:r>
            <a:r>
              <a:rPr sz="1050" spc="4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text</a:t>
            </a:r>
            <a:r>
              <a:rPr sz="1050" spc="-70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area </a:t>
            </a:r>
            <a:r>
              <a:rPr sz="1050" spc="-5" dirty="0">
                <a:latin typeface="Calibri"/>
                <a:cs typeface="Calibri"/>
              </a:rPr>
              <a:t>and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buttons.</a:t>
            </a:r>
            <a:endParaRPr sz="1050">
              <a:latin typeface="Calibri"/>
              <a:cs typeface="Calibri"/>
            </a:endParaRPr>
          </a:p>
          <a:p>
            <a:pPr marL="42545" marR="5080">
              <a:lnSpc>
                <a:spcPct val="101400"/>
              </a:lnSpc>
            </a:pPr>
            <a:r>
              <a:rPr sz="1050" spc="-15" dirty="0">
                <a:latin typeface="Calibri"/>
                <a:cs typeface="Calibri"/>
              </a:rPr>
              <a:t>Use</a:t>
            </a:r>
            <a:r>
              <a:rPr sz="1050" spc="-10" dirty="0">
                <a:latin typeface="Calibri"/>
                <a:cs typeface="Calibri"/>
              </a:rPr>
              <a:t> JavaScript </a:t>
            </a:r>
            <a:r>
              <a:rPr sz="1050" spc="10" dirty="0">
                <a:latin typeface="Calibri"/>
                <a:cs typeface="Calibri"/>
              </a:rPr>
              <a:t>to </a:t>
            </a:r>
            <a:r>
              <a:rPr sz="1050" spc="-15" dirty="0">
                <a:latin typeface="Calibri"/>
                <a:cs typeface="Calibri"/>
              </a:rPr>
              <a:t>handle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user </a:t>
            </a:r>
            <a:r>
              <a:rPr sz="1050" spc="-25" dirty="0">
                <a:latin typeface="Calibri"/>
                <a:cs typeface="Calibri"/>
              </a:rPr>
              <a:t>input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and </a:t>
            </a:r>
            <a:r>
              <a:rPr sz="1050" spc="-10" dirty="0">
                <a:latin typeface="Calibri"/>
                <a:cs typeface="Calibri"/>
              </a:rPr>
              <a:t>perform </a:t>
            </a:r>
            <a:r>
              <a:rPr sz="1050" spc="-5" dirty="0">
                <a:latin typeface="Calibri"/>
                <a:cs typeface="Calibri"/>
              </a:rPr>
              <a:t>the </a:t>
            </a:r>
            <a:r>
              <a:rPr sz="1050" spc="-10" dirty="0">
                <a:latin typeface="Calibri"/>
                <a:cs typeface="Calibri"/>
              </a:rPr>
              <a:t>necessary actions. </a:t>
            </a:r>
            <a:r>
              <a:rPr sz="1050" spc="-25" dirty="0">
                <a:latin typeface="Calibri"/>
                <a:cs typeface="Calibri"/>
              </a:rPr>
              <a:t>For </a:t>
            </a:r>
            <a:r>
              <a:rPr sz="1050" spc="-10" dirty="0">
                <a:latin typeface="Calibri"/>
                <a:cs typeface="Calibri"/>
              </a:rPr>
              <a:t>example,</a:t>
            </a:r>
            <a:r>
              <a:rPr sz="1050" spc="22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you </a:t>
            </a:r>
            <a:r>
              <a:rPr sz="1050" spc="-10" dirty="0">
                <a:latin typeface="Calibri"/>
                <a:cs typeface="Calibri"/>
              </a:rPr>
              <a:t>might </a:t>
            </a:r>
            <a:r>
              <a:rPr sz="1050" spc="5" dirty="0">
                <a:latin typeface="Calibri"/>
                <a:cs typeface="Calibri"/>
              </a:rPr>
              <a:t>create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15" dirty="0">
                <a:latin typeface="Calibri"/>
                <a:cs typeface="Calibri"/>
              </a:rPr>
              <a:t>function </a:t>
            </a:r>
            <a:r>
              <a:rPr sz="1050" dirty="0">
                <a:latin typeface="Calibri"/>
                <a:cs typeface="Calibri"/>
              </a:rPr>
              <a:t>that </a:t>
            </a:r>
            <a:r>
              <a:rPr sz="1050" spc="-10" dirty="0">
                <a:latin typeface="Calibri"/>
                <a:cs typeface="Calibri"/>
              </a:rPr>
              <a:t>saves </a:t>
            </a:r>
            <a:r>
              <a:rPr sz="1050" spc="-5" dirty="0">
                <a:latin typeface="Calibri"/>
                <a:cs typeface="Calibri"/>
              </a:rPr>
              <a:t>the </a:t>
            </a:r>
            <a:r>
              <a:rPr sz="1050" spc="-15" dirty="0">
                <a:latin typeface="Calibri"/>
                <a:cs typeface="Calibri"/>
              </a:rPr>
              <a:t>user's </a:t>
            </a:r>
            <a:r>
              <a:rPr sz="1050" dirty="0">
                <a:latin typeface="Calibri"/>
                <a:cs typeface="Calibri"/>
              </a:rPr>
              <a:t>text </a:t>
            </a:r>
            <a:r>
              <a:rPr sz="1050" spc="-25" dirty="0">
                <a:latin typeface="Calibri"/>
                <a:cs typeface="Calibri"/>
              </a:rPr>
              <a:t>input </a:t>
            </a:r>
            <a:r>
              <a:rPr sz="1050" spc="10" dirty="0">
                <a:latin typeface="Calibri"/>
                <a:cs typeface="Calibri"/>
              </a:rPr>
              <a:t>to </a:t>
            </a:r>
            <a:r>
              <a:rPr sz="1050" dirty="0">
                <a:latin typeface="Calibri"/>
                <a:cs typeface="Calibri"/>
              </a:rPr>
              <a:t>a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file</a:t>
            </a:r>
            <a:r>
              <a:rPr sz="1050" spc="-10" dirty="0">
                <a:latin typeface="Calibri"/>
                <a:cs typeface="Calibri"/>
              </a:rPr>
              <a:t> when</a:t>
            </a:r>
            <a:r>
              <a:rPr sz="1050" spc="4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save</a:t>
            </a:r>
            <a:r>
              <a:rPr sz="1050" spc="6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button</a:t>
            </a:r>
            <a:r>
              <a:rPr sz="1050" spc="18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is</a:t>
            </a:r>
            <a:r>
              <a:rPr sz="1050" spc="2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clicked,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or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function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that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formats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text</a:t>
            </a:r>
            <a:r>
              <a:rPr sz="1050" spc="-70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to</a:t>
            </a:r>
            <a:r>
              <a:rPr sz="1050" spc="-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specific</a:t>
            </a:r>
            <a:r>
              <a:rPr sz="1050" spc="7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style</a:t>
            </a:r>
            <a:r>
              <a:rPr sz="1050" spc="7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when</a:t>
            </a:r>
            <a:r>
              <a:rPr sz="1050" spc="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7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menu</a:t>
            </a:r>
            <a:r>
              <a:rPr sz="1050" spc="4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option</a:t>
            </a:r>
            <a:r>
              <a:rPr sz="1050" spc="4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is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selected.</a:t>
            </a:r>
            <a:endParaRPr sz="1050">
              <a:latin typeface="Calibri"/>
              <a:cs typeface="Calibri"/>
            </a:endParaRPr>
          </a:p>
          <a:p>
            <a:pPr marL="42545">
              <a:lnSpc>
                <a:spcPts val="1200"/>
              </a:lnSpc>
            </a:pPr>
            <a:r>
              <a:rPr sz="1050" spc="-15" dirty="0">
                <a:latin typeface="Calibri"/>
                <a:cs typeface="Calibri"/>
              </a:rPr>
              <a:t>Add</a:t>
            </a:r>
            <a:r>
              <a:rPr sz="1050" spc="4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error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handling</a:t>
            </a:r>
            <a:r>
              <a:rPr sz="1050" spc="10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to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your</a:t>
            </a:r>
            <a:r>
              <a:rPr sz="1050" spc="8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code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to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prevent</a:t>
            </a:r>
            <a:r>
              <a:rPr sz="1050" spc="8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 </a:t>
            </a:r>
            <a:r>
              <a:rPr sz="1050" spc="-20" dirty="0">
                <a:latin typeface="Calibri"/>
                <a:cs typeface="Calibri"/>
              </a:rPr>
              <a:t>user</a:t>
            </a:r>
            <a:r>
              <a:rPr sz="1050" spc="8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from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entering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invalid</a:t>
            </a:r>
            <a:r>
              <a:rPr sz="1050" spc="-3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inputs.</a:t>
            </a:r>
            <a:r>
              <a:rPr sz="1050" spc="110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For</a:t>
            </a:r>
            <a:r>
              <a:rPr sz="1050" spc="5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example,</a:t>
            </a:r>
            <a:r>
              <a:rPr sz="1050" spc="3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you</a:t>
            </a:r>
            <a:r>
              <a:rPr sz="1050" spc="4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might</a:t>
            </a:r>
            <a:r>
              <a:rPr sz="1050" spc="2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prevent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user</a:t>
            </a:r>
            <a:r>
              <a:rPr sz="1050" spc="8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from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saving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2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file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with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an</a:t>
            </a:r>
            <a:endParaRPr sz="1050">
              <a:latin typeface="Calibri"/>
              <a:cs typeface="Calibri"/>
            </a:endParaRPr>
          </a:p>
          <a:p>
            <a:pPr marL="42545">
              <a:lnSpc>
                <a:spcPct val="100000"/>
              </a:lnSpc>
              <a:spcBef>
                <a:spcPts val="20"/>
              </a:spcBef>
            </a:pPr>
            <a:r>
              <a:rPr sz="1050" spc="-15" dirty="0">
                <a:latin typeface="Calibri"/>
                <a:cs typeface="Calibri"/>
              </a:rPr>
              <a:t>invalid</a:t>
            </a:r>
            <a:r>
              <a:rPr sz="1050" spc="3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file</a:t>
            </a:r>
            <a:r>
              <a:rPr sz="1050" spc="-10" dirty="0">
                <a:latin typeface="Calibri"/>
                <a:cs typeface="Calibri"/>
              </a:rPr>
              <a:t> name </a:t>
            </a:r>
            <a:r>
              <a:rPr sz="1050" spc="-15" dirty="0">
                <a:latin typeface="Calibri"/>
                <a:cs typeface="Calibri"/>
              </a:rPr>
              <a:t>or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from</a:t>
            </a:r>
            <a:r>
              <a:rPr sz="1050" spc="5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opening</a:t>
            </a:r>
            <a:r>
              <a:rPr sz="1050" spc="1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file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that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does</a:t>
            </a:r>
            <a:r>
              <a:rPr sz="1050" spc="25" dirty="0">
                <a:latin typeface="Calibri"/>
                <a:cs typeface="Calibri"/>
              </a:rPr>
              <a:t> </a:t>
            </a:r>
            <a:r>
              <a:rPr sz="1050" spc="-20" dirty="0">
                <a:latin typeface="Calibri"/>
                <a:cs typeface="Calibri"/>
              </a:rPr>
              <a:t>not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exist.</a:t>
            </a:r>
            <a:endParaRPr sz="1050">
              <a:latin typeface="Calibri"/>
              <a:cs typeface="Calibri"/>
            </a:endParaRPr>
          </a:p>
          <a:p>
            <a:pPr marL="42545">
              <a:lnSpc>
                <a:spcPct val="100000"/>
              </a:lnSpc>
              <a:spcBef>
                <a:spcPts val="15"/>
              </a:spcBef>
            </a:pPr>
            <a:r>
              <a:rPr sz="1050" spc="-10" dirty="0">
                <a:latin typeface="Calibri"/>
                <a:cs typeface="Calibri"/>
              </a:rPr>
              <a:t>Test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your</a:t>
            </a:r>
            <a:r>
              <a:rPr sz="1050" spc="70" dirty="0">
                <a:latin typeface="Calibri"/>
                <a:cs typeface="Calibri"/>
              </a:rPr>
              <a:t> </a:t>
            </a:r>
            <a:r>
              <a:rPr sz="1050" spc="5" dirty="0">
                <a:latin typeface="Calibri"/>
                <a:cs typeface="Calibri"/>
              </a:rPr>
              <a:t>text</a:t>
            </a:r>
            <a:r>
              <a:rPr sz="1050" spc="-6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editor</a:t>
            </a:r>
            <a:r>
              <a:rPr sz="1050" spc="-5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thoroughly</a:t>
            </a:r>
            <a:r>
              <a:rPr sz="1050" spc="5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to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make </a:t>
            </a:r>
            <a:r>
              <a:rPr sz="1050" spc="-15" dirty="0">
                <a:latin typeface="Calibri"/>
                <a:cs typeface="Calibri"/>
              </a:rPr>
              <a:t>sure</a:t>
            </a:r>
            <a:r>
              <a:rPr sz="1050" spc="6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it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15" dirty="0">
                <a:latin typeface="Calibri"/>
                <a:cs typeface="Calibri"/>
              </a:rPr>
              <a:t>works</a:t>
            </a:r>
            <a:r>
              <a:rPr sz="1050" spc="3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as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expected.</a:t>
            </a:r>
            <a:endParaRPr sz="1050">
              <a:latin typeface="Calibri"/>
              <a:cs typeface="Calibri"/>
            </a:endParaRPr>
          </a:p>
          <a:p>
            <a:pPr marL="35560">
              <a:lnSpc>
                <a:spcPts val="1135"/>
              </a:lnSpc>
              <a:spcBef>
                <a:spcPts val="355"/>
              </a:spcBef>
            </a:pPr>
            <a:r>
              <a:rPr sz="950" b="1" spc="70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9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sz="9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sz="950" b="1" spc="-75" dirty="0">
                <a:solidFill>
                  <a:srgbClr val="203669"/>
                </a:solidFill>
                <a:latin typeface="Times New Roman"/>
                <a:cs typeface="Times New Roman"/>
              </a:rPr>
              <a:t>p</a:t>
            </a:r>
            <a:r>
              <a:rPr sz="9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-</a:t>
            </a:r>
            <a:r>
              <a:rPr sz="950" b="1" spc="25" dirty="0">
                <a:solidFill>
                  <a:srgbClr val="203669"/>
                </a:solidFill>
                <a:latin typeface="Times New Roman"/>
                <a:cs typeface="Times New Roman"/>
              </a:rPr>
              <a:t>Wi</a:t>
            </a:r>
            <a:r>
              <a:rPr sz="950" b="1" spc="7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9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sz="950" b="1" spc="-7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9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D</a:t>
            </a:r>
            <a:r>
              <a:rPr sz="9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sz="950" b="1" spc="75" dirty="0">
                <a:solidFill>
                  <a:srgbClr val="203669"/>
                </a:solidFill>
                <a:latin typeface="Times New Roman"/>
                <a:cs typeface="Times New Roman"/>
              </a:rPr>
              <a:t>s</a:t>
            </a:r>
            <a:r>
              <a:rPr sz="9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cr</a:t>
            </a:r>
            <a:r>
              <a:rPr sz="950" b="1" spc="30" dirty="0">
                <a:solidFill>
                  <a:srgbClr val="203669"/>
                </a:solidFill>
                <a:latin typeface="Times New Roman"/>
                <a:cs typeface="Times New Roman"/>
              </a:rPr>
              <a:t>i</a:t>
            </a:r>
            <a:r>
              <a:rPr sz="950" b="1" spc="-80" dirty="0">
                <a:solidFill>
                  <a:srgbClr val="203669"/>
                </a:solidFill>
                <a:latin typeface="Times New Roman"/>
                <a:cs typeface="Times New Roman"/>
              </a:rPr>
              <a:t>p</a:t>
            </a:r>
            <a:r>
              <a:rPr sz="9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sz="950" b="1" spc="30" dirty="0">
                <a:solidFill>
                  <a:srgbClr val="203669"/>
                </a:solidFill>
                <a:latin typeface="Times New Roman"/>
                <a:cs typeface="Times New Roman"/>
              </a:rPr>
              <a:t>i</a:t>
            </a:r>
            <a:r>
              <a:rPr sz="9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o</a:t>
            </a:r>
            <a:r>
              <a:rPr sz="950" b="1" spc="15" dirty="0">
                <a:solidFill>
                  <a:srgbClr val="203669"/>
                </a:solidFill>
                <a:latin typeface="Times New Roman"/>
                <a:cs typeface="Times New Roman"/>
              </a:rPr>
              <a:t>n</a:t>
            </a:r>
            <a:r>
              <a:rPr sz="950" b="1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950" b="1" spc="-11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950" b="1" spc="-135" dirty="0">
                <a:solidFill>
                  <a:srgbClr val="203669"/>
                </a:solidFill>
                <a:latin typeface="Times New Roman"/>
                <a:cs typeface="Times New Roman"/>
              </a:rPr>
              <a:t>F</a:t>
            </a:r>
            <a:r>
              <a:rPr sz="950" b="1" spc="-105" dirty="0">
                <a:solidFill>
                  <a:srgbClr val="203669"/>
                </a:solidFill>
                <a:latin typeface="Times New Roman"/>
                <a:cs typeface="Times New Roman"/>
              </a:rPr>
              <a:t>o</a:t>
            </a:r>
            <a:r>
              <a:rPr sz="9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r</a:t>
            </a:r>
            <a:r>
              <a:rPr sz="950" b="1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9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95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sz="9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sz="9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x</a:t>
            </a:r>
            <a:r>
              <a:rPr sz="9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sz="950" b="1" spc="11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950" b="1" spc="-110" dirty="0">
                <a:solidFill>
                  <a:srgbClr val="203669"/>
                </a:solidFill>
                <a:latin typeface="Times New Roman"/>
                <a:cs typeface="Times New Roman"/>
              </a:rPr>
              <a:t>E</a:t>
            </a:r>
            <a:r>
              <a:rPr sz="950" b="1" spc="-80" dirty="0">
                <a:solidFill>
                  <a:srgbClr val="203669"/>
                </a:solidFill>
                <a:latin typeface="Times New Roman"/>
                <a:cs typeface="Times New Roman"/>
              </a:rPr>
              <a:t>d</a:t>
            </a:r>
            <a:r>
              <a:rPr sz="950" b="1" spc="30" dirty="0">
                <a:solidFill>
                  <a:srgbClr val="203669"/>
                </a:solidFill>
                <a:latin typeface="Times New Roman"/>
                <a:cs typeface="Times New Roman"/>
              </a:rPr>
              <a:t>i</a:t>
            </a:r>
            <a:r>
              <a:rPr sz="9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t</a:t>
            </a:r>
            <a:r>
              <a:rPr sz="9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o</a:t>
            </a:r>
            <a:r>
              <a:rPr sz="950" b="1" spc="25" dirty="0">
                <a:solidFill>
                  <a:srgbClr val="203669"/>
                </a:solidFill>
                <a:latin typeface="Times New Roman"/>
                <a:cs typeface="Times New Roman"/>
              </a:rPr>
              <a:t>r</a:t>
            </a:r>
            <a:r>
              <a:rPr sz="9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:</a:t>
            </a:r>
            <a:endParaRPr sz="950">
              <a:latin typeface="Times New Roman"/>
              <a:cs typeface="Times New Roman"/>
            </a:endParaRPr>
          </a:p>
          <a:p>
            <a:pPr marL="35560">
              <a:lnSpc>
                <a:spcPts val="1135"/>
              </a:lnSpc>
            </a:pP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25" dirty="0">
                <a:latin typeface="Calibri"/>
                <a:cs typeface="Calibri"/>
              </a:rPr>
              <a:t> design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uniform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front-end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code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calculator,</a:t>
            </a:r>
            <a:r>
              <a:rPr sz="950" spc="-7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you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need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consider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following</a:t>
            </a:r>
            <a:r>
              <a:rPr sz="950" spc="-6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factors:</a:t>
            </a:r>
            <a:endParaRPr sz="950">
              <a:latin typeface="Calibri"/>
              <a:cs typeface="Calibri"/>
            </a:endParaRPr>
          </a:p>
          <a:p>
            <a:pPr marL="35560" marR="234315">
              <a:lnSpc>
                <a:spcPct val="105500"/>
              </a:lnSpc>
            </a:pPr>
            <a:r>
              <a:rPr sz="950" spc="10" dirty="0">
                <a:latin typeface="Calibri"/>
                <a:cs typeface="Calibri"/>
              </a:rPr>
              <a:t>User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Interface: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user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interface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should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simple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and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easy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use.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It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should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designed</a:t>
            </a:r>
            <a:r>
              <a:rPr sz="950" spc="-80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in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such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way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that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user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can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easily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input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numbers </a:t>
            </a:r>
            <a:r>
              <a:rPr sz="950" spc="30" dirty="0">
                <a:latin typeface="Calibri"/>
                <a:cs typeface="Calibri"/>
              </a:rPr>
              <a:t>and</a:t>
            </a:r>
            <a:r>
              <a:rPr sz="950" spc="-3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perform 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calculations.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design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should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also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visually</a:t>
            </a:r>
            <a:r>
              <a:rPr sz="950" spc="-6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appealing</a:t>
            </a:r>
            <a:r>
              <a:rPr sz="950" spc="-7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and</a:t>
            </a:r>
            <a:r>
              <a:rPr sz="950" spc="17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consistent</a:t>
            </a:r>
            <a:r>
              <a:rPr sz="950" spc="-7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with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overall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theme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website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or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application.</a:t>
            </a:r>
            <a:endParaRPr sz="950">
              <a:latin typeface="Calibri"/>
              <a:cs typeface="Calibri"/>
            </a:endParaRPr>
          </a:p>
          <a:p>
            <a:pPr marL="35560" marR="87630">
              <a:lnSpc>
                <a:spcPts val="1200"/>
              </a:lnSpc>
              <a:spcBef>
                <a:spcPts val="50"/>
              </a:spcBef>
            </a:pPr>
            <a:r>
              <a:rPr sz="950" spc="10" dirty="0">
                <a:latin typeface="Calibri"/>
                <a:cs typeface="Calibri"/>
              </a:rPr>
              <a:t>Layout:</a:t>
            </a:r>
            <a:r>
              <a:rPr sz="950" spc="6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6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layout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calculator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should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7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logical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intuitive.</a:t>
            </a:r>
            <a:r>
              <a:rPr sz="950" spc="-7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buttons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should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7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arranged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in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7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way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that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is</a:t>
            </a:r>
            <a:r>
              <a:rPr sz="950" spc="23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easy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6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understand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use.</a:t>
            </a:r>
            <a:r>
              <a:rPr sz="950" spc="-114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You</a:t>
            </a:r>
            <a:r>
              <a:rPr sz="950" spc="11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can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group 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buttons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into</a:t>
            </a:r>
            <a:r>
              <a:rPr sz="950" spc="-6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categories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such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as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numbers,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operations,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other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functions.</a:t>
            </a:r>
            <a:endParaRPr sz="950">
              <a:latin typeface="Calibri"/>
              <a:cs typeface="Calibri"/>
            </a:endParaRPr>
          </a:p>
          <a:p>
            <a:pPr marL="35560" marR="746125">
              <a:lnSpc>
                <a:spcPts val="1200"/>
              </a:lnSpc>
              <a:spcBef>
                <a:spcPts val="5"/>
              </a:spcBef>
            </a:pPr>
            <a:r>
              <a:rPr sz="950" spc="25" dirty="0">
                <a:latin typeface="Calibri"/>
                <a:cs typeface="Calibri"/>
              </a:rPr>
              <a:t>Functionality: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calculator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should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able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perform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0" dirty="0">
                <a:latin typeface="Calibri"/>
                <a:cs typeface="Calibri"/>
              </a:rPr>
              <a:t>all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basic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arithmetic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operations</a:t>
            </a:r>
            <a:r>
              <a:rPr sz="950" spc="-7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such</a:t>
            </a:r>
            <a:r>
              <a:rPr sz="950" spc="-1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as</a:t>
            </a:r>
            <a:r>
              <a:rPr sz="950" spc="-6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addition,</a:t>
            </a:r>
            <a:r>
              <a:rPr sz="950" spc="15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subtraction,</a:t>
            </a:r>
            <a:r>
              <a:rPr sz="950" spc="-8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multiplication,</a:t>
            </a:r>
            <a:r>
              <a:rPr sz="950" spc="-8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division.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It </a:t>
            </a:r>
            <a:r>
              <a:rPr sz="950" spc="35" dirty="0">
                <a:latin typeface="Calibri"/>
                <a:cs typeface="Calibri"/>
              </a:rPr>
              <a:t> should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also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able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handle</a:t>
            </a:r>
            <a:r>
              <a:rPr sz="950" spc="-10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decimals,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percentages,</a:t>
            </a:r>
            <a:r>
              <a:rPr sz="950" spc="-8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other</a:t>
            </a:r>
            <a:r>
              <a:rPr sz="950" spc="19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advanced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features</a:t>
            </a:r>
            <a:r>
              <a:rPr sz="950" spc="7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like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memory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scientific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notation.</a:t>
            </a:r>
            <a:endParaRPr sz="950">
              <a:latin typeface="Calibri"/>
              <a:cs typeface="Calibri"/>
            </a:endParaRPr>
          </a:p>
          <a:p>
            <a:pPr marL="35560" marR="260350">
              <a:lnSpc>
                <a:spcPts val="1200"/>
              </a:lnSpc>
              <a:spcBef>
                <a:spcPts val="5"/>
              </a:spcBef>
            </a:pPr>
            <a:r>
              <a:rPr sz="950" spc="15" dirty="0">
                <a:latin typeface="Calibri"/>
                <a:cs typeface="Calibri"/>
              </a:rPr>
              <a:t>Error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handling:</a:t>
            </a:r>
            <a:r>
              <a:rPr sz="950" spc="-10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calculator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should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able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handle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errors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such</a:t>
            </a:r>
            <a:r>
              <a:rPr sz="950" spc="-4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as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divide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by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zero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4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invalid</a:t>
            </a:r>
            <a:r>
              <a:rPr sz="950" spc="-4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input.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It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should</a:t>
            </a:r>
            <a:r>
              <a:rPr sz="950" spc="2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provide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feedback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user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when</a:t>
            </a:r>
            <a:r>
              <a:rPr sz="950" spc="18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an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error 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occurs.</a:t>
            </a:r>
            <a:endParaRPr sz="95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15"/>
              </a:spcBef>
            </a:pPr>
            <a:r>
              <a:rPr sz="950" spc="25" dirty="0">
                <a:latin typeface="Calibri"/>
                <a:cs typeface="Calibri"/>
              </a:rPr>
              <a:t>Responsiveness: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calculator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should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designed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responsive</a:t>
            </a:r>
            <a:r>
              <a:rPr sz="950" spc="-7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different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screen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sizes</a:t>
            </a:r>
            <a:r>
              <a:rPr sz="950" spc="1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devices.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It</a:t>
            </a:r>
            <a:r>
              <a:rPr sz="950" spc="14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should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35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able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45" dirty="0">
                <a:latin typeface="Calibri"/>
                <a:cs typeface="Calibri"/>
              </a:rPr>
              <a:t>adjust</a:t>
            </a:r>
            <a:r>
              <a:rPr sz="950" spc="-8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its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layout</a:t>
            </a:r>
            <a:r>
              <a:rPr sz="950" spc="-8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endParaRPr sz="95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60"/>
              </a:spcBef>
            </a:pPr>
            <a:r>
              <a:rPr sz="950" spc="25" dirty="0">
                <a:latin typeface="Calibri"/>
                <a:cs typeface="Calibri"/>
              </a:rPr>
              <a:t>design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fit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screen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size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and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resolution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-6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6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device.</a:t>
            </a:r>
            <a:endParaRPr sz="95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65"/>
              </a:spcBef>
            </a:pPr>
            <a:r>
              <a:rPr sz="950" dirty="0">
                <a:latin typeface="Calibri"/>
                <a:cs typeface="Calibri"/>
              </a:rPr>
              <a:t>To</a:t>
            </a:r>
            <a:r>
              <a:rPr sz="950" spc="30" dirty="0">
                <a:latin typeface="Calibri"/>
                <a:cs typeface="Calibri"/>
              </a:rPr>
              <a:t> achieve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uniform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front-end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code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calculator,</a:t>
            </a:r>
            <a:r>
              <a:rPr sz="950" spc="-6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you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can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use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combination</a:t>
            </a:r>
            <a:r>
              <a:rPr sz="950" spc="-6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of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HTML,</a:t>
            </a:r>
            <a:r>
              <a:rPr sz="950" spc="8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CSS,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and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JavaScript.</a:t>
            </a:r>
            <a:r>
              <a:rPr sz="950" spc="15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You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can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create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separate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stylesheet</a:t>
            </a:r>
            <a:r>
              <a:rPr sz="950" spc="-7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6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endParaRPr sz="950">
              <a:latin typeface="Calibri"/>
              <a:cs typeface="Calibri"/>
            </a:endParaRPr>
          </a:p>
          <a:p>
            <a:pPr marL="35560" marR="560705" algn="just">
              <a:lnSpc>
                <a:spcPts val="1200"/>
              </a:lnSpc>
              <a:spcBef>
                <a:spcPts val="50"/>
              </a:spcBef>
            </a:pPr>
            <a:r>
              <a:rPr sz="950" spc="30" dirty="0">
                <a:latin typeface="Calibri"/>
                <a:cs typeface="Calibri"/>
              </a:rPr>
              <a:t>calculator</a:t>
            </a:r>
            <a:r>
              <a:rPr sz="950" spc="-11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use</a:t>
            </a:r>
            <a:r>
              <a:rPr sz="950" spc="-7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classes</a:t>
            </a:r>
            <a:r>
              <a:rPr sz="950" spc="1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IDs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style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elements.</a:t>
            </a:r>
            <a:r>
              <a:rPr sz="950" spc="9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You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can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also</a:t>
            </a:r>
            <a:r>
              <a:rPr sz="950" spc="19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use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JavaScript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-4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handle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user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input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7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perform</a:t>
            </a:r>
            <a:r>
              <a:rPr sz="950" spc="-10" dirty="0">
                <a:latin typeface="Calibri"/>
                <a:cs typeface="Calibri"/>
              </a:rPr>
              <a:t> </a:t>
            </a:r>
            <a:r>
              <a:rPr sz="950" spc="5" dirty="0">
                <a:latin typeface="Calibri"/>
                <a:cs typeface="Calibri"/>
              </a:rPr>
              <a:t>the</a:t>
            </a:r>
            <a:r>
              <a:rPr sz="950" spc="5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necessary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calculations. 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Overall,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 </a:t>
            </a:r>
            <a:r>
              <a:rPr sz="950" spc="30" dirty="0">
                <a:latin typeface="Calibri"/>
                <a:cs typeface="Calibri"/>
              </a:rPr>
              <a:t>uniform</a:t>
            </a:r>
            <a:r>
              <a:rPr sz="950" spc="-9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front-end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code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for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calculator</a:t>
            </a:r>
            <a:r>
              <a:rPr sz="950" spc="-2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should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be</a:t>
            </a:r>
            <a:r>
              <a:rPr sz="950" spc="-12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easy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-5" dirty="0">
                <a:latin typeface="Calibri"/>
                <a:cs typeface="Calibri"/>
              </a:rPr>
              <a:t>to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use,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visually</a:t>
            </a:r>
            <a:r>
              <a:rPr sz="950" spc="-4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appealing,</a:t>
            </a:r>
            <a:r>
              <a:rPr sz="950" spc="-8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5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functionally</a:t>
            </a:r>
            <a:r>
              <a:rPr sz="950" spc="18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robust.</a:t>
            </a:r>
            <a:r>
              <a:rPr sz="950" spc="-8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It</a:t>
            </a:r>
            <a:r>
              <a:rPr sz="950" spc="-90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should</a:t>
            </a:r>
            <a:r>
              <a:rPr sz="950" spc="-7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provide</a:t>
            </a:r>
            <a:r>
              <a:rPr sz="950" spc="-100" dirty="0">
                <a:latin typeface="Calibri"/>
                <a:cs typeface="Calibri"/>
              </a:rPr>
              <a:t> </a:t>
            </a:r>
            <a:r>
              <a:rPr sz="950" spc="10" dirty="0">
                <a:latin typeface="Calibri"/>
                <a:cs typeface="Calibri"/>
              </a:rPr>
              <a:t>a</a:t>
            </a:r>
            <a:r>
              <a:rPr sz="950" spc="5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seamless</a:t>
            </a:r>
            <a:r>
              <a:rPr sz="950" spc="-70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user 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experience</a:t>
            </a:r>
            <a:r>
              <a:rPr sz="950" spc="-3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help</a:t>
            </a:r>
            <a:r>
              <a:rPr sz="950" spc="-55" dirty="0">
                <a:latin typeface="Calibri"/>
                <a:cs typeface="Calibri"/>
              </a:rPr>
              <a:t> </a:t>
            </a:r>
            <a:r>
              <a:rPr sz="950" spc="20" dirty="0">
                <a:latin typeface="Calibri"/>
                <a:cs typeface="Calibri"/>
              </a:rPr>
              <a:t>users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perform</a:t>
            </a:r>
            <a:r>
              <a:rPr sz="950" spc="-2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calculations</a:t>
            </a:r>
            <a:r>
              <a:rPr sz="950" spc="-75" dirty="0">
                <a:latin typeface="Calibri"/>
                <a:cs typeface="Calibri"/>
              </a:rPr>
              <a:t> </a:t>
            </a:r>
            <a:r>
              <a:rPr sz="950" spc="15" dirty="0">
                <a:latin typeface="Calibri"/>
                <a:cs typeface="Calibri"/>
              </a:rPr>
              <a:t>quickly</a:t>
            </a:r>
            <a:r>
              <a:rPr sz="950" spc="-60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and</a:t>
            </a:r>
            <a:r>
              <a:rPr sz="950" spc="120" dirty="0">
                <a:latin typeface="Calibri"/>
                <a:cs typeface="Calibri"/>
              </a:rPr>
              <a:t> </a:t>
            </a:r>
            <a:r>
              <a:rPr sz="950" spc="30" dirty="0">
                <a:latin typeface="Calibri"/>
                <a:cs typeface="Calibri"/>
              </a:rPr>
              <a:t>accurately.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38375" y="1409700"/>
            <a:ext cx="4810125" cy="76200"/>
          </a:xfrm>
          <a:custGeom>
            <a:avLst/>
            <a:gdLst/>
            <a:ahLst/>
            <a:cxnLst/>
            <a:rect l="l" t="t" r="r" b="b"/>
            <a:pathLst>
              <a:path w="4810125" h="76200">
                <a:moveTo>
                  <a:pt x="4809998" y="0"/>
                </a:moveTo>
                <a:lnTo>
                  <a:pt x="0" y="0"/>
                </a:lnTo>
                <a:lnTo>
                  <a:pt x="0" y="76200"/>
                </a:lnTo>
                <a:lnTo>
                  <a:pt x="4809998" y="76200"/>
                </a:lnTo>
                <a:lnTo>
                  <a:pt x="4809998" y="0"/>
                </a:lnTo>
                <a:close/>
              </a:path>
            </a:pathLst>
          </a:custGeom>
          <a:solidFill>
            <a:srgbClr val="EEC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5" y="1781175"/>
            <a:ext cx="1181100" cy="11811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228850" y="609600"/>
            <a:ext cx="4819650" cy="800100"/>
          </a:xfrm>
          <a:custGeom>
            <a:avLst/>
            <a:gdLst/>
            <a:ahLst/>
            <a:cxnLst/>
            <a:rect l="l" t="t" r="r" b="b"/>
            <a:pathLst>
              <a:path w="4819650" h="800100">
                <a:moveTo>
                  <a:pt x="4819523" y="0"/>
                </a:moveTo>
                <a:lnTo>
                  <a:pt x="0" y="0"/>
                </a:lnTo>
                <a:lnTo>
                  <a:pt x="0" y="799719"/>
                </a:lnTo>
                <a:lnTo>
                  <a:pt x="4819523" y="799719"/>
                </a:lnTo>
                <a:lnTo>
                  <a:pt x="4819523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8850" y="862964"/>
            <a:ext cx="481965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1800" b="1" i="1" spc="-75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b="1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2853" y="2165921"/>
            <a:ext cx="26130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79546"/>
                </a:solidFill>
                <a:latin typeface="Times New Roman"/>
                <a:cs typeface="Times New Roman"/>
              </a:rPr>
              <a:t>https://</a:t>
            </a:r>
            <a:r>
              <a:rPr sz="1200" spc="-10" dirty="0" smtClean="0">
                <a:solidFill>
                  <a:srgbClr val="F79546"/>
                </a:solidFill>
                <a:latin typeface="Times New Roman"/>
                <a:cs typeface="Times New Roman"/>
              </a:rPr>
              <a:t>github.com</a:t>
            </a:r>
            <a:r>
              <a:rPr lang="en-IN" sz="1200" spc="-10" dirty="0" smtClean="0">
                <a:solidFill>
                  <a:srgbClr val="F79546"/>
                </a:solidFill>
                <a:latin typeface="Times New Roman"/>
                <a:cs typeface="Times New Roman"/>
              </a:rPr>
              <a:t>Sanjayu2020/Naan-</a:t>
            </a:r>
            <a:r>
              <a:rPr lang="en-IN" sz="1200" spc="-10" dirty="0" err="1" smtClean="0">
                <a:solidFill>
                  <a:srgbClr val="F79546"/>
                </a:solidFill>
                <a:latin typeface="Times New Roman"/>
                <a:cs typeface="Times New Roman"/>
              </a:rPr>
              <a:t>mudhalvan</a:t>
            </a:r>
            <a:r>
              <a:rPr lang="en-IN" sz="1200" spc="-10" dirty="0" smtClean="0">
                <a:solidFill>
                  <a:srgbClr val="F79546"/>
                </a:solidFill>
                <a:latin typeface="Times New Roman"/>
                <a:cs typeface="Times New Roman"/>
              </a:rPr>
              <a:t>-</a:t>
            </a:r>
            <a:r>
              <a:rPr lang="en-IN" sz="1200" spc="-10" dirty="0" err="1" smtClean="0">
                <a:solidFill>
                  <a:srgbClr val="F79546"/>
                </a:solidFill>
                <a:latin typeface="Times New Roman"/>
                <a:cs typeface="Times New Roman"/>
              </a:rPr>
              <a:t>fsd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8175"/>
            <a:ext cx="4733925" cy="4029075"/>
            <a:chOff x="0" y="638175"/>
            <a:chExt cx="4733925" cy="4029075"/>
          </a:xfrm>
        </p:grpSpPr>
        <p:sp>
          <p:nvSpPr>
            <p:cNvPr id="4" name="object 4"/>
            <p:cNvSpPr/>
            <p:nvPr/>
          </p:nvSpPr>
          <p:spPr>
            <a:xfrm>
              <a:off x="0" y="638175"/>
              <a:ext cx="4733925" cy="4029075"/>
            </a:xfrm>
            <a:custGeom>
              <a:avLst/>
              <a:gdLst/>
              <a:ahLst/>
              <a:cxnLst/>
              <a:rect l="l" t="t" r="r" b="b"/>
              <a:pathLst>
                <a:path w="4733925" h="4029075">
                  <a:moveTo>
                    <a:pt x="4733544" y="0"/>
                  </a:moveTo>
                  <a:lnTo>
                    <a:pt x="0" y="0"/>
                  </a:lnTo>
                  <a:lnTo>
                    <a:pt x="0" y="4029075"/>
                  </a:lnTo>
                  <a:lnTo>
                    <a:pt x="4733544" y="4029075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0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150"/>
              <a:ext cx="142875" cy="323850"/>
            </a:xfrm>
            <a:custGeom>
              <a:avLst/>
              <a:gdLst/>
              <a:ahLst/>
              <a:cxnLst/>
              <a:rect l="l" t="t" r="r" b="b"/>
              <a:pathLst>
                <a:path w="142875" h="323850">
                  <a:moveTo>
                    <a:pt x="142875" y="0"/>
                  </a:moveTo>
                  <a:lnTo>
                    <a:pt x="0" y="0"/>
                  </a:lnTo>
                  <a:lnTo>
                    <a:pt x="0" y="323723"/>
                  </a:lnTo>
                  <a:lnTo>
                    <a:pt x="142875" y="32372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68A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9075" y="655256"/>
            <a:ext cx="412242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C68A30"/>
                </a:solidFill>
                <a:latin typeface="Times New Roman"/>
                <a:cs typeface="Times New Roman"/>
              </a:rPr>
              <a:t>TO</a:t>
            </a:r>
            <a:r>
              <a:rPr sz="1800" b="1" spc="8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C68A30"/>
                </a:solidFill>
                <a:latin typeface="Times New Roman"/>
                <a:cs typeface="Times New Roman"/>
              </a:rPr>
              <a:t>CREATE</a:t>
            </a:r>
            <a:r>
              <a:rPr sz="1800" b="1" spc="21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68A30"/>
                </a:solidFill>
                <a:latin typeface="Times New Roman"/>
                <a:cs typeface="Times New Roman"/>
              </a:rPr>
              <a:t>A</a:t>
            </a:r>
            <a:r>
              <a:rPr sz="1800" b="1" spc="4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C68A30"/>
                </a:solidFill>
                <a:latin typeface="Times New Roman"/>
                <a:cs typeface="Times New Roman"/>
              </a:rPr>
              <a:t>VARIOUS</a:t>
            </a:r>
            <a:r>
              <a:rPr sz="1800" b="1" spc="110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68A30"/>
                </a:solidFill>
                <a:latin typeface="Times New Roman"/>
                <a:cs typeface="Times New Roman"/>
              </a:rPr>
              <a:t>FRONT</a:t>
            </a:r>
            <a:r>
              <a:rPr sz="1800" b="1" spc="65" dirty="0">
                <a:solidFill>
                  <a:srgbClr val="C68A3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solidFill>
                  <a:srgbClr val="C68A30"/>
                </a:solidFill>
                <a:latin typeface="Times New Roman"/>
                <a:cs typeface="Times New Roman"/>
              </a:rPr>
              <a:t>PROGRAM:</a:t>
            </a: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835"/>
              </a:spcBef>
            </a:pPr>
            <a:r>
              <a:rPr sz="1400" spc="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5925" y="2124075"/>
            <a:ext cx="7458075" cy="301942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173670" y="1730692"/>
            <a:ext cx="3450590" cy="2137410"/>
          </a:xfrm>
          <a:custGeom>
            <a:avLst/>
            <a:gdLst/>
            <a:ahLst/>
            <a:cxnLst/>
            <a:rect l="l" t="t" r="r" b="b"/>
            <a:pathLst>
              <a:path w="3450590" h="2137410">
                <a:moveTo>
                  <a:pt x="2104390" y="1259116"/>
                </a:moveTo>
                <a:lnTo>
                  <a:pt x="0" y="1259116"/>
                </a:lnTo>
                <a:lnTo>
                  <a:pt x="0" y="1605305"/>
                </a:lnTo>
                <a:lnTo>
                  <a:pt x="0" y="2137219"/>
                </a:lnTo>
                <a:lnTo>
                  <a:pt x="2104390" y="2137219"/>
                </a:lnTo>
                <a:lnTo>
                  <a:pt x="2104390" y="1605343"/>
                </a:lnTo>
                <a:lnTo>
                  <a:pt x="2104390" y="1259116"/>
                </a:lnTo>
                <a:close/>
              </a:path>
              <a:path w="3450590" h="2137410">
                <a:moveTo>
                  <a:pt x="2104390" y="507720"/>
                </a:moveTo>
                <a:lnTo>
                  <a:pt x="0" y="507720"/>
                </a:lnTo>
                <a:lnTo>
                  <a:pt x="0" y="912914"/>
                </a:lnTo>
                <a:lnTo>
                  <a:pt x="0" y="1259014"/>
                </a:lnTo>
                <a:lnTo>
                  <a:pt x="2104390" y="1259014"/>
                </a:lnTo>
                <a:lnTo>
                  <a:pt x="2104390" y="912939"/>
                </a:lnTo>
                <a:lnTo>
                  <a:pt x="2104390" y="507720"/>
                </a:lnTo>
                <a:close/>
              </a:path>
              <a:path w="3450590" h="2137410">
                <a:moveTo>
                  <a:pt x="2104390" y="0"/>
                </a:moveTo>
                <a:lnTo>
                  <a:pt x="0" y="0"/>
                </a:lnTo>
                <a:lnTo>
                  <a:pt x="0" y="507682"/>
                </a:lnTo>
                <a:lnTo>
                  <a:pt x="2104390" y="507682"/>
                </a:lnTo>
                <a:lnTo>
                  <a:pt x="2104390" y="0"/>
                </a:lnTo>
                <a:close/>
              </a:path>
              <a:path w="3450590" h="2137410">
                <a:moveTo>
                  <a:pt x="3450018" y="1259116"/>
                </a:moveTo>
                <a:lnTo>
                  <a:pt x="2104453" y="1259116"/>
                </a:lnTo>
                <a:lnTo>
                  <a:pt x="2104453" y="1605305"/>
                </a:lnTo>
                <a:lnTo>
                  <a:pt x="2104453" y="2137219"/>
                </a:lnTo>
                <a:lnTo>
                  <a:pt x="3450018" y="2137219"/>
                </a:lnTo>
                <a:lnTo>
                  <a:pt x="3450018" y="1605343"/>
                </a:lnTo>
                <a:lnTo>
                  <a:pt x="3450018" y="1259116"/>
                </a:lnTo>
                <a:close/>
              </a:path>
              <a:path w="3450590" h="2137410">
                <a:moveTo>
                  <a:pt x="3450018" y="507720"/>
                </a:moveTo>
                <a:lnTo>
                  <a:pt x="2104453" y="507720"/>
                </a:lnTo>
                <a:lnTo>
                  <a:pt x="2104453" y="912914"/>
                </a:lnTo>
                <a:lnTo>
                  <a:pt x="2104453" y="1259014"/>
                </a:lnTo>
                <a:lnTo>
                  <a:pt x="3450018" y="1259014"/>
                </a:lnTo>
                <a:lnTo>
                  <a:pt x="3450018" y="912939"/>
                </a:lnTo>
                <a:lnTo>
                  <a:pt x="3450018" y="507720"/>
                </a:lnTo>
                <a:close/>
              </a:path>
              <a:path w="3450590" h="2137410">
                <a:moveTo>
                  <a:pt x="3450018" y="0"/>
                </a:moveTo>
                <a:lnTo>
                  <a:pt x="2104453" y="0"/>
                </a:lnTo>
                <a:lnTo>
                  <a:pt x="2104453" y="507682"/>
                </a:lnTo>
                <a:lnTo>
                  <a:pt x="3450018" y="507682"/>
                </a:lnTo>
                <a:lnTo>
                  <a:pt x="3450018" y="0"/>
                </a:lnTo>
                <a:close/>
              </a:path>
            </a:pathLst>
          </a:custGeom>
          <a:solidFill>
            <a:srgbClr val="20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32367"/>
              </p:ext>
            </p:extLst>
          </p:nvPr>
        </p:nvGraphicFramePr>
        <p:xfrm>
          <a:off x="44005" y="1724405"/>
          <a:ext cx="4573269" cy="2137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/>
                <a:gridCol w="2104390"/>
                <a:gridCol w="1345564"/>
              </a:tblGrid>
              <a:tr h="507619">
                <a:tc>
                  <a:txBody>
                    <a:bodyPr/>
                    <a:lstStyle/>
                    <a:p>
                      <a:pPr marL="5715" algn="ctr">
                        <a:lnSpc>
                          <a:spcPts val="1230"/>
                        </a:lnSpc>
                        <a:spcBef>
                          <a:spcPts val="725"/>
                        </a:spcBef>
                      </a:pPr>
                      <a:r>
                        <a:rPr sz="105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 dirty="0">
                        <a:latin typeface="Arial"/>
                        <a:cs typeface="Arial"/>
                      </a:endParaRPr>
                    </a:p>
                    <a:p>
                      <a:pPr marR="12065" algn="ctr">
                        <a:lnSpc>
                          <a:spcPts val="1230"/>
                        </a:lnSpc>
                      </a:pPr>
                      <a:r>
                        <a:rPr sz="1050" b="1" spc="1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50" b="1" spc="-10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050" b="1" spc="5" dirty="0">
                          <a:solidFill>
                            <a:srgbClr val="C68A30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405256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50" spc="15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2113a5</a:t>
                      </a:r>
                      <a:r>
                        <a:rPr lang="en-IN" sz="1050" spc="15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2199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lang="en-IN" sz="1050" spc="-35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SANJAY</a:t>
                      </a:r>
                      <a:r>
                        <a:rPr lang="en-IN" sz="1050" spc="-35" baseline="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U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50" spc="5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</a:t>
                      </a:r>
                      <a:r>
                        <a:rPr lang="en-IN" sz="1050" spc="5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50" spc="1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2113a</a:t>
                      </a:r>
                      <a:r>
                        <a:rPr lang="en-IN" sz="1050" spc="1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52181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lang="en-IN" sz="1050" spc="-2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KEVIN</a:t>
                      </a:r>
                      <a:r>
                        <a:rPr lang="en-IN" sz="1050" spc="-20" baseline="0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RICHARD L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050" spc="5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A5</a:t>
                      </a:r>
                      <a:r>
                        <a:rPr lang="en-IN" sz="1050" spc="5" dirty="0" smtClean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34632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  <a:tr h="531876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1050" dirty="0">
                        <a:latin typeface="Arial MT"/>
                        <a:cs typeface="Arial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036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254698"/>
            <a:ext cx="8340725" cy="419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INTRODUCTION:</a:t>
            </a:r>
            <a:endParaRPr sz="1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1550" b="1" spc="15" dirty="0">
                <a:solidFill>
                  <a:srgbClr val="203669"/>
                </a:solidFill>
                <a:latin typeface="Times New Roman"/>
                <a:cs typeface="Times New Roman"/>
              </a:rPr>
              <a:t>User</a:t>
            </a:r>
            <a:r>
              <a:rPr sz="1550" b="1" spc="-10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Interface</a:t>
            </a:r>
            <a:r>
              <a:rPr sz="1550" b="1" spc="-11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(UI)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 refers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to</a:t>
            </a:r>
            <a:r>
              <a:rPr sz="1550" b="1" spc="11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the</a:t>
            </a:r>
            <a:r>
              <a:rPr sz="1550" b="1" spc="13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visual</a:t>
            </a:r>
            <a:r>
              <a:rPr sz="1550" b="1" spc="-6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</a:t>
            </a:r>
            <a:r>
              <a:rPr sz="1550" b="1" spc="-5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interactive</a:t>
            </a:r>
            <a:r>
              <a:rPr sz="1550" b="1" spc="6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elements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25" dirty="0">
                <a:solidFill>
                  <a:srgbClr val="203669"/>
                </a:solidFill>
                <a:latin typeface="Times New Roman"/>
                <a:cs typeface="Times New Roman"/>
              </a:rPr>
              <a:t>of</a:t>
            </a:r>
            <a:r>
              <a:rPr sz="1550" b="1" spc="7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a</a:t>
            </a:r>
            <a:r>
              <a:rPr sz="1550" b="1" spc="-19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software</a:t>
            </a:r>
            <a:r>
              <a:rPr sz="1550" b="1" spc="-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application,</a:t>
            </a:r>
            <a:r>
              <a:rPr sz="1550" b="1" spc="229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website,</a:t>
            </a:r>
            <a:endParaRPr sz="1550">
              <a:latin typeface="Times New Roman"/>
              <a:cs typeface="Times New Roman"/>
            </a:endParaRPr>
          </a:p>
          <a:p>
            <a:pPr marL="12700" marR="370840" algn="just">
              <a:lnSpc>
                <a:spcPct val="103000"/>
              </a:lnSpc>
              <a:spcBef>
                <a:spcPts val="35"/>
              </a:spcBef>
            </a:pPr>
            <a:r>
              <a:rPr sz="1550" b="1" spc="30" dirty="0">
                <a:solidFill>
                  <a:srgbClr val="203669"/>
                </a:solidFill>
                <a:latin typeface="Times New Roman"/>
                <a:cs typeface="Times New Roman"/>
              </a:rPr>
              <a:t>or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digital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product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that </a:t>
            </a:r>
            <a:r>
              <a:rPr sz="1550" b="1" spc="-75" dirty="0">
                <a:solidFill>
                  <a:srgbClr val="203669"/>
                </a:solidFill>
                <a:latin typeface="Times New Roman"/>
                <a:cs typeface="Times New Roman"/>
              </a:rPr>
              <a:t>users</a:t>
            </a:r>
            <a:r>
              <a:rPr sz="1550" b="1" spc="-7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can 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see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interact 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with. 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The </a:t>
            </a:r>
            <a:r>
              <a:rPr sz="1550" b="1" spc="-55" dirty="0">
                <a:solidFill>
                  <a:srgbClr val="203669"/>
                </a:solidFill>
                <a:latin typeface="Times New Roman"/>
                <a:cs typeface="Times New Roman"/>
              </a:rPr>
              <a:t>user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interface </a:t>
            </a:r>
            <a:r>
              <a:rPr sz="1550" b="1" spc="-75" dirty="0">
                <a:solidFill>
                  <a:srgbClr val="203669"/>
                </a:solidFill>
                <a:latin typeface="Times New Roman"/>
                <a:cs typeface="Times New Roman"/>
              </a:rPr>
              <a:t>plays</a:t>
            </a:r>
            <a:r>
              <a:rPr sz="1550" b="1" spc="-7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203669"/>
                </a:solidFill>
                <a:latin typeface="Times New Roman"/>
                <a:cs typeface="Times New Roman"/>
              </a:rPr>
              <a:t>a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crucial 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role </a:t>
            </a:r>
            <a:r>
              <a:rPr sz="15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in 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 determining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the </a:t>
            </a:r>
            <a:r>
              <a:rPr sz="1550" b="1" spc="-50" dirty="0">
                <a:solidFill>
                  <a:srgbClr val="203669"/>
                </a:solidFill>
                <a:latin typeface="Times New Roman"/>
                <a:cs typeface="Times New Roman"/>
              </a:rPr>
              <a:t>user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experience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 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usability </a:t>
            </a:r>
            <a:r>
              <a:rPr sz="1550" b="1" spc="25" dirty="0">
                <a:solidFill>
                  <a:srgbClr val="203669"/>
                </a:solidFill>
                <a:latin typeface="Times New Roman"/>
                <a:cs typeface="Times New Roman"/>
              </a:rPr>
              <a:t>of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a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product. </a:t>
            </a:r>
            <a:r>
              <a:rPr sz="1550" b="1" spc="15" dirty="0">
                <a:solidFill>
                  <a:srgbClr val="203669"/>
                </a:solidFill>
                <a:latin typeface="Times New Roman"/>
                <a:cs typeface="Times New Roman"/>
              </a:rPr>
              <a:t>A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well-designed </a:t>
            </a:r>
            <a:r>
              <a:rPr sz="1550" b="1" spc="-50" dirty="0">
                <a:solidFill>
                  <a:srgbClr val="203669"/>
                </a:solidFill>
                <a:latin typeface="Times New Roman"/>
                <a:cs typeface="Times New Roman"/>
              </a:rPr>
              <a:t>user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interface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can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5" dirty="0">
                <a:solidFill>
                  <a:srgbClr val="203669"/>
                </a:solidFill>
                <a:latin typeface="Times New Roman"/>
                <a:cs typeface="Times New Roman"/>
              </a:rPr>
              <a:t>make</a:t>
            </a:r>
            <a:r>
              <a:rPr sz="1550" b="1" spc="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a</a:t>
            </a:r>
            <a:r>
              <a:rPr sz="1550" b="1" spc="-13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product</a:t>
            </a:r>
            <a:r>
              <a:rPr sz="1550" b="1" spc="13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easy</a:t>
            </a:r>
            <a:r>
              <a:rPr sz="1550" b="1" spc="-12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to</a:t>
            </a:r>
            <a:r>
              <a:rPr sz="1550" b="1" spc="17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use,</a:t>
            </a:r>
            <a:r>
              <a:rPr sz="1550" b="1" spc="-10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engaging,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</a:t>
            </a:r>
            <a:r>
              <a:rPr sz="1550" b="1" spc="-14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intuitive</a:t>
            </a:r>
            <a:r>
              <a:rPr sz="1550" b="1" spc="5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for</a:t>
            </a:r>
            <a:r>
              <a:rPr sz="1550" b="1" spc="11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75" dirty="0">
                <a:solidFill>
                  <a:srgbClr val="203669"/>
                </a:solidFill>
                <a:latin typeface="Times New Roman"/>
                <a:cs typeface="Times New Roman"/>
              </a:rPr>
              <a:t>users.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3000"/>
              </a:lnSpc>
            </a:pPr>
            <a:r>
              <a:rPr sz="1550" b="1" spc="35" dirty="0">
                <a:solidFill>
                  <a:srgbClr val="203669"/>
                </a:solidFill>
                <a:latin typeface="Times New Roman"/>
                <a:cs typeface="Times New Roman"/>
              </a:rPr>
              <a:t>React </a:t>
            </a:r>
            <a:r>
              <a:rPr sz="15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is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a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popular </a:t>
            </a:r>
            <a:r>
              <a:rPr sz="1550" b="1" spc="-55" dirty="0">
                <a:solidFill>
                  <a:srgbClr val="203669"/>
                </a:solidFill>
                <a:latin typeface="Times New Roman"/>
                <a:cs typeface="Times New Roman"/>
              </a:rPr>
              <a:t>JavaScript</a:t>
            </a:r>
            <a:r>
              <a:rPr sz="1550" b="1" spc="-5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library</a:t>
            </a:r>
            <a:r>
              <a:rPr sz="1550" b="1" spc="-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for 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building</a:t>
            </a:r>
            <a:r>
              <a:rPr sz="15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0" dirty="0">
                <a:solidFill>
                  <a:srgbClr val="203669"/>
                </a:solidFill>
                <a:latin typeface="Times New Roman"/>
                <a:cs typeface="Times New Roman"/>
              </a:rPr>
              <a:t>user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interfaces. </a:t>
            </a:r>
            <a:r>
              <a:rPr sz="155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It</a:t>
            </a:r>
            <a:r>
              <a:rPr sz="1550" b="1" spc="-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allows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developers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to </a:t>
            </a:r>
            <a:r>
              <a:rPr sz="155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create </a:t>
            </a:r>
            <a:r>
              <a:rPr sz="155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70" dirty="0">
                <a:solidFill>
                  <a:srgbClr val="203669"/>
                </a:solidFill>
                <a:latin typeface="Times New Roman"/>
                <a:cs typeface="Times New Roman"/>
              </a:rPr>
              <a:t>reusable</a:t>
            </a:r>
            <a:r>
              <a:rPr sz="1550" b="1" spc="-6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UI components that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can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be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used </a:t>
            </a:r>
            <a:r>
              <a:rPr sz="1550" b="1" spc="-55" dirty="0">
                <a:solidFill>
                  <a:srgbClr val="203669"/>
                </a:solidFill>
                <a:latin typeface="Times New Roman"/>
                <a:cs typeface="Times New Roman"/>
              </a:rPr>
              <a:t>across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different</a:t>
            </a:r>
            <a:r>
              <a:rPr sz="1550" b="1" spc="36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parts </a:t>
            </a:r>
            <a:r>
              <a:rPr sz="1550" b="1" spc="25" dirty="0">
                <a:solidFill>
                  <a:srgbClr val="203669"/>
                </a:solidFill>
                <a:latin typeface="Times New Roman"/>
                <a:cs typeface="Times New Roman"/>
              </a:rPr>
              <a:t>of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an application.</a:t>
            </a:r>
            <a:r>
              <a:rPr sz="1550" b="1" spc="37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35" dirty="0">
                <a:solidFill>
                  <a:srgbClr val="203669"/>
                </a:solidFill>
                <a:latin typeface="Times New Roman"/>
                <a:cs typeface="Times New Roman"/>
              </a:rPr>
              <a:t>React </a:t>
            </a:r>
            <a:r>
              <a:rPr sz="1550" b="1" spc="-50" dirty="0">
                <a:solidFill>
                  <a:srgbClr val="203669"/>
                </a:solidFill>
                <a:latin typeface="Times New Roman"/>
                <a:cs typeface="Times New Roman"/>
              </a:rPr>
              <a:t>uses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a </a:t>
            </a:r>
            <a:r>
              <a:rPr sz="1550" b="1" spc="1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virtual</a:t>
            </a:r>
            <a:r>
              <a:rPr sz="1550" b="1" spc="8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DOM</a:t>
            </a:r>
            <a:r>
              <a:rPr sz="1550" b="1" spc="8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(Document</a:t>
            </a:r>
            <a:r>
              <a:rPr sz="1550" b="1" spc="8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60" dirty="0">
                <a:solidFill>
                  <a:srgbClr val="203669"/>
                </a:solidFill>
                <a:latin typeface="Times New Roman"/>
                <a:cs typeface="Times New Roman"/>
              </a:rPr>
              <a:t>Object</a:t>
            </a:r>
            <a:r>
              <a:rPr sz="15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Model)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that</a:t>
            </a:r>
            <a:r>
              <a:rPr sz="1550" b="1" spc="7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0" dirty="0">
                <a:solidFill>
                  <a:srgbClr val="203669"/>
                </a:solidFill>
                <a:latin typeface="Times New Roman"/>
                <a:cs typeface="Times New Roman"/>
              </a:rPr>
              <a:t>makes</a:t>
            </a:r>
            <a:r>
              <a:rPr sz="1550" b="1" spc="6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it</a:t>
            </a:r>
            <a:r>
              <a:rPr sz="1550" b="1" spc="22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efficient</a:t>
            </a:r>
            <a:r>
              <a:rPr sz="1550" b="1" spc="24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</a:t>
            </a:r>
            <a:r>
              <a:rPr sz="1550" b="1" spc="-1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fast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for</a:t>
            </a:r>
            <a:r>
              <a:rPr sz="15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rendering</a:t>
            </a:r>
            <a:r>
              <a:rPr sz="1550" b="1" spc="27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UI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elements.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89535">
              <a:lnSpc>
                <a:spcPct val="103699"/>
              </a:lnSpc>
            </a:pPr>
            <a:r>
              <a:rPr sz="1550" b="1" spc="-35" dirty="0">
                <a:solidFill>
                  <a:srgbClr val="203669"/>
                </a:solidFill>
                <a:latin typeface="Times New Roman"/>
                <a:cs typeface="Times New Roman"/>
              </a:rPr>
              <a:t>In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this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 tutorial,</a:t>
            </a:r>
            <a:r>
              <a:rPr sz="1550" b="1" spc="35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we 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will</a:t>
            </a:r>
            <a:r>
              <a:rPr sz="1550" b="1" spc="33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explore</a:t>
            </a:r>
            <a:r>
              <a:rPr sz="1550" b="1" spc="35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various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components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that 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can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be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implemented 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using</a:t>
            </a:r>
            <a:r>
              <a:rPr sz="1550" b="1" spc="33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30" dirty="0">
                <a:solidFill>
                  <a:srgbClr val="203669"/>
                </a:solidFill>
                <a:latin typeface="Times New Roman"/>
                <a:cs typeface="Times New Roman"/>
              </a:rPr>
              <a:t>React. </a:t>
            </a:r>
            <a:r>
              <a:rPr sz="1550" b="1" spc="-60" dirty="0">
                <a:solidFill>
                  <a:srgbClr val="203669"/>
                </a:solidFill>
                <a:latin typeface="Times New Roman"/>
                <a:cs typeface="Times New Roman"/>
              </a:rPr>
              <a:t>We </a:t>
            </a:r>
            <a:r>
              <a:rPr sz="1550" b="1" spc="-5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will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cover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components such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as buttons,</a:t>
            </a:r>
            <a:r>
              <a:rPr sz="1550" b="1" spc="36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forms, </a:t>
            </a:r>
            <a:r>
              <a:rPr sz="1550" b="1" spc="-35" dirty="0">
                <a:solidFill>
                  <a:srgbClr val="203669"/>
                </a:solidFill>
                <a:latin typeface="Times New Roman"/>
                <a:cs typeface="Times New Roman"/>
              </a:rPr>
              <a:t>input</a:t>
            </a:r>
            <a:r>
              <a:rPr sz="1550" b="1" spc="32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fields,</a:t>
            </a:r>
            <a:r>
              <a:rPr sz="1550" b="1" spc="35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navigation </a:t>
            </a:r>
            <a:r>
              <a:rPr sz="1550" b="1" spc="-80" dirty="0">
                <a:solidFill>
                  <a:srgbClr val="203669"/>
                </a:solidFill>
                <a:latin typeface="Times New Roman"/>
                <a:cs typeface="Times New Roman"/>
              </a:rPr>
              <a:t>bars,</a:t>
            </a:r>
            <a:r>
              <a:rPr sz="1550" b="1" spc="229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more. </a:t>
            </a:r>
            <a:r>
              <a:rPr sz="1550" b="1" spc="-60" dirty="0">
                <a:solidFill>
                  <a:srgbClr val="203669"/>
                </a:solidFill>
                <a:latin typeface="Times New Roman"/>
                <a:cs typeface="Times New Roman"/>
              </a:rPr>
              <a:t>We</a:t>
            </a:r>
            <a:r>
              <a:rPr sz="1550" b="1" spc="26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will </a:t>
            </a:r>
            <a:r>
              <a:rPr sz="15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also</a:t>
            </a:r>
            <a:r>
              <a:rPr sz="1550" b="1" spc="-4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use</a:t>
            </a:r>
            <a:r>
              <a:rPr sz="1550" b="1" spc="-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various</a:t>
            </a:r>
            <a:r>
              <a:rPr sz="1550" b="1" spc="-11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30" dirty="0">
                <a:solidFill>
                  <a:srgbClr val="203669"/>
                </a:solidFill>
                <a:latin typeface="Times New Roman"/>
                <a:cs typeface="Times New Roman"/>
              </a:rPr>
              <a:t>React</a:t>
            </a:r>
            <a:r>
              <a:rPr sz="1550" b="1" spc="-15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features</a:t>
            </a:r>
            <a:r>
              <a:rPr sz="1550" b="1" spc="-17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such</a:t>
            </a:r>
            <a:r>
              <a:rPr sz="1550" b="1" spc="-7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as</a:t>
            </a:r>
            <a:r>
              <a:rPr sz="1550" b="1" spc="-17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203669"/>
                </a:solidFill>
                <a:latin typeface="Times New Roman"/>
                <a:cs typeface="Times New Roman"/>
              </a:rPr>
              <a:t>hooks,</a:t>
            </a:r>
            <a:r>
              <a:rPr sz="1550" b="1" spc="4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state,</a:t>
            </a:r>
            <a:r>
              <a:rPr sz="1550" b="1" spc="-8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</a:t>
            </a:r>
            <a:r>
              <a:rPr sz="1550" b="1" spc="-6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props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to</a:t>
            </a:r>
            <a:r>
              <a:rPr sz="1550" b="1" spc="18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build</a:t>
            </a:r>
            <a:r>
              <a:rPr sz="1550" b="1" spc="25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interactive</a:t>
            </a:r>
            <a:r>
              <a:rPr sz="1550" b="1" spc="1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</a:t>
            </a:r>
            <a:r>
              <a:rPr sz="1550" b="1" spc="-13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dynamic</a:t>
            </a:r>
            <a:r>
              <a:rPr sz="1550" b="1" spc="5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UI </a:t>
            </a:r>
            <a:r>
              <a:rPr sz="1550" b="1" spc="-37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203669"/>
                </a:solidFill>
                <a:latin typeface="Times New Roman"/>
                <a:cs typeface="Times New Roman"/>
              </a:rPr>
              <a:t>components.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59790">
              <a:lnSpc>
                <a:spcPct val="105100"/>
              </a:lnSpc>
            </a:pPr>
            <a:r>
              <a:rPr sz="155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Let's</a:t>
            </a:r>
            <a:r>
              <a:rPr sz="1550" b="1" spc="-2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35" dirty="0">
                <a:solidFill>
                  <a:srgbClr val="203669"/>
                </a:solidFill>
                <a:latin typeface="Times New Roman"/>
                <a:cs typeface="Times New Roman"/>
              </a:rPr>
              <a:t>get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started</a:t>
            </a:r>
            <a:r>
              <a:rPr sz="1550" b="1" spc="2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by</a:t>
            </a:r>
            <a:r>
              <a:rPr sz="1550" b="1" spc="-4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203669"/>
                </a:solidFill>
                <a:latin typeface="Times New Roman"/>
                <a:cs typeface="Times New Roman"/>
              </a:rPr>
              <a:t>setting</a:t>
            </a:r>
            <a:r>
              <a:rPr sz="1550" b="1" spc="26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5" dirty="0">
                <a:solidFill>
                  <a:srgbClr val="203669"/>
                </a:solidFill>
                <a:latin typeface="Times New Roman"/>
                <a:cs typeface="Times New Roman"/>
              </a:rPr>
              <a:t>up</a:t>
            </a:r>
            <a:r>
              <a:rPr sz="1550" b="1" spc="2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our</a:t>
            </a:r>
            <a:r>
              <a:rPr sz="1550" b="1" spc="-3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development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 environment</a:t>
            </a:r>
            <a:r>
              <a:rPr sz="1550" b="1" spc="18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and</a:t>
            </a:r>
            <a:r>
              <a:rPr sz="1550" b="1" spc="-6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20" dirty="0">
                <a:solidFill>
                  <a:srgbClr val="203669"/>
                </a:solidFill>
                <a:latin typeface="Times New Roman"/>
                <a:cs typeface="Times New Roman"/>
              </a:rPr>
              <a:t>installing</a:t>
            </a:r>
            <a:r>
              <a:rPr sz="1550" b="1" spc="4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203669"/>
                </a:solidFill>
                <a:latin typeface="Times New Roman"/>
                <a:cs typeface="Times New Roman"/>
              </a:rPr>
              <a:t>the</a:t>
            </a:r>
            <a:r>
              <a:rPr sz="1550" b="1" spc="120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-60" dirty="0">
                <a:solidFill>
                  <a:srgbClr val="203669"/>
                </a:solidFill>
                <a:latin typeface="Times New Roman"/>
                <a:cs typeface="Times New Roman"/>
              </a:rPr>
              <a:t>necessary </a:t>
            </a:r>
            <a:r>
              <a:rPr sz="1550" b="1" spc="-375" dirty="0">
                <a:solidFill>
                  <a:srgbClr val="203669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203669"/>
                </a:solidFill>
                <a:latin typeface="Times New Roman"/>
                <a:cs typeface="Times New Roman"/>
              </a:rPr>
              <a:t>dependencies.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2650" y="0"/>
            <a:ext cx="31813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0544" y="199389"/>
            <a:ext cx="2475865" cy="753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15" dirty="0">
                <a:solidFill>
                  <a:srgbClr val="095292"/>
                </a:solidFill>
                <a:latin typeface="Times New Roman"/>
                <a:cs typeface="Times New Roman"/>
              </a:rPr>
              <a:t>Various</a:t>
            </a:r>
            <a:r>
              <a:rPr sz="155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095292"/>
                </a:solidFill>
                <a:latin typeface="Times New Roman"/>
                <a:cs typeface="Times New Roman"/>
              </a:rPr>
              <a:t>Front</a:t>
            </a:r>
            <a:r>
              <a:rPr sz="1550" b="1" spc="-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55" dirty="0">
                <a:solidFill>
                  <a:srgbClr val="095292"/>
                </a:solidFill>
                <a:latin typeface="Times New Roman"/>
                <a:cs typeface="Times New Roman"/>
              </a:rPr>
              <a:t>End</a:t>
            </a:r>
            <a:r>
              <a:rPr sz="1550" b="1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65" dirty="0">
                <a:solidFill>
                  <a:srgbClr val="095292"/>
                </a:solidFill>
                <a:latin typeface="Times New Roman"/>
                <a:cs typeface="Times New Roman"/>
              </a:rPr>
              <a:t>Programs: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b="1" spc="20" dirty="0">
                <a:solidFill>
                  <a:srgbClr val="095292"/>
                </a:solidFill>
                <a:latin typeface="Times New Roman"/>
                <a:cs typeface="Times New Roman"/>
              </a:rPr>
              <a:t>F</a:t>
            </a:r>
            <a:r>
              <a:rPr sz="1550" b="1" spc="-8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550" b="1" spc="1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550" b="1" spc="-105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75" dirty="0">
                <a:solidFill>
                  <a:srgbClr val="095292"/>
                </a:solidFill>
                <a:latin typeface="Times New Roman"/>
                <a:cs typeface="Times New Roman"/>
              </a:rPr>
              <a:t>CA</a:t>
            </a:r>
            <a:r>
              <a:rPr sz="1550" b="1" spc="-65" dirty="0">
                <a:solidFill>
                  <a:srgbClr val="095292"/>
                </a:solidFill>
                <a:latin typeface="Times New Roman"/>
                <a:cs typeface="Times New Roman"/>
              </a:rPr>
              <a:t>L</a:t>
            </a:r>
            <a:r>
              <a:rPr sz="1550" b="1" spc="-75" dirty="0">
                <a:solidFill>
                  <a:srgbClr val="095292"/>
                </a:solidFill>
                <a:latin typeface="Times New Roman"/>
                <a:cs typeface="Times New Roman"/>
              </a:rPr>
              <a:t>CU</a:t>
            </a:r>
            <a:r>
              <a:rPr sz="1550" b="1" spc="-65" dirty="0">
                <a:solidFill>
                  <a:srgbClr val="095292"/>
                </a:solidFill>
                <a:latin typeface="Times New Roman"/>
                <a:cs typeface="Times New Roman"/>
              </a:rPr>
              <a:t>L</a:t>
            </a:r>
            <a:r>
              <a:rPr sz="1550" b="1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550" b="1" spc="-65" dirty="0">
                <a:solidFill>
                  <a:srgbClr val="095292"/>
                </a:solidFill>
                <a:latin typeface="Times New Roman"/>
                <a:cs typeface="Times New Roman"/>
              </a:rPr>
              <a:t>T</a:t>
            </a:r>
            <a:r>
              <a:rPr sz="1550" b="1" spc="-85" dirty="0">
                <a:solidFill>
                  <a:srgbClr val="095292"/>
                </a:solidFill>
                <a:latin typeface="Times New Roman"/>
                <a:cs typeface="Times New Roman"/>
              </a:rPr>
              <a:t>O</a:t>
            </a:r>
            <a:r>
              <a:rPr sz="1550" b="1" spc="1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550" b="1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-120" dirty="0">
                <a:solidFill>
                  <a:srgbClr val="095292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095292"/>
                </a:solidFill>
                <a:latin typeface="Times New Roman"/>
                <a:cs typeface="Times New Roman"/>
              </a:rPr>
              <a:t>: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b="1" spc="-65" dirty="0">
                <a:solidFill>
                  <a:srgbClr val="095292"/>
                </a:solidFill>
                <a:latin typeface="Times New Roman"/>
                <a:cs typeface="Times New Roman"/>
              </a:rPr>
              <a:t>index.html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165" y="1144587"/>
            <a:ext cx="2042795" cy="6330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65" dirty="0">
                <a:solidFill>
                  <a:srgbClr val="808080"/>
                </a:solidFill>
                <a:latin typeface="Arial MT"/>
                <a:cs typeface="Arial MT"/>
              </a:rPr>
              <a:t>&lt;!</a:t>
            </a:r>
            <a:r>
              <a:rPr sz="950" spc="-65" dirty="0">
                <a:solidFill>
                  <a:srgbClr val="549CD4"/>
                </a:solidFill>
                <a:latin typeface="Arial MT"/>
                <a:cs typeface="Arial MT"/>
              </a:rPr>
              <a:t>DOCTYPE</a:t>
            </a:r>
            <a:r>
              <a:rPr sz="950" spc="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5" dirty="0">
                <a:solidFill>
                  <a:srgbClr val="9CDCFC"/>
                </a:solidFill>
                <a:latin typeface="Arial MT"/>
                <a:cs typeface="Arial MT"/>
              </a:rPr>
              <a:t>html</a:t>
            </a:r>
            <a:r>
              <a:rPr sz="950" spc="7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20" dirty="0">
                <a:solidFill>
                  <a:srgbClr val="549CD4"/>
                </a:solidFill>
                <a:latin typeface="Arial MT"/>
                <a:cs typeface="Arial MT"/>
              </a:rPr>
              <a:t>html</a:t>
            </a:r>
            <a:r>
              <a:rPr sz="950" spc="2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head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65"/>
              </a:spcBef>
            </a:pP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-8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9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8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30" dirty="0">
                <a:solidFill>
                  <a:srgbClr val="D2D2D2"/>
                </a:solidFill>
                <a:latin typeface="Arial MT"/>
                <a:cs typeface="Arial MT"/>
              </a:rPr>
              <a:t>C</a:t>
            </a:r>
            <a:r>
              <a:rPr sz="950" spc="10" dirty="0">
                <a:solidFill>
                  <a:srgbClr val="D2D2D2"/>
                </a:solidFill>
                <a:latin typeface="Arial MT"/>
                <a:cs typeface="Arial MT"/>
              </a:rPr>
              <a:t>a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2D2D2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2D2D2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2D2D2"/>
                </a:solidFill>
                <a:latin typeface="Arial MT"/>
                <a:cs typeface="Arial MT"/>
              </a:rPr>
              <a:t>a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2D2D2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r</a:t>
            </a:r>
            <a:r>
              <a:rPr sz="950" spc="-12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9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9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9345" y="1755203"/>
            <a:ext cx="113728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h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950" spc="35" dirty="0">
                <a:solidFill>
                  <a:srgbClr val="9CDCFC"/>
                </a:solidFill>
                <a:latin typeface="Arial MT"/>
                <a:cs typeface="Arial MT"/>
              </a:rPr>
              <a:t>f</a:t>
            </a:r>
            <a:r>
              <a:rPr sz="95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y</a:t>
            </a:r>
            <a:r>
              <a:rPr sz="950" spc="8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.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css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7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" y="1755203"/>
            <a:ext cx="1602740" cy="4800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25"/>
              </a:spcBef>
            </a:pP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-8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k</a:t>
            </a:r>
            <a:r>
              <a:rPr sz="9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-4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y</a:t>
            </a:r>
            <a:r>
              <a:rPr sz="950" spc="8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h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ee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head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body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232" y="2213292"/>
            <a:ext cx="2977515" cy="785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358900" algn="r">
              <a:lnSpc>
                <a:spcPct val="100000"/>
              </a:lnSpc>
              <a:spcBef>
                <a:spcPts val="125"/>
              </a:spcBef>
            </a:pP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950" spc="8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v</a:t>
            </a:r>
            <a:r>
              <a:rPr sz="9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12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950" spc="8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u</a:t>
            </a:r>
            <a:r>
              <a:rPr sz="950" spc="8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R="1406525" algn="r">
              <a:lnSpc>
                <a:spcPct val="100000"/>
              </a:lnSpc>
              <a:spcBef>
                <a:spcPts val="65"/>
              </a:spcBef>
            </a:pP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950" spc="8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v</a:t>
            </a:r>
            <a:r>
              <a:rPr sz="9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12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d</a:t>
            </a:r>
            <a:r>
              <a:rPr sz="950" spc="8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p</a:t>
            </a:r>
            <a:r>
              <a:rPr sz="950" spc="8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y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288925">
              <a:lnSpc>
                <a:spcPct val="100000"/>
              </a:lnSpc>
              <a:spcBef>
                <a:spcPts val="60"/>
              </a:spcBef>
            </a:pPr>
            <a:r>
              <a:rPr sz="950" spc="7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input</a:t>
            </a:r>
            <a:r>
              <a:rPr sz="950" spc="2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80" dirty="0">
                <a:solidFill>
                  <a:srgbClr val="9CDCFC"/>
                </a:solidFill>
                <a:latin typeface="Arial MT"/>
                <a:cs typeface="Arial MT"/>
              </a:rPr>
              <a:t>type</a:t>
            </a:r>
            <a:r>
              <a:rPr sz="950" spc="8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8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0" dirty="0">
                <a:solidFill>
                  <a:srgbClr val="CE9178"/>
                </a:solidFill>
                <a:latin typeface="Arial MT"/>
                <a:cs typeface="Arial MT"/>
              </a:rPr>
              <a:t>text" 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id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-8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950" spc="-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60" dirty="0">
                <a:solidFill>
                  <a:srgbClr val="9CDCFC"/>
                </a:solidFill>
                <a:latin typeface="Arial MT"/>
                <a:cs typeface="Arial MT"/>
              </a:rPr>
              <a:t>readonly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46050">
              <a:lnSpc>
                <a:spcPct val="100000"/>
              </a:lnSpc>
              <a:spcBef>
                <a:spcPts val="65"/>
              </a:spcBef>
            </a:pP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16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950" spc="8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950" spc="-30" dirty="0">
                <a:solidFill>
                  <a:srgbClr val="549CD4"/>
                </a:solidFill>
                <a:latin typeface="Arial MT"/>
                <a:cs typeface="Arial MT"/>
              </a:rPr>
              <a:t>v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46050">
              <a:lnSpc>
                <a:spcPct val="100000"/>
              </a:lnSpc>
              <a:spcBef>
                <a:spcPts val="60"/>
              </a:spcBef>
            </a:pP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65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950" spc="8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v</a:t>
            </a:r>
            <a:r>
              <a:rPr sz="9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12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CE9178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tt</a:t>
            </a:r>
            <a:r>
              <a:rPr sz="950" spc="65" dirty="0">
                <a:solidFill>
                  <a:srgbClr val="CE9178"/>
                </a:solidFill>
                <a:latin typeface="Arial MT"/>
                <a:cs typeface="Arial MT"/>
              </a:rPr>
              <a:t>on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0457" y="2977133"/>
            <a:ext cx="504190" cy="632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7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5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2529" y="2977133"/>
            <a:ext cx="1079500" cy="6324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5400"/>
              </a:lnSpc>
              <a:spcBef>
                <a:spcPts val="60"/>
              </a:spcBef>
            </a:pP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15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ss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CE9178"/>
                </a:solidFill>
                <a:latin typeface="Arial MT"/>
                <a:cs typeface="Arial MT"/>
              </a:rPr>
              <a:t>ope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65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65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  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ss</a:t>
            </a:r>
            <a:r>
              <a:rPr sz="95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ope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  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ss</a:t>
            </a:r>
            <a:r>
              <a:rPr sz="95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ope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  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ss</a:t>
            </a:r>
            <a:r>
              <a:rPr sz="95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ope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6451" y="2977133"/>
            <a:ext cx="2186305" cy="632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li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950" spc="65" dirty="0">
                <a:solidFill>
                  <a:srgbClr val="DCDCAA"/>
                </a:solidFill>
                <a:latin typeface="Arial MT"/>
                <a:cs typeface="Arial MT"/>
              </a:rPr>
              <a:t>np</a:t>
            </a:r>
            <a:r>
              <a:rPr sz="950" spc="10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5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10" dirty="0">
                <a:solidFill>
                  <a:srgbClr val="CE9178"/>
                </a:solidFill>
                <a:latin typeface="Arial MT"/>
                <a:cs typeface="Arial MT"/>
              </a:rPr>
              <a:t>+'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+</a:t>
            </a: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2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950" spc="-7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130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114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9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9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16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950" spc="-7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6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*</a:t>
            </a:r>
            <a:r>
              <a:rPr sz="950" spc="-1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10" dirty="0">
                <a:solidFill>
                  <a:srgbClr val="D2D2D2"/>
                </a:solidFill>
                <a:latin typeface="Arial MT"/>
                <a:cs typeface="Arial MT"/>
              </a:rPr>
              <a:t>*</a:t>
            </a:r>
            <a:r>
              <a:rPr sz="950" spc="-12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950" spc="-7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-8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6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/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8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/</a:t>
            </a:r>
            <a:r>
              <a:rPr sz="950" spc="-16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0457" y="3587432"/>
            <a:ext cx="2653665" cy="1090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li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7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2D2D2"/>
                </a:solidFill>
                <a:latin typeface="Arial MT"/>
                <a:cs typeface="Arial MT"/>
              </a:rPr>
              <a:t>7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li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8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2D2D2"/>
                </a:solidFill>
                <a:latin typeface="Arial MT"/>
                <a:cs typeface="Arial MT"/>
              </a:rPr>
              <a:t>8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li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9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2D2D2"/>
                </a:solidFill>
                <a:latin typeface="Arial MT"/>
                <a:cs typeface="Arial MT"/>
              </a:rPr>
              <a:t>9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li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950" spc="1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4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2D2D2"/>
                </a:solidFill>
                <a:latin typeface="Arial MT"/>
                <a:cs typeface="Arial MT"/>
              </a:rPr>
              <a:t>4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14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7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5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r>
              <a:rPr sz="950" spc="2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80" dirty="0">
                <a:solidFill>
                  <a:srgbClr val="9CDCFC"/>
                </a:solidFill>
                <a:latin typeface="Arial MT"/>
                <a:cs typeface="Arial MT"/>
              </a:rPr>
              <a:t>onclick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6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45" dirty="0">
                <a:solidFill>
                  <a:srgbClr val="DCDCAA"/>
                </a:solidFill>
                <a:latin typeface="Arial MT"/>
                <a:cs typeface="Arial MT"/>
              </a:rPr>
              <a:t>in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40" dirty="0">
                <a:solidFill>
                  <a:srgbClr val="DCDCAA"/>
                </a:solidFill>
                <a:latin typeface="Arial MT"/>
                <a:cs typeface="Arial MT"/>
              </a:rPr>
              <a:t>pu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5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5</a:t>
            </a:r>
            <a:r>
              <a:rPr sz="9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30" dirty="0">
                <a:solidFill>
                  <a:srgbClr val="CE9178"/>
                </a:solidFill>
                <a:latin typeface="Arial MT"/>
                <a:cs typeface="Arial MT"/>
              </a:rPr>
              <a:t>)"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2D2D2"/>
                </a:solidFill>
                <a:latin typeface="Arial MT"/>
                <a:cs typeface="Arial MT"/>
              </a:rPr>
              <a:t>5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4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40" dirty="0">
                <a:solidFill>
                  <a:srgbClr val="549CD4"/>
                </a:solidFill>
                <a:latin typeface="Arial MT"/>
                <a:cs typeface="Arial MT"/>
              </a:rPr>
              <a:t>on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7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5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r>
              <a:rPr sz="950" spc="2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80" dirty="0">
                <a:solidFill>
                  <a:srgbClr val="9CDCFC"/>
                </a:solidFill>
                <a:latin typeface="Arial MT"/>
                <a:cs typeface="Arial MT"/>
              </a:rPr>
              <a:t>onclick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6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45" dirty="0">
                <a:solidFill>
                  <a:srgbClr val="DCDCAA"/>
                </a:solidFill>
                <a:latin typeface="Arial MT"/>
                <a:cs typeface="Arial MT"/>
              </a:rPr>
              <a:t>in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40" dirty="0">
                <a:solidFill>
                  <a:srgbClr val="DCDCAA"/>
                </a:solidFill>
                <a:latin typeface="Arial MT"/>
                <a:cs typeface="Arial MT"/>
              </a:rPr>
              <a:t>pu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950" spc="-15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6</a:t>
            </a:r>
            <a:r>
              <a:rPr sz="9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30" dirty="0">
                <a:solidFill>
                  <a:srgbClr val="CE9178"/>
                </a:solidFill>
                <a:latin typeface="Arial MT"/>
                <a:cs typeface="Arial MT"/>
              </a:rPr>
              <a:t>)"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2D2D2"/>
                </a:solidFill>
                <a:latin typeface="Arial MT"/>
                <a:cs typeface="Arial MT"/>
              </a:rPr>
              <a:t>6</a:t>
            </a:r>
            <a:r>
              <a:rPr sz="9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950" spc="-9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4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9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1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40" dirty="0">
                <a:solidFill>
                  <a:srgbClr val="549CD4"/>
                </a:solidFill>
                <a:latin typeface="Arial MT"/>
                <a:cs typeface="Arial MT"/>
              </a:rPr>
              <a:t>on</a:t>
            </a:r>
            <a:r>
              <a:rPr sz="9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7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950" spc="75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r>
              <a:rPr sz="950" spc="32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onclick</a:t>
            </a:r>
            <a:r>
              <a:rPr sz="950" spc="8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8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5" dirty="0">
                <a:solidFill>
                  <a:srgbClr val="DCDCAA"/>
                </a:solidFill>
                <a:latin typeface="Arial MT"/>
                <a:cs typeface="Arial MT"/>
              </a:rPr>
              <a:t>inp</a:t>
            </a:r>
            <a:r>
              <a:rPr sz="9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35" dirty="0">
                <a:solidFill>
                  <a:srgbClr val="DCDCAA"/>
                </a:solidFill>
                <a:latin typeface="Arial MT"/>
                <a:cs typeface="Arial MT"/>
              </a:rPr>
              <a:t>ut</a:t>
            </a:r>
            <a:r>
              <a:rPr sz="950" spc="-8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9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1</a:t>
            </a:r>
            <a:r>
              <a:rPr sz="95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9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30" dirty="0">
                <a:solidFill>
                  <a:srgbClr val="CE9178"/>
                </a:solidFill>
                <a:latin typeface="Arial MT"/>
                <a:cs typeface="Arial MT"/>
              </a:rPr>
              <a:t>)"</a:t>
            </a:r>
            <a:r>
              <a:rPr sz="950" spc="-1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950" spc="-8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90" dirty="0">
                <a:solidFill>
                  <a:srgbClr val="D2D2D2"/>
                </a:solidFill>
                <a:latin typeface="Arial MT"/>
                <a:cs typeface="Arial MT"/>
              </a:rPr>
              <a:t>1</a:t>
            </a:r>
            <a:r>
              <a:rPr sz="950" spc="9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9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9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60" dirty="0">
                <a:solidFill>
                  <a:srgbClr val="549CD4"/>
                </a:solidFill>
                <a:latin typeface="Arial MT"/>
                <a:cs typeface="Arial MT"/>
              </a:rPr>
              <a:t>utt</a:t>
            </a:r>
            <a:r>
              <a:rPr sz="9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9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950" spc="40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950" spc="4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2460" y="884936"/>
            <a:ext cx="3517265" cy="19723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90"/>
              </a:spcBef>
            </a:pP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1050" spc="80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4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05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05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050" spc="-15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050" spc="-15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1050" spc="-15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pu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Arial MT"/>
                <a:cs typeface="Arial MT"/>
              </a:rPr>
              <a:t>2</a:t>
            </a:r>
            <a:r>
              <a:rPr sz="10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95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1050" spc="8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050" spc="-15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Arial MT"/>
                <a:cs typeface="Arial MT"/>
              </a:rPr>
              <a:t>2</a:t>
            </a:r>
            <a:r>
              <a:rPr sz="1050" spc="-20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13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050" spc="-13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spc="-114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  <a:spcBef>
                <a:spcPts val="90"/>
              </a:spcBef>
            </a:pP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1050" spc="80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4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60" dirty="0">
                <a:solidFill>
                  <a:srgbClr val="9CDCFC"/>
                </a:solidFill>
                <a:latin typeface="Arial MT"/>
                <a:cs typeface="Arial MT"/>
              </a:rPr>
              <a:t>li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ck</a:t>
            </a:r>
            <a:r>
              <a:rPr sz="105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spc="60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1050" spc="-12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100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Arial MT"/>
                <a:cs typeface="Arial MT"/>
              </a:rPr>
              <a:t>3</a:t>
            </a:r>
            <a:r>
              <a:rPr sz="105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100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050" spc="-5" dirty="0">
                <a:solidFill>
                  <a:srgbClr val="D2D2D2"/>
                </a:solidFill>
                <a:latin typeface="Arial MT"/>
                <a:cs typeface="Arial MT"/>
              </a:rPr>
              <a:t>3</a:t>
            </a:r>
            <a:r>
              <a:rPr sz="1050" spc="-13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8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1050" spc="8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050" spc="90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603885">
              <a:lnSpc>
                <a:spcPts val="1230"/>
              </a:lnSpc>
              <a:spcBef>
                <a:spcPts val="20"/>
              </a:spcBef>
            </a:pP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1050" spc="80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4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05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05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15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050" spc="-15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p</a:t>
            </a:r>
            <a:r>
              <a:rPr sz="1050" spc="-12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(</a:t>
            </a:r>
            <a:r>
              <a:rPr sz="1050" spc="-1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CE9178"/>
                </a:solidFill>
                <a:latin typeface="Arial MT"/>
                <a:cs typeface="Arial MT"/>
              </a:rPr>
              <a:t>0</a:t>
            </a:r>
            <a:r>
              <a:rPr sz="1050" spc="9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)</a:t>
            </a:r>
            <a:r>
              <a:rPr sz="1050" spc="-1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050" spc="-15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2D2D2"/>
                </a:solidFill>
                <a:latin typeface="Arial MT"/>
                <a:cs typeface="Arial MT"/>
              </a:rPr>
              <a:t>0</a:t>
            </a:r>
            <a:r>
              <a:rPr sz="1050" spc="13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8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1050" spc="8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050" spc="90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603885">
              <a:lnSpc>
                <a:spcPts val="1230"/>
              </a:lnSpc>
            </a:pPr>
            <a:r>
              <a:rPr sz="1050" spc="6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65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90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65" dirty="0">
                <a:solidFill>
                  <a:srgbClr val="9CDCFC"/>
                </a:solidFill>
                <a:latin typeface="Arial MT"/>
                <a:cs typeface="Arial MT"/>
              </a:rPr>
              <a:t>li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ck</a:t>
            </a:r>
            <a:r>
              <a:rPr sz="105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ea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spc="-19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s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75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95" dirty="0">
                <a:solidFill>
                  <a:srgbClr val="CE9178"/>
                </a:solidFill>
                <a:latin typeface="Arial MT"/>
                <a:cs typeface="Arial MT"/>
              </a:rPr>
              <a:t>()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0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D2D2D2"/>
                </a:solidFill>
                <a:latin typeface="Arial MT"/>
                <a:cs typeface="Arial MT"/>
              </a:rPr>
              <a:t>C</a:t>
            </a:r>
            <a:r>
              <a:rPr sz="1050" spc="95" dirty="0">
                <a:solidFill>
                  <a:srgbClr val="D2D2D2"/>
                </a:solidFill>
                <a:latin typeface="Arial MT"/>
                <a:cs typeface="Arial MT"/>
              </a:rPr>
              <a:t>r</a:t>
            </a: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8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050" spc="9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  <a:spcBef>
                <a:spcPts val="20"/>
              </a:spcBef>
            </a:pPr>
            <a:r>
              <a:rPr sz="1050" spc="6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65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90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65" dirty="0">
                <a:solidFill>
                  <a:srgbClr val="9CDCFC"/>
                </a:solidFill>
                <a:latin typeface="Arial MT"/>
                <a:cs typeface="Arial MT"/>
              </a:rPr>
              <a:t>li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ck</a:t>
            </a:r>
            <a:r>
              <a:rPr sz="105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a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a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95" dirty="0">
                <a:solidFill>
                  <a:srgbClr val="CE9178"/>
                </a:solidFill>
                <a:latin typeface="Arial MT"/>
                <a:cs typeface="Arial MT"/>
              </a:rPr>
              <a:t>()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0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13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8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1050" spc="80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100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450850">
              <a:lnSpc>
                <a:spcPts val="1230"/>
              </a:lnSpc>
              <a:spcBef>
                <a:spcPts val="20"/>
              </a:spcBef>
            </a:pP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050" spc="60" dirty="0">
                <a:solidFill>
                  <a:srgbClr val="549CD4"/>
                </a:solidFill>
                <a:latin typeface="Arial MT"/>
                <a:cs typeface="Arial MT"/>
              </a:rPr>
              <a:t>div</a:t>
            </a: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307975">
              <a:lnSpc>
                <a:spcPts val="1230"/>
              </a:lnSpc>
            </a:pP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050" spc="60" dirty="0">
                <a:solidFill>
                  <a:srgbClr val="549CD4"/>
                </a:solidFill>
                <a:latin typeface="Arial MT"/>
                <a:cs typeface="Arial MT"/>
              </a:rPr>
              <a:t>div</a:t>
            </a:r>
            <a:r>
              <a:rPr sz="1050" spc="6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307975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spc="-15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r</a:t>
            </a:r>
            <a:r>
              <a:rPr sz="1050" spc="-12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p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 </a:t>
            </a:r>
            <a:r>
              <a:rPr sz="1050" spc="-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050" spc="-12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16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1050" spc="-1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p</a:t>
            </a:r>
            <a:r>
              <a:rPr sz="10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.</a:t>
            </a:r>
            <a:r>
              <a:rPr sz="10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j</a:t>
            </a:r>
            <a:r>
              <a:rPr sz="10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0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050" spc="-16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50" spc="5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050" spc="-13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r</a:t>
            </a:r>
            <a:r>
              <a:rPr sz="1050" spc="-19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p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body</a:t>
            </a:r>
            <a:r>
              <a:rPr sz="105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spc="55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050" spc="55" dirty="0">
                <a:solidFill>
                  <a:srgbClr val="549CD4"/>
                </a:solidFill>
                <a:latin typeface="Arial MT"/>
                <a:cs typeface="Arial MT"/>
              </a:rPr>
              <a:t>html</a:t>
            </a:r>
            <a:r>
              <a:rPr sz="1050" spc="5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175831"/>
            <a:ext cx="15957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Various</a:t>
            </a:r>
            <a:r>
              <a:rPr spc="-50" dirty="0"/>
              <a:t> </a:t>
            </a:r>
            <a:r>
              <a:rPr dirty="0"/>
              <a:t>Front</a:t>
            </a:r>
            <a:r>
              <a:rPr spc="-35" dirty="0"/>
              <a:t> </a:t>
            </a:r>
            <a:r>
              <a:rPr spc="-55" dirty="0"/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165" y="495236"/>
            <a:ext cx="1814195" cy="15875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916305">
              <a:lnSpc>
                <a:spcPts val="1839"/>
              </a:lnSpc>
              <a:spcBef>
                <a:spcPts val="204"/>
              </a:spcBef>
            </a:pPr>
            <a:r>
              <a:rPr sz="1550" b="1" spc="100" dirty="0">
                <a:solidFill>
                  <a:srgbClr val="095292"/>
                </a:solidFill>
                <a:latin typeface="Times New Roman"/>
                <a:cs typeface="Times New Roman"/>
              </a:rPr>
              <a:t>P</a:t>
            </a:r>
            <a:r>
              <a:rPr sz="1550" b="1" spc="-9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550" b="1" spc="40" dirty="0">
                <a:solidFill>
                  <a:srgbClr val="095292"/>
                </a:solidFill>
                <a:latin typeface="Times New Roman"/>
                <a:cs typeface="Times New Roman"/>
              </a:rPr>
              <a:t>og</a:t>
            </a:r>
            <a:r>
              <a:rPr sz="1550" b="1" spc="-85" dirty="0">
                <a:solidFill>
                  <a:srgbClr val="095292"/>
                </a:solidFill>
                <a:latin typeface="Times New Roman"/>
                <a:cs typeface="Times New Roman"/>
              </a:rPr>
              <a:t>r</a:t>
            </a:r>
            <a:r>
              <a:rPr sz="1550" b="1" spc="-30" dirty="0">
                <a:solidFill>
                  <a:srgbClr val="095292"/>
                </a:solidFill>
                <a:latin typeface="Times New Roman"/>
                <a:cs typeface="Times New Roman"/>
              </a:rPr>
              <a:t>a</a:t>
            </a:r>
            <a:r>
              <a:rPr sz="1550" b="1" spc="-95" dirty="0">
                <a:solidFill>
                  <a:srgbClr val="095292"/>
                </a:solidFill>
                <a:latin typeface="Times New Roman"/>
                <a:cs typeface="Times New Roman"/>
              </a:rPr>
              <a:t>m</a:t>
            </a:r>
            <a:r>
              <a:rPr sz="1550" b="1" spc="-80" dirty="0">
                <a:solidFill>
                  <a:srgbClr val="095292"/>
                </a:solidFill>
                <a:latin typeface="Times New Roman"/>
                <a:cs typeface="Times New Roman"/>
              </a:rPr>
              <a:t>s</a:t>
            </a:r>
            <a:r>
              <a:rPr sz="1550" b="1" spc="5" dirty="0">
                <a:solidFill>
                  <a:srgbClr val="095292"/>
                </a:solidFill>
                <a:latin typeface="Times New Roman"/>
                <a:cs typeface="Times New Roman"/>
              </a:rPr>
              <a:t>:  </a:t>
            </a:r>
            <a:r>
              <a:rPr sz="1550" b="1" dirty="0">
                <a:solidFill>
                  <a:srgbClr val="095292"/>
                </a:solidFill>
                <a:latin typeface="Times New Roman"/>
                <a:cs typeface="Times New Roman"/>
              </a:rPr>
              <a:t>style.css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a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a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r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95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60"/>
              </a:spcBef>
            </a:pP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margin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spc="17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B5CEA8"/>
                </a:solidFill>
                <a:latin typeface="Arial MT"/>
                <a:cs typeface="Arial MT"/>
              </a:rPr>
              <a:t>0</a:t>
            </a:r>
            <a:r>
              <a:rPr sz="950" spc="135" dirty="0">
                <a:solidFill>
                  <a:srgbClr val="B5CEA8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CE9178"/>
                </a:solidFill>
                <a:latin typeface="Arial MT"/>
                <a:cs typeface="Arial MT"/>
              </a:rPr>
              <a:t>auto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65"/>
              </a:spcBef>
            </a:pPr>
            <a:r>
              <a:rPr sz="950" spc="60" dirty="0">
                <a:solidFill>
                  <a:srgbClr val="9CDCFC"/>
                </a:solidFill>
                <a:latin typeface="Arial MT"/>
                <a:cs typeface="Arial MT"/>
              </a:rPr>
              <a:t>padding</a:t>
            </a:r>
            <a:r>
              <a:rPr sz="950" spc="60" dirty="0">
                <a:solidFill>
                  <a:srgbClr val="D2D2D2"/>
                </a:solidFill>
                <a:latin typeface="Arial MT"/>
                <a:cs typeface="Arial MT"/>
              </a:rPr>
              <a:t>:  </a:t>
            </a:r>
            <a:r>
              <a:rPr sz="950" spc="65" dirty="0">
                <a:solidFill>
                  <a:srgbClr val="B5CEA8"/>
                </a:solidFill>
                <a:latin typeface="Arial MT"/>
                <a:cs typeface="Arial MT"/>
              </a:rPr>
              <a:t>20px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60"/>
              </a:spcBef>
            </a:pP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bo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de</a:t>
            </a:r>
            <a:r>
              <a:rPr sz="950" spc="6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-1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-5" dirty="0">
                <a:solidFill>
                  <a:srgbClr val="B5CEA8"/>
                </a:solidFill>
                <a:latin typeface="Arial MT"/>
                <a:cs typeface="Arial MT"/>
              </a:rPr>
              <a:t>1p</a:t>
            </a:r>
            <a:r>
              <a:rPr sz="950" spc="10" dirty="0">
                <a:solidFill>
                  <a:srgbClr val="B5CEA8"/>
                </a:solidFill>
                <a:latin typeface="Arial MT"/>
                <a:cs typeface="Arial MT"/>
              </a:rPr>
              <a:t>x</a:t>
            </a:r>
            <a:r>
              <a:rPr sz="950" spc="70" dirty="0">
                <a:solidFill>
                  <a:srgbClr val="B5CEA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950" spc="-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d</a:t>
            </a:r>
            <a:r>
              <a:rPr sz="9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CE9178"/>
                </a:solidFill>
                <a:latin typeface="Arial MT"/>
                <a:cs typeface="Arial MT"/>
              </a:rPr>
              <a:t>#</a:t>
            </a:r>
            <a:r>
              <a:rPr sz="950" spc="120" dirty="0">
                <a:solidFill>
                  <a:srgbClr val="CE9178"/>
                </a:solidFill>
                <a:latin typeface="Arial MT"/>
                <a:cs typeface="Arial MT"/>
              </a:rPr>
              <a:t>ccc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298450" marR="233045">
              <a:lnSpc>
                <a:spcPts val="1200"/>
              </a:lnSpc>
              <a:spcBef>
                <a:spcPts val="50"/>
              </a:spcBef>
            </a:pP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bo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de</a:t>
            </a:r>
            <a:r>
              <a:rPr sz="950" spc="6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d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950" spc="12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6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B5CEA8"/>
                </a:solidFill>
                <a:latin typeface="Arial MT"/>
                <a:cs typeface="Arial MT"/>
              </a:rPr>
              <a:t>5p</a:t>
            </a:r>
            <a:r>
              <a:rPr sz="950" spc="120" dirty="0">
                <a:solidFill>
                  <a:srgbClr val="B5CEA8"/>
                </a:solidFill>
                <a:latin typeface="Arial MT"/>
                <a:cs typeface="Arial MT"/>
              </a:rPr>
              <a:t>x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  </a:t>
            </a: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width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spc="32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B5CEA8"/>
                </a:solidFill>
                <a:latin typeface="Arial MT"/>
                <a:cs typeface="Arial MT"/>
              </a:rPr>
              <a:t>280px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2060638"/>
            <a:ext cx="6731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2375598"/>
            <a:ext cx="1547495" cy="4800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d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spc="-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p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a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y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4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95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spcBef>
                <a:spcPts val="65"/>
              </a:spcBef>
            </a:pPr>
            <a:r>
              <a:rPr sz="950" spc="75" dirty="0">
                <a:solidFill>
                  <a:srgbClr val="9CDCFC"/>
                </a:solidFill>
                <a:latin typeface="Arial MT"/>
                <a:cs typeface="Arial MT"/>
              </a:rPr>
              <a:t>margin-bottom</a:t>
            </a:r>
            <a:r>
              <a:rPr sz="950" spc="7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spc="3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B5CEA8"/>
                </a:solidFill>
                <a:latin typeface="Arial MT"/>
                <a:cs typeface="Arial MT"/>
              </a:rPr>
              <a:t>10px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" y="3005391"/>
            <a:ext cx="1974214" cy="1090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d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spc="-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p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a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y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-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p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[</a:t>
            </a:r>
            <a:r>
              <a:rPr sz="950" spc="-16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y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p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950" spc="-8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x</a:t>
            </a:r>
            <a:r>
              <a:rPr sz="950" spc="-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950" spc="-1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]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-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950">
              <a:latin typeface="Arial MT"/>
              <a:cs typeface="Arial MT"/>
            </a:endParaRPr>
          </a:p>
          <a:p>
            <a:pPr marL="155575" marR="946150">
              <a:lnSpc>
                <a:spcPct val="105500"/>
              </a:lnSpc>
            </a:pP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width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spc="7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B5CEA8"/>
                </a:solidFill>
                <a:latin typeface="Arial MT"/>
                <a:cs typeface="Arial MT"/>
              </a:rPr>
              <a:t>100%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 </a:t>
            </a:r>
            <a:r>
              <a:rPr sz="950" spc="-2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height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: </a:t>
            </a:r>
            <a:r>
              <a:rPr sz="950" spc="13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B5CEA8"/>
                </a:solidFill>
                <a:latin typeface="Arial MT"/>
                <a:cs typeface="Arial MT"/>
              </a:rPr>
              <a:t>40px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55575" marR="535940">
              <a:lnSpc>
                <a:spcPts val="1200"/>
              </a:lnSpc>
              <a:spcBef>
                <a:spcPts val="50"/>
              </a:spcBef>
            </a:pP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bo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de</a:t>
            </a:r>
            <a:r>
              <a:rPr sz="950" spc="6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d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950" spc="12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6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B5CEA8"/>
                </a:solidFill>
                <a:latin typeface="Arial MT"/>
                <a:cs typeface="Arial MT"/>
              </a:rPr>
              <a:t>5p</a:t>
            </a:r>
            <a:r>
              <a:rPr sz="950" spc="120" dirty="0">
                <a:solidFill>
                  <a:srgbClr val="B5CEA8"/>
                </a:solidFill>
                <a:latin typeface="Arial MT"/>
                <a:cs typeface="Arial MT"/>
              </a:rPr>
              <a:t>x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  </a:t>
            </a: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padding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spc="9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B5CEA8"/>
                </a:solidFill>
                <a:latin typeface="Arial MT"/>
                <a:cs typeface="Arial MT"/>
              </a:rPr>
              <a:t>5px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spcBef>
                <a:spcPts val="15"/>
              </a:spcBef>
            </a:pPr>
            <a:r>
              <a:rPr sz="950" spc="105" dirty="0">
                <a:solidFill>
                  <a:srgbClr val="9CDCFC"/>
                </a:solidFill>
                <a:latin typeface="Arial MT"/>
                <a:cs typeface="Arial MT"/>
              </a:rPr>
              <a:t>f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z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2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B5CEA8"/>
                </a:solidFill>
                <a:latin typeface="Arial MT"/>
                <a:cs typeface="Arial MT"/>
              </a:rPr>
              <a:t>20p</a:t>
            </a:r>
            <a:r>
              <a:rPr sz="950" spc="120" dirty="0">
                <a:solidFill>
                  <a:srgbClr val="B5CEA8"/>
                </a:solidFill>
                <a:latin typeface="Arial MT"/>
                <a:cs typeface="Arial MT"/>
              </a:rPr>
              <a:t>x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spcBef>
                <a:spcPts val="65"/>
              </a:spcBef>
            </a:pP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x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g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-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g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h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-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40" y="4074159"/>
            <a:ext cx="6731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40" y="4389120"/>
            <a:ext cx="53721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endParaRPr sz="9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5"/>
              </a:spcBef>
            </a:pP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width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1750" y="4389120"/>
            <a:ext cx="5156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button</a:t>
            </a:r>
            <a:r>
              <a:rPr sz="950" spc="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95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65"/>
              </a:spcBef>
            </a:pPr>
            <a:r>
              <a:rPr sz="950" spc="65" dirty="0">
                <a:solidFill>
                  <a:srgbClr val="B5CEA8"/>
                </a:solidFill>
                <a:latin typeface="Arial MT"/>
                <a:cs typeface="Arial MT"/>
              </a:rPr>
              <a:t>50px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232" y="4694872"/>
            <a:ext cx="90868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height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: </a:t>
            </a:r>
            <a:r>
              <a:rPr sz="950" spc="28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B5CEA8"/>
                </a:solidFill>
                <a:latin typeface="Arial MT"/>
                <a:cs typeface="Arial MT"/>
              </a:rPr>
              <a:t>50px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0264" y="84391"/>
            <a:ext cx="1585595" cy="785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5" dirty="0">
                <a:solidFill>
                  <a:srgbClr val="9CDCFC"/>
                </a:solidFill>
                <a:latin typeface="Arial MT"/>
                <a:cs typeface="Arial MT"/>
              </a:rPr>
              <a:t>f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z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2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B5CEA8"/>
                </a:solidFill>
                <a:latin typeface="Arial MT"/>
                <a:cs typeface="Arial MT"/>
              </a:rPr>
              <a:t>20p</a:t>
            </a:r>
            <a:r>
              <a:rPr sz="950" spc="120" dirty="0">
                <a:solidFill>
                  <a:srgbClr val="B5CEA8"/>
                </a:solidFill>
                <a:latin typeface="Arial MT"/>
                <a:cs typeface="Arial MT"/>
              </a:rPr>
              <a:t>x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298450" marR="5080">
              <a:lnSpc>
                <a:spcPct val="105500"/>
              </a:lnSpc>
            </a:pP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bo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de</a:t>
            </a:r>
            <a:r>
              <a:rPr sz="950" spc="6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d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950" spc="12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6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B5CEA8"/>
                </a:solidFill>
                <a:latin typeface="Arial MT"/>
                <a:cs typeface="Arial MT"/>
              </a:rPr>
              <a:t>5p</a:t>
            </a:r>
            <a:r>
              <a:rPr sz="950" spc="120" dirty="0">
                <a:solidFill>
                  <a:srgbClr val="B5CEA8"/>
                </a:solidFill>
                <a:latin typeface="Arial MT"/>
                <a:cs typeface="Arial MT"/>
              </a:rPr>
              <a:t>x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  </a:t>
            </a:r>
            <a:r>
              <a:rPr sz="950" spc="65" dirty="0">
                <a:solidFill>
                  <a:srgbClr val="9CDCFC"/>
                </a:solidFill>
                <a:latin typeface="Arial MT"/>
                <a:cs typeface="Arial MT"/>
              </a:rPr>
              <a:t>margin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spc="204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B5CEA8"/>
                </a:solidFill>
                <a:latin typeface="Arial MT"/>
                <a:cs typeface="Arial MT"/>
              </a:rPr>
              <a:t>5px</a:t>
            </a:r>
            <a:r>
              <a:rPr sz="9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65"/>
              </a:spcBef>
            </a:pP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12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6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 </a:t>
            </a:r>
            <a:r>
              <a:rPr sz="950" spc="-13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p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950" spc="-10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95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9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9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0726" y="1001077"/>
            <a:ext cx="1881505" cy="632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ope</a:t>
            </a:r>
            <a:r>
              <a:rPr sz="950" spc="50" dirty="0">
                <a:solidFill>
                  <a:srgbClr val="D5B87B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a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r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  </a:t>
            </a:r>
            <a:r>
              <a:rPr sz="950" spc="-10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95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spcBef>
                <a:spcPts val="65"/>
              </a:spcBef>
            </a:pP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background-color</a:t>
            </a:r>
            <a:r>
              <a:rPr sz="950" spc="70" dirty="0">
                <a:solidFill>
                  <a:srgbClr val="D2D2D2"/>
                </a:solidFill>
                <a:latin typeface="Arial MT"/>
                <a:cs typeface="Arial MT"/>
              </a:rPr>
              <a:t>: </a:t>
            </a:r>
            <a:r>
              <a:rPr sz="950" spc="1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#ff9a00</a:t>
            </a:r>
            <a:r>
              <a:rPr sz="950" spc="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7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-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#</a:t>
            </a:r>
            <a:r>
              <a:rPr sz="950" spc="-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0726" y="1764347"/>
            <a:ext cx="2088514" cy="632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5575" marR="5080" indent="-142875">
              <a:lnSpc>
                <a:spcPct val="105500"/>
              </a:lnSpc>
              <a:spcBef>
                <a:spcPts val="65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 </a:t>
            </a:r>
            <a:r>
              <a:rPr sz="950" spc="-7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: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n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h</a:t>
            </a:r>
            <a:r>
              <a:rPr sz="950" spc="-12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D5B87B"/>
                </a:solidFill>
                <a:latin typeface="Arial MT"/>
                <a:cs typeface="Arial MT"/>
              </a:rPr>
              <a:t>-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h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d</a:t>
            </a:r>
            <a:r>
              <a:rPr sz="950" spc="-13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950" spc="-1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45" dirty="0">
                <a:solidFill>
                  <a:srgbClr val="B5CEA8"/>
                </a:solidFill>
                <a:latin typeface="Arial MT"/>
                <a:cs typeface="Arial MT"/>
              </a:rPr>
              <a:t>1</a:t>
            </a:r>
            <a:r>
              <a:rPr sz="950" spc="15" dirty="0">
                <a:solidFill>
                  <a:srgbClr val="B5CEA8"/>
                </a:solidFill>
                <a:latin typeface="Arial MT"/>
                <a:cs typeface="Arial MT"/>
              </a:rPr>
              <a:t>4</a:t>
            </a:r>
            <a:r>
              <a:rPr sz="950" spc="-135" dirty="0">
                <a:solidFill>
                  <a:srgbClr val="B5CEA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 { 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background-color</a:t>
            </a:r>
            <a:r>
              <a:rPr sz="950" spc="70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spc="1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#ff9a00</a:t>
            </a:r>
            <a:r>
              <a:rPr sz="950" spc="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55575">
              <a:lnSpc>
                <a:spcPct val="100000"/>
              </a:lnSpc>
              <a:spcBef>
                <a:spcPts val="60"/>
              </a:spcBef>
            </a:pP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-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CE9178"/>
                </a:solidFill>
                <a:latin typeface="Arial MT"/>
                <a:cs typeface="Arial MT"/>
              </a:rPr>
              <a:t>#</a:t>
            </a:r>
            <a:r>
              <a:rPr sz="950" spc="-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30726" y="2537396"/>
            <a:ext cx="2088514" cy="6330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 </a:t>
            </a:r>
            <a:r>
              <a:rPr sz="950" spc="-7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: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n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h</a:t>
            </a:r>
            <a:r>
              <a:rPr sz="950" spc="-12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D5B87B"/>
                </a:solidFill>
                <a:latin typeface="Arial MT"/>
                <a:cs typeface="Arial MT"/>
              </a:rPr>
              <a:t>-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c</a:t>
            </a:r>
            <a:r>
              <a:rPr sz="950" spc="-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h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d</a:t>
            </a:r>
            <a:r>
              <a:rPr sz="950" spc="-13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950" spc="-1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45" dirty="0">
                <a:solidFill>
                  <a:srgbClr val="B5CEA8"/>
                </a:solidFill>
                <a:latin typeface="Arial MT"/>
                <a:cs typeface="Arial MT"/>
              </a:rPr>
              <a:t>1</a:t>
            </a:r>
            <a:r>
              <a:rPr sz="950" spc="15" dirty="0">
                <a:solidFill>
                  <a:srgbClr val="B5CEA8"/>
                </a:solidFill>
                <a:latin typeface="Arial MT"/>
                <a:cs typeface="Arial MT"/>
              </a:rPr>
              <a:t>5</a:t>
            </a:r>
            <a:r>
              <a:rPr sz="950" spc="-135" dirty="0">
                <a:solidFill>
                  <a:srgbClr val="B5CEA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 {</a:t>
            </a:r>
            <a:endParaRPr sz="950">
              <a:latin typeface="Arial MT"/>
              <a:cs typeface="Arial MT"/>
            </a:endParaRPr>
          </a:p>
          <a:p>
            <a:pPr marL="155575" marR="212090">
              <a:lnSpc>
                <a:spcPct val="105400"/>
              </a:lnSpc>
            </a:pP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background-color</a:t>
            </a:r>
            <a:r>
              <a:rPr sz="950" spc="70" dirty="0">
                <a:solidFill>
                  <a:srgbClr val="D2D2D2"/>
                </a:solidFill>
                <a:latin typeface="Arial MT"/>
                <a:cs typeface="Arial MT"/>
              </a:rPr>
              <a:t>: </a:t>
            </a:r>
            <a:r>
              <a:rPr sz="950" spc="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CE9178"/>
                </a:solidFill>
                <a:latin typeface="Arial MT"/>
                <a:cs typeface="Arial MT"/>
              </a:rPr>
              <a:t>#007aff</a:t>
            </a:r>
            <a:r>
              <a:rPr sz="950" spc="50" dirty="0">
                <a:solidFill>
                  <a:srgbClr val="D2D2D2"/>
                </a:solidFill>
                <a:latin typeface="Arial MT"/>
                <a:cs typeface="Arial MT"/>
              </a:rPr>
              <a:t>; </a:t>
            </a:r>
            <a:r>
              <a:rPr sz="950" spc="-2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950" spc="-7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-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CE9178"/>
                </a:solidFill>
                <a:latin typeface="Arial MT"/>
                <a:cs typeface="Arial MT"/>
              </a:rPr>
              <a:t>#</a:t>
            </a:r>
            <a:r>
              <a:rPr sz="950" spc="-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950" spc="-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0726" y="3291903"/>
            <a:ext cx="1898014" cy="48005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5575" marR="5080" indent="-142875">
              <a:lnSpc>
                <a:spcPct val="105400"/>
              </a:lnSpc>
              <a:spcBef>
                <a:spcPts val="65"/>
              </a:spcBef>
              <a:tabLst>
                <a:tab pos="1127760" algn="l"/>
              </a:tabLst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 </a:t>
            </a:r>
            <a:r>
              <a:rPr sz="950" spc="-7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b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u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o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n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:</a:t>
            </a:r>
            <a:r>
              <a:rPr sz="950" spc="-9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a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spc="-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-7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20" dirty="0">
                <a:solidFill>
                  <a:srgbClr val="D5B87B"/>
                </a:solidFill>
                <a:latin typeface="Arial MT"/>
                <a:cs typeface="Arial MT"/>
              </a:rPr>
              <a:t>c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h</a:t>
            </a:r>
            <a:r>
              <a:rPr sz="95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d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-9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{  </a:t>
            </a:r>
            <a:r>
              <a:rPr sz="950" spc="105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g</a:t>
            </a:r>
            <a:r>
              <a:rPr sz="950" spc="8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950" spc="-14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5" dirty="0">
                <a:solidFill>
                  <a:srgbClr val="9CDCFC"/>
                </a:solidFill>
                <a:latin typeface="Arial MT"/>
                <a:cs typeface="Arial MT"/>
              </a:rPr>
              <a:t>g</a:t>
            </a:r>
            <a:r>
              <a:rPr sz="9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h</a:t>
            </a:r>
            <a:r>
              <a:rPr sz="950" spc="11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	</a:t>
            </a:r>
            <a:r>
              <a:rPr sz="950" spc="15" dirty="0">
                <a:solidFill>
                  <a:srgbClr val="B5CEA8"/>
                </a:solidFill>
                <a:latin typeface="Arial MT"/>
                <a:cs typeface="Arial MT"/>
              </a:rPr>
              <a:t>0</a:t>
            </a:r>
            <a:r>
              <a:rPr sz="950" spc="-130" dirty="0">
                <a:solidFill>
                  <a:srgbClr val="B5CEA8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0726" y="3903027"/>
            <a:ext cx="1525905" cy="4794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55575" marR="5080" indent="-142875">
              <a:lnSpc>
                <a:spcPct val="105500"/>
              </a:lnSpc>
              <a:spcBef>
                <a:spcPts val="60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65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 </a:t>
            </a:r>
            <a:r>
              <a:rPr sz="950" spc="-7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65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65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: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30" dirty="0">
                <a:solidFill>
                  <a:srgbClr val="D5B87B"/>
                </a:solidFill>
                <a:latin typeface="Arial MT"/>
                <a:cs typeface="Arial MT"/>
              </a:rPr>
              <a:t>f</a:t>
            </a:r>
            <a:r>
              <a:rPr sz="950" spc="65" dirty="0">
                <a:solidFill>
                  <a:srgbClr val="D5B87B"/>
                </a:solidFill>
                <a:latin typeface="Arial MT"/>
                <a:cs typeface="Arial MT"/>
              </a:rPr>
              <a:t>o</a:t>
            </a:r>
            <a:r>
              <a:rPr sz="950" spc="120" dirty="0">
                <a:solidFill>
                  <a:srgbClr val="D5B87B"/>
                </a:solidFill>
                <a:latin typeface="Arial MT"/>
                <a:cs typeface="Arial MT"/>
              </a:rPr>
              <a:t>c</a:t>
            </a:r>
            <a:r>
              <a:rPr sz="950" spc="65" dirty="0">
                <a:solidFill>
                  <a:srgbClr val="D5B87B"/>
                </a:solidFill>
                <a:latin typeface="Arial MT"/>
                <a:cs typeface="Arial MT"/>
              </a:rPr>
              <a:t>u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12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{ 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950" spc="-9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9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dirty="0">
                <a:solidFill>
                  <a:srgbClr val="D2D2D2"/>
                </a:solidFill>
                <a:latin typeface="Arial MT"/>
                <a:cs typeface="Arial MT"/>
              </a:rPr>
              <a:t>  </a:t>
            </a:r>
            <a:r>
              <a:rPr sz="950" spc="-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CE9178"/>
                </a:solidFill>
                <a:latin typeface="Arial MT"/>
                <a:cs typeface="Arial MT"/>
              </a:rPr>
              <a:t>non</a:t>
            </a:r>
            <a:r>
              <a:rPr sz="950" spc="6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0726" y="4513579"/>
            <a:ext cx="1737995" cy="48005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5575" marR="5080" indent="-142875">
              <a:lnSpc>
                <a:spcPct val="105500"/>
              </a:lnSpc>
              <a:spcBef>
                <a:spcPts val="65"/>
              </a:spcBef>
            </a:pP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10" dirty="0">
                <a:solidFill>
                  <a:srgbClr val="D5B87B"/>
                </a:solidFill>
                <a:latin typeface="Arial MT"/>
                <a:cs typeface="Arial MT"/>
              </a:rPr>
              <a:t>s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 </a:t>
            </a:r>
            <a:r>
              <a:rPr sz="950" spc="-7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bu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tt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on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:</a:t>
            </a:r>
            <a:r>
              <a:rPr sz="950" spc="-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70" dirty="0">
                <a:solidFill>
                  <a:srgbClr val="D5B87B"/>
                </a:solidFill>
                <a:latin typeface="Arial MT"/>
                <a:cs typeface="Arial MT"/>
              </a:rPr>
              <a:t>a</a:t>
            </a:r>
            <a:r>
              <a:rPr sz="950" spc="120" dirty="0">
                <a:solidFill>
                  <a:srgbClr val="D5B87B"/>
                </a:solidFill>
                <a:latin typeface="Arial MT"/>
                <a:cs typeface="Arial MT"/>
              </a:rPr>
              <a:t>c</a:t>
            </a:r>
            <a:r>
              <a:rPr sz="950" spc="105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950" spc="5" dirty="0">
                <a:solidFill>
                  <a:srgbClr val="D5B87B"/>
                </a:solidFill>
                <a:latin typeface="Arial MT"/>
                <a:cs typeface="Arial MT"/>
              </a:rPr>
              <a:t>i</a:t>
            </a:r>
            <a:r>
              <a:rPr sz="950" spc="-1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45" dirty="0">
                <a:solidFill>
                  <a:srgbClr val="D5B87B"/>
                </a:solidFill>
                <a:latin typeface="Arial MT"/>
                <a:cs typeface="Arial MT"/>
              </a:rPr>
              <a:t>v</a:t>
            </a:r>
            <a:r>
              <a:rPr sz="950" spc="15" dirty="0">
                <a:solidFill>
                  <a:srgbClr val="D5B87B"/>
                </a:solidFill>
                <a:latin typeface="Arial MT"/>
                <a:cs typeface="Arial MT"/>
              </a:rPr>
              <a:t>e</a:t>
            </a:r>
            <a:r>
              <a:rPr sz="950" dirty="0">
                <a:solidFill>
                  <a:srgbClr val="D5B87B"/>
                </a:solidFill>
                <a:latin typeface="Arial MT"/>
                <a:cs typeface="Arial MT"/>
              </a:rPr>
              <a:t>  </a:t>
            </a:r>
            <a:r>
              <a:rPr sz="950" spc="3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{  </a:t>
            </a:r>
            <a:r>
              <a:rPr sz="950" spc="70" dirty="0">
                <a:solidFill>
                  <a:srgbClr val="9CDCFC"/>
                </a:solidFill>
                <a:latin typeface="Arial MT"/>
                <a:cs typeface="Arial MT"/>
              </a:rPr>
              <a:t>background-color</a:t>
            </a:r>
            <a:r>
              <a:rPr sz="950" spc="70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950" spc="17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950" spc="85" dirty="0">
                <a:solidFill>
                  <a:srgbClr val="CE9178"/>
                </a:solidFill>
                <a:latin typeface="Arial MT"/>
                <a:cs typeface="Arial MT"/>
              </a:rPr>
              <a:t>#ccc</a:t>
            </a:r>
            <a:r>
              <a:rPr sz="950" spc="8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15" y="232473"/>
            <a:ext cx="2475230" cy="504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pc="-15" dirty="0"/>
              <a:t>Various</a:t>
            </a:r>
            <a:r>
              <a:rPr spc="-30" dirty="0"/>
              <a:t> </a:t>
            </a:r>
            <a:r>
              <a:rPr dirty="0"/>
              <a:t>Front</a:t>
            </a:r>
            <a:r>
              <a:rPr spc="-10" dirty="0"/>
              <a:t> </a:t>
            </a:r>
            <a:r>
              <a:rPr spc="-55" dirty="0"/>
              <a:t>End</a:t>
            </a:r>
            <a:r>
              <a:rPr spc="5" dirty="0"/>
              <a:t> </a:t>
            </a:r>
            <a:r>
              <a:rPr spc="-65" dirty="0"/>
              <a:t>Programs: </a:t>
            </a:r>
            <a:r>
              <a:rPr spc="-370" dirty="0"/>
              <a:t> </a:t>
            </a:r>
            <a:r>
              <a:rPr spc="-25" dirty="0"/>
              <a:t>script.js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165" y="1134681"/>
            <a:ext cx="3497579" cy="2249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100" spc="-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100" spc="-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 </a:t>
            </a:r>
            <a:r>
              <a:rPr sz="1100" spc="12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es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85" dirty="0">
                <a:solidFill>
                  <a:srgbClr val="9CDCFC"/>
                </a:solidFill>
                <a:latin typeface="Arial MT"/>
                <a:cs typeface="Arial MT"/>
              </a:rPr>
              <a:t>ult</a:t>
            </a:r>
            <a:r>
              <a:rPr sz="1100" spc="29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8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document</a:t>
            </a:r>
            <a:r>
              <a:rPr sz="1100" spc="7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100" spc="70" dirty="0">
                <a:solidFill>
                  <a:srgbClr val="DCDCAA"/>
                </a:solidFill>
                <a:latin typeface="Arial MT"/>
                <a:cs typeface="Arial MT"/>
              </a:rPr>
              <a:t>getElementBy</a:t>
            </a:r>
            <a:r>
              <a:rPr sz="1100" spc="-20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100" spc="60" dirty="0">
                <a:solidFill>
                  <a:srgbClr val="DCDCAA"/>
                </a:solidFill>
                <a:latin typeface="Arial MT"/>
                <a:cs typeface="Arial MT"/>
              </a:rPr>
              <a:t>Id</a:t>
            </a:r>
            <a:r>
              <a:rPr sz="1100" spc="6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100" spc="60" dirty="0">
                <a:solidFill>
                  <a:srgbClr val="CE9178"/>
                </a:solidFill>
                <a:latin typeface="Arial MT"/>
                <a:cs typeface="Arial MT"/>
              </a:rPr>
              <a:t>'r</a:t>
            </a:r>
            <a:r>
              <a:rPr sz="1100" spc="-1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85" dirty="0">
                <a:solidFill>
                  <a:srgbClr val="CE9178"/>
                </a:solidFill>
                <a:latin typeface="Arial MT"/>
                <a:cs typeface="Arial MT"/>
              </a:rPr>
              <a:t>esult'</a:t>
            </a:r>
            <a:r>
              <a:rPr sz="1100" spc="85" dirty="0">
                <a:solidFill>
                  <a:srgbClr val="D2D2D2"/>
                </a:solidFill>
                <a:latin typeface="Arial MT"/>
                <a:cs typeface="Arial MT"/>
              </a:rPr>
              <a:t>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140" dirty="0">
                <a:solidFill>
                  <a:srgbClr val="549CD4"/>
                </a:solidFill>
                <a:latin typeface="Arial MT"/>
                <a:cs typeface="Arial MT"/>
              </a:rPr>
              <a:t>f</a:t>
            </a:r>
            <a:r>
              <a:rPr sz="1100" spc="135" dirty="0">
                <a:solidFill>
                  <a:srgbClr val="549CD4"/>
                </a:solidFill>
                <a:latin typeface="Arial MT"/>
                <a:cs typeface="Arial MT"/>
              </a:rPr>
              <a:t>un</a:t>
            </a:r>
            <a:r>
              <a:rPr sz="1100" spc="1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100" spc="-12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-1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13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10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100" spc="60" dirty="0">
                <a:solidFill>
                  <a:srgbClr val="DCDCAA"/>
                </a:solidFill>
                <a:latin typeface="Arial MT"/>
                <a:cs typeface="Arial MT"/>
              </a:rPr>
              <a:t>npu</a:t>
            </a:r>
            <a:r>
              <a:rPr sz="1100" spc="7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100" spc="7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100" spc="60" dirty="0">
                <a:solidFill>
                  <a:srgbClr val="9CDCFC"/>
                </a:solidFill>
                <a:latin typeface="Arial MT"/>
                <a:cs typeface="Arial MT"/>
              </a:rPr>
              <a:t>nu</a:t>
            </a:r>
            <a:r>
              <a:rPr sz="1100" spc="130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100" spc="-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300"/>
              </a:lnSpc>
            </a:pP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100" spc="12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100" spc="-17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120" dirty="0">
                <a:solidFill>
                  <a:srgbClr val="9CDCFC"/>
                </a:solidFill>
                <a:latin typeface="Arial MT"/>
                <a:cs typeface="Arial MT"/>
              </a:rPr>
              <a:t>v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100" spc="12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10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100" spc="12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D2D2D2"/>
                </a:solidFill>
                <a:latin typeface="Arial MT"/>
                <a:cs typeface="Arial MT"/>
              </a:rPr>
              <a:t>+</a:t>
            </a:r>
            <a:r>
              <a:rPr sz="1100" spc="1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-1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-15" dirty="0">
                <a:solidFill>
                  <a:srgbClr val="9CDCFC"/>
                </a:solidFill>
                <a:latin typeface="Arial MT"/>
                <a:cs typeface="Arial MT"/>
              </a:rPr>
              <a:t>nu</a:t>
            </a:r>
            <a:r>
              <a:rPr sz="1100" spc="55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MT"/>
              <a:cs typeface="Arial MT"/>
            </a:endParaRPr>
          </a:p>
          <a:p>
            <a:pPr marL="165100" marR="1732280" indent="-152400">
              <a:lnSpc>
                <a:spcPts val="1280"/>
              </a:lnSpc>
            </a:pPr>
            <a:r>
              <a:rPr sz="1100" spc="140" dirty="0">
                <a:solidFill>
                  <a:srgbClr val="549CD4"/>
                </a:solidFill>
                <a:latin typeface="Arial MT"/>
                <a:cs typeface="Arial MT"/>
              </a:rPr>
              <a:t>f</a:t>
            </a:r>
            <a:r>
              <a:rPr sz="1100" spc="135" dirty="0">
                <a:solidFill>
                  <a:srgbClr val="549CD4"/>
                </a:solidFill>
                <a:latin typeface="Arial MT"/>
                <a:cs typeface="Arial MT"/>
              </a:rPr>
              <a:t>un</a:t>
            </a:r>
            <a:r>
              <a:rPr sz="1100" spc="1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100" spc="-12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-1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13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10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100" spc="-12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100" spc="135" dirty="0">
                <a:solidFill>
                  <a:srgbClr val="DCDCAA"/>
                </a:solidFill>
                <a:latin typeface="Arial MT"/>
                <a:cs typeface="Arial MT"/>
              </a:rPr>
              <a:t>ea</a:t>
            </a:r>
            <a:r>
              <a:rPr sz="1100" spc="75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100" spc="15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100" spc="-15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100" spc="6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100" spc="120" dirty="0">
                <a:solidFill>
                  <a:srgbClr val="DCDCAA"/>
                </a:solidFill>
                <a:latin typeface="Arial MT"/>
                <a:cs typeface="Arial MT"/>
              </a:rPr>
              <a:t>s</a:t>
            </a:r>
            <a:r>
              <a:rPr sz="1100" spc="13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1100" spc="12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10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100" spc="15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100" spc="-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{  </a:t>
            </a: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100" spc="12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100" spc="-17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120" dirty="0">
                <a:solidFill>
                  <a:srgbClr val="9CDCFC"/>
                </a:solidFill>
                <a:latin typeface="Arial MT"/>
                <a:cs typeface="Arial MT"/>
              </a:rPr>
              <a:t>v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100" spc="12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10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100" spc="12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-6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8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10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100" spc="7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15"/>
              </a:lnSpc>
            </a:pP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140" dirty="0">
                <a:solidFill>
                  <a:srgbClr val="549CD4"/>
                </a:solidFill>
                <a:latin typeface="Arial MT"/>
                <a:cs typeface="Arial MT"/>
              </a:rPr>
              <a:t>f</a:t>
            </a:r>
            <a:r>
              <a:rPr sz="1100" spc="135" dirty="0">
                <a:solidFill>
                  <a:srgbClr val="549CD4"/>
                </a:solidFill>
                <a:latin typeface="Arial MT"/>
                <a:cs typeface="Arial MT"/>
              </a:rPr>
              <a:t>un</a:t>
            </a:r>
            <a:r>
              <a:rPr sz="1100" spc="1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100" spc="-12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-1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13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10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100" spc="-12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100" spc="135" dirty="0">
                <a:solidFill>
                  <a:srgbClr val="DCDCAA"/>
                </a:solidFill>
                <a:latin typeface="Arial MT"/>
                <a:cs typeface="Arial MT"/>
              </a:rPr>
              <a:t>a</a:t>
            </a:r>
            <a:r>
              <a:rPr sz="1100" spc="12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100" spc="1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100" spc="-12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100" spc="13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1100" spc="12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100" spc="135" dirty="0">
                <a:solidFill>
                  <a:srgbClr val="DCDCAA"/>
                </a:solidFill>
                <a:latin typeface="Arial MT"/>
                <a:cs typeface="Arial MT"/>
              </a:rPr>
              <a:t>a</a:t>
            </a:r>
            <a:r>
              <a:rPr sz="1100" spc="14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100" spc="15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100" spc="15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100" spc="7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300"/>
              </a:lnSpc>
              <a:spcBef>
                <a:spcPts val="35"/>
              </a:spcBef>
            </a:pP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es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85" dirty="0">
                <a:solidFill>
                  <a:srgbClr val="9CDCFC"/>
                </a:solidFill>
                <a:latin typeface="Arial MT"/>
                <a:cs typeface="Arial MT"/>
              </a:rPr>
              <a:t>ult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100" spc="-17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105" dirty="0">
                <a:solidFill>
                  <a:srgbClr val="9CDCFC"/>
                </a:solidFill>
                <a:latin typeface="Arial MT"/>
                <a:cs typeface="Arial MT"/>
              </a:rPr>
              <a:t>value</a:t>
            </a:r>
            <a:r>
              <a:rPr sz="1100" spc="12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-1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105" dirty="0">
                <a:solidFill>
                  <a:srgbClr val="DCDCAA"/>
                </a:solidFill>
                <a:latin typeface="Arial MT"/>
                <a:cs typeface="Arial MT"/>
              </a:rPr>
              <a:t>eval</a:t>
            </a:r>
            <a:r>
              <a:rPr sz="1100" spc="10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100" spc="-16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es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85" dirty="0">
                <a:solidFill>
                  <a:srgbClr val="9CDCFC"/>
                </a:solidFill>
                <a:latin typeface="Arial MT"/>
                <a:cs typeface="Arial MT"/>
              </a:rPr>
              <a:t>ult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100" spc="-17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114" dirty="0">
                <a:solidFill>
                  <a:srgbClr val="9CDCFC"/>
                </a:solidFill>
                <a:latin typeface="Arial MT"/>
                <a:cs typeface="Arial MT"/>
              </a:rPr>
              <a:t>value</a:t>
            </a:r>
            <a:r>
              <a:rPr sz="1100" spc="114" dirty="0">
                <a:solidFill>
                  <a:srgbClr val="D2D2D2"/>
                </a:solidFill>
                <a:latin typeface="Arial MT"/>
                <a:cs typeface="Arial MT"/>
              </a:rPr>
              <a:t>);</a:t>
            </a:r>
            <a:r>
              <a:rPr sz="1100" spc="-16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</a:pPr>
            <a:r>
              <a:rPr sz="110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15" y="232473"/>
            <a:ext cx="2419350" cy="75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5"/>
              </a:spcBef>
            </a:pPr>
            <a:r>
              <a:rPr spc="-15" dirty="0"/>
              <a:t>Various</a:t>
            </a:r>
            <a:r>
              <a:rPr spc="-35" dirty="0"/>
              <a:t> </a:t>
            </a:r>
            <a:r>
              <a:rPr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dirty="0"/>
              <a:t> </a:t>
            </a:r>
            <a:r>
              <a:rPr spc="-60" dirty="0"/>
              <a:t>Programs </a:t>
            </a:r>
            <a:r>
              <a:rPr spc="-375" dirty="0"/>
              <a:t> </a:t>
            </a:r>
            <a:r>
              <a:rPr spc="20" dirty="0"/>
              <a:t>F</a:t>
            </a:r>
            <a:r>
              <a:rPr spc="-85" dirty="0"/>
              <a:t>O</a:t>
            </a:r>
            <a:r>
              <a:rPr spc="15" dirty="0"/>
              <a:t>R</a:t>
            </a:r>
            <a:r>
              <a:rPr spc="-105" dirty="0"/>
              <a:t> </a:t>
            </a:r>
            <a:r>
              <a:rPr spc="-140" dirty="0"/>
              <a:t>T</a:t>
            </a:r>
            <a:r>
              <a:rPr spc="-65" dirty="0"/>
              <a:t>E</a:t>
            </a:r>
            <a:r>
              <a:rPr spc="-75" dirty="0"/>
              <a:t>X</a:t>
            </a:r>
            <a:r>
              <a:rPr spc="15" dirty="0"/>
              <a:t>T</a:t>
            </a:r>
            <a:r>
              <a:rPr spc="130" dirty="0"/>
              <a:t> </a:t>
            </a:r>
            <a:r>
              <a:rPr spc="-65" dirty="0"/>
              <a:t>E</a:t>
            </a:r>
            <a:r>
              <a:rPr spc="-75" dirty="0"/>
              <a:t>D</a:t>
            </a:r>
            <a:r>
              <a:rPr spc="-155" dirty="0"/>
              <a:t>I</a:t>
            </a:r>
            <a:r>
              <a:rPr spc="-140" dirty="0"/>
              <a:t>T</a:t>
            </a:r>
            <a:r>
              <a:rPr spc="-85" dirty="0"/>
              <a:t>O</a:t>
            </a:r>
            <a:r>
              <a:rPr dirty="0"/>
              <a:t>R</a:t>
            </a:r>
            <a:r>
              <a:rPr spc="5" dirty="0"/>
              <a:t>:</a:t>
            </a:r>
          </a:p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index.html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165" y="1134681"/>
            <a:ext cx="4819650" cy="3562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4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-10" dirty="0">
                <a:solidFill>
                  <a:srgbClr val="808080"/>
                </a:solidFill>
                <a:latin typeface="Arial MT"/>
                <a:cs typeface="Arial MT"/>
              </a:rPr>
              <a:t>!</a:t>
            </a:r>
            <a:r>
              <a:rPr sz="1100" spc="-50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1100" spc="-11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100" spc="-125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100" spc="-7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-140" dirty="0">
                <a:solidFill>
                  <a:srgbClr val="549CD4"/>
                </a:solidFill>
                <a:latin typeface="Arial MT"/>
                <a:cs typeface="Arial MT"/>
              </a:rPr>
              <a:t>Y</a:t>
            </a:r>
            <a:r>
              <a:rPr sz="1100" spc="-65" dirty="0">
                <a:solidFill>
                  <a:srgbClr val="549CD4"/>
                </a:solidFill>
                <a:latin typeface="Arial MT"/>
                <a:cs typeface="Arial MT"/>
              </a:rPr>
              <a:t>P</a:t>
            </a:r>
            <a:r>
              <a:rPr sz="1100" spc="15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100" spc="-1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60" dirty="0">
                <a:solidFill>
                  <a:srgbClr val="9CDCFC"/>
                </a:solidFill>
                <a:latin typeface="Arial MT"/>
                <a:cs typeface="Arial MT"/>
              </a:rPr>
              <a:t>h</a:t>
            </a:r>
            <a:r>
              <a:rPr sz="1100" spc="6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100" spc="130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100" spc="5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100" spc="1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10" dirty="0">
                <a:solidFill>
                  <a:srgbClr val="549CD4"/>
                </a:solidFill>
                <a:latin typeface="Arial MT"/>
                <a:cs typeface="Arial MT"/>
              </a:rPr>
              <a:t>html</a:t>
            </a:r>
            <a:r>
              <a:rPr sz="110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300"/>
              </a:lnSpc>
            </a:pP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-5" dirty="0">
                <a:solidFill>
                  <a:srgbClr val="549CD4"/>
                </a:solidFill>
                <a:latin typeface="Arial MT"/>
                <a:cs typeface="Arial MT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30"/>
              </a:spcBef>
            </a:pPr>
            <a:r>
              <a:rPr sz="1100" spc="3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m</a:t>
            </a:r>
            <a:r>
              <a:rPr sz="1100" spc="-15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100" spc="-1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15" dirty="0">
                <a:solidFill>
                  <a:srgbClr val="549CD4"/>
                </a:solidFill>
                <a:latin typeface="Arial MT"/>
                <a:cs typeface="Arial MT"/>
              </a:rPr>
              <a:t>a</a:t>
            </a:r>
            <a:r>
              <a:rPr sz="1100" spc="-10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2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100" spc="60" dirty="0">
                <a:solidFill>
                  <a:srgbClr val="9CDCFC"/>
                </a:solidFill>
                <a:latin typeface="Arial MT"/>
                <a:cs typeface="Arial MT"/>
              </a:rPr>
              <a:t>ha</a:t>
            </a: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100" spc="4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6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100" spc="7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100" spc="3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25" dirty="0">
                <a:solidFill>
                  <a:srgbClr val="CE9178"/>
                </a:solidFill>
                <a:latin typeface="Arial MT"/>
                <a:cs typeface="Arial MT"/>
              </a:rPr>
              <a:t>U</a:t>
            </a:r>
            <a:r>
              <a:rPr sz="1100" spc="70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1100" spc="75" dirty="0">
                <a:solidFill>
                  <a:srgbClr val="CE9178"/>
                </a:solidFill>
                <a:latin typeface="Arial MT"/>
                <a:cs typeface="Arial MT"/>
              </a:rPr>
              <a:t>-</a:t>
            </a:r>
            <a:r>
              <a:rPr sz="1100" spc="-10" dirty="0">
                <a:solidFill>
                  <a:srgbClr val="CE9178"/>
                </a:solidFill>
                <a:latin typeface="Arial MT"/>
                <a:cs typeface="Arial MT"/>
              </a:rPr>
              <a:t>8</a:t>
            </a:r>
            <a:r>
              <a:rPr sz="1100" spc="5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317500">
              <a:lnSpc>
                <a:spcPts val="1300"/>
              </a:lnSpc>
              <a:spcBef>
                <a:spcPts val="35"/>
              </a:spcBef>
            </a:pP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-1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-1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-1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90" dirty="0">
                <a:solidFill>
                  <a:srgbClr val="549CD4"/>
                </a:solidFill>
                <a:latin typeface="Arial MT"/>
                <a:cs typeface="Arial MT"/>
              </a:rPr>
              <a:t>le</a:t>
            </a:r>
            <a:r>
              <a:rPr sz="1100" spc="9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-13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110" dirty="0">
                <a:solidFill>
                  <a:srgbClr val="D2D2D2"/>
                </a:solidFill>
                <a:latin typeface="Arial MT"/>
                <a:cs typeface="Arial MT"/>
              </a:rPr>
              <a:t>Innovative</a:t>
            </a:r>
            <a:r>
              <a:rPr sz="1100" spc="114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D2D2D2"/>
                </a:solidFill>
                <a:latin typeface="Arial MT"/>
                <a:cs typeface="Arial MT"/>
              </a:rPr>
              <a:t>Text</a:t>
            </a:r>
            <a:r>
              <a:rPr sz="1100" spc="-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D2D2D2"/>
                </a:solidFill>
                <a:latin typeface="Arial MT"/>
                <a:cs typeface="Arial MT"/>
              </a:rPr>
              <a:t>E</a:t>
            </a:r>
            <a:r>
              <a:rPr sz="1100" spc="-16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105" dirty="0">
                <a:solidFill>
                  <a:srgbClr val="D2D2D2"/>
                </a:solidFill>
                <a:latin typeface="Arial MT"/>
                <a:cs typeface="Arial MT"/>
              </a:rPr>
              <a:t>ditor</a:t>
            </a:r>
            <a:r>
              <a:rPr sz="1100" spc="-1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9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100" spc="-16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-1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-1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-1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90" dirty="0">
                <a:solidFill>
                  <a:srgbClr val="549CD4"/>
                </a:solidFill>
                <a:latin typeface="Arial MT"/>
                <a:cs typeface="Arial MT"/>
              </a:rPr>
              <a:t>le</a:t>
            </a:r>
            <a:r>
              <a:rPr sz="1100" spc="9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317500">
              <a:lnSpc>
                <a:spcPts val="1300"/>
              </a:lnSpc>
            </a:pP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100" spc="-1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90" dirty="0">
                <a:solidFill>
                  <a:srgbClr val="549CD4"/>
                </a:solidFill>
                <a:latin typeface="Arial MT"/>
                <a:cs typeface="Arial MT"/>
              </a:rPr>
              <a:t>ink</a:t>
            </a:r>
            <a:r>
              <a:rPr sz="1100" spc="26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90" dirty="0">
                <a:solidFill>
                  <a:srgbClr val="9CDCFC"/>
                </a:solidFill>
                <a:latin typeface="Arial MT"/>
                <a:cs typeface="Arial MT"/>
              </a:rPr>
              <a:t>el</a:t>
            </a:r>
            <a:r>
              <a:rPr sz="1100" spc="9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-1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10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105" dirty="0">
                <a:solidFill>
                  <a:srgbClr val="CE9178"/>
                </a:solidFill>
                <a:latin typeface="Arial MT"/>
                <a:cs typeface="Arial MT"/>
              </a:rPr>
              <a:t>tylesheet"</a:t>
            </a:r>
            <a:r>
              <a:rPr sz="1100" spc="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105" dirty="0">
                <a:solidFill>
                  <a:srgbClr val="9CDCFC"/>
                </a:solidFill>
                <a:latin typeface="Arial MT"/>
                <a:cs typeface="Arial MT"/>
              </a:rPr>
              <a:t>type</a:t>
            </a:r>
            <a:r>
              <a:rPr sz="1100" spc="10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80" dirty="0">
                <a:solidFill>
                  <a:srgbClr val="CE9178"/>
                </a:solidFill>
                <a:latin typeface="Arial MT"/>
                <a:cs typeface="Arial MT"/>
              </a:rPr>
              <a:t>text/</a:t>
            </a:r>
            <a:r>
              <a:rPr sz="1100" spc="-17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75" dirty="0">
                <a:solidFill>
                  <a:srgbClr val="CE9178"/>
                </a:solidFill>
                <a:latin typeface="Arial MT"/>
                <a:cs typeface="Arial MT"/>
              </a:rPr>
              <a:t>css"</a:t>
            </a:r>
            <a:r>
              <a:rPr sz="1100" spc="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hr</a:t>
            </a:r>
            <a:r>
              <a:rPr sz="1100" spc="-16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ef</a:t>
            </a:r>
            <a:r>
              <a:rPr sz="1100" spc="-16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5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-1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100" dirty="0">
                <a:solidFill>
                  <a:srgbClr val="CE9178"/>
                </a:solidFill>
                <a:latin typeface="Arial MT"/>
                <a:cs typeface="Arial MT"/>
              </a:rPr>
              <a:t>style.css"</a:t>
            </a:r>
            <a:r>
              <a:rPr sz="1100" spc="-1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300"/>
              </a:lnSpc>
              <a:spcBef>
                <a:spcPts val="30"/>
              </a:spcBef>
            </a:pP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100" spc="-5" dirty="0">
                <a:solidFill>
                  <a:srgbClr val="549CD4"/>
                </a:solidFill>
                <a:latin typeface="Arial MT"/>
                <a:cs typeface="Arial MT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165100">
              <a:lnSpc>
                <a:spcPts val="1300"/>
              </a:lnSpc>
            </a:pP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-5" dirty="0">
                <a:solidFill>
                  <a:srgbClr val="549CD4"/>
                </a:solidFill>
                <a:latin typeface="Arial MT"/>
                <a:cs typeface="Arial MT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div</a:t>
            </a:r>
            <a:r>
              <a:rPr sz="1100" spc="3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class</a:t>
            </a:r>
            <a:r>
              <a:rPr sz="1100" spc="7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70" dirty="0">
                <a:solidFill>
                  <a:srgbClr val="CE9178"/>
                </a:solidFill>
                <a:latin typeface="Arial MT"/>
                <a:cs typeface="Arial MT"/>
              </a:rPr>
              <a:t>"editor"</a:t>
            </a:r>
            <a:r>
              <a:rPr sz="1100" spc="7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469900">
              <a:lnSpc>
                <a:spcPts val="1300"/>
              </a:lnSpc>
              <a:spcBef>
                <a:spcPts val="30"/>
              </a:spcBef>
            </a:pP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div</a:t>
            </a:r>
            <a:r>
              <a:rPr sz="1100" spc="3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class</a:t>
            </a:r>
            <a:r>
              <a:rPr sz="1100" spc="7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70" dirty="0">
                <a:solidFill>
                  <a:srgbClr val="CE9178"/>
                </a:solidFill>
                <a:latin typeface="Arial MT"/>
                <a:cs typeface="Arial MT"/>
              </a:rPr>
              <a:t>"toolbar"</a:t>
            </a:r>
            <a:r>
              <a:rPr sz="1100" spc="7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622935">
              <a:lnSpc>
                <a:spcPts val="1300"/>
              </a:lnSpc>
            </a:pP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r>
              <a:rPr sz="1100" spc="2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5" dirty="0">
                <a:solidFill>
                  <a:srgbClr val="9CDCFC"/>
                </a:solidFill>
                <a:latin typeface="Arial MT"/>
                <a:cs typeface="Arial MT"/>
              </a:rPr>
              <a:t>class</a:t>
            </a:r>
            <a:r>
              <a:rPr sz="1100" spc="5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 MT"/>
                <a:cs typeface="Arial MT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&gt;&lt;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55" dirty="0">
                <a:solidFill>
                  <a:srgbClr val="D2D2D2"/>
                </a:solidFill>
                <a:latin typeface="Arial MT"/>
                <a:cs typeface="Arial MT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&gt;&lt;/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622935">
              <a:lnSpc>
                <a:spcPts val="1300"/>
              </a:lnSpc>
              <a:spcBef>
                <a:spcPts val="35"/>
              </a:spcBef>
            </a:pPr>
            <a:r>
              <a:rPr sz="1100" spc="10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1100" spc="65" dirty="0">
                <a:solidFill>
                  <a:srgbClr val="549CD4"/>
                </a:solidFill>
                <a:latin typeface="Arial MT"/>
                <a:cs typeface="Arial MT"/>
              </a:rPr>
              <a:t>tt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10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10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-114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0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1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6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100" spc="135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100" spc="125" dirty="0">
                <a:solidFill>
                  <a:srgbClr val="CE9178"/>
                </a:solidFill>
                <a:latin typeface="Arial MT"/>
                <a:cs typeface="Arial MT"/>
              </a:rPr>
              <a:t>li</a:t>
            </a:r>
            <a:r>
              <a:rPr sz="1100" spc="12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-17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105" dirty="0">
                <a:solidFill>
                  <a:srgbClr val="808080"/>
                </a:solidFill>
                <a:latin typeface="Arial MT"/>
                <a:cs typeface="Arial MT"/>
              </a:rPr>
              <a:t>&gt;&lt;</a:t>
            </a:r>
            <a:r>
              <a:rPr sz="1100" spc="12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65" dirty="0">
                <a:solidFill>
                  <a:srgbClr val="D2D2D2"/>
                </a:solidFill>
                <a:latin typeface="Arial MT"/>
                <a:cs typeface="Arial MT"/>
              </a:rPr>
              <a:t>I</a:t>
            </a:r>
            <a:r>
              <a:rPr sz="1100" spc="10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100" spc="-17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105" dirty="0">
                <a:solidFill>
                  <a:srgbClr val="808080"/>
                </a:solidFill>
                <a:latin typeface="Arial MT"/>
                <a:cs typeface="Arial MT"/>
              </a:rPr>
              <a:t>&gt;&lt;</a:t>
            </a:r>
            <a:r>
              <a:rPr sz="1100" spc="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100" spc="-17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135" dirty="0">
                <a:solidFill>
                  <a:srgbClr val="549CD4"/>
                </a:solidFill>
                <a:latin typeface="Arial MT"/>
                <a:cs typeface="Arial MT"/>
              </a:rPr>
              <a:t>bu</a:t>
            </a:r>
            <a:r>
              <a:rPr sz="1100" spc="6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14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13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100" spc="14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622935">
              <a:lnSpc>
                <a:spcPts val="1300"/>
              </a:lnSpc>
            </a:pP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r>
              <a:rPr sz="1100" spc="2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60" dirty="0">
                <a:solidFill>
                  <a:srgbClr val="9CDCFC"/>
                </a:solidFill>
                <a:latin typeface="Arial MT"/>
                <a:cs typeface="Arial MT"/>
              </a:rPr>
              <a:t>class</a:t>
            </a:r>
            <a:r>
              <a:rPr sz="110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 MT"/>
                <a:cs typeface="Arial MT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&gt;&lt;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60" dirty="0">
                <a:solidFill>
                  <a:srgbClr val="D2D2D2"/>
                </a:solidFill>
                <a:latin typeface="Arial MT"/>
                <a:cs typeface="Arial MT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&gt;&lt;/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622935">
              <a:lnSpc>
                <a:spcPct val="100000"/>
              </a:lnSpc>
              <a:spcBef>
                <a:spcPts val="35"/>
              </a:spcBef>
            </a:pPr>
            <a:r>
              <a:rPr sz="1100" spc="10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12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100" spc="50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100" spc="12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13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-114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0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140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1100" spc="60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1100" spc="135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1100" spc="140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100" spc="80" dirty="0">
                <a:solidFill>
                  <a:srgbClr val="CE9178"/>
                </a:solidFill>
                <a:latin typeface="Arial MT"/>
                <a:cs typeface="Arial MT"/>
              </a:rPr>
              <a:t>-</a:t>
            </a:r>
            <a:r>
              <a:rPr sz="1100" spc="140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1100" spc="6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100" spc="125" dirty="0">
                <a:solidFill>
                  <a:srgbClr val="CE9178"/>
                </a:solidFill>
                <a:latin typeface="Arial MT"/>
                <a:cs typeface="Arial MT"/>
              </a:rPr>
              <a:t>mil</a:t>
            </a:r>
            <a:r>
              <a:rPr sz="1100" spc="45" dirty="0">
                <a:solidFill>
                  <a:srgbClr val="CE9178"/>
                </a:solidFill>
                <a:latin typeface="Arial MT"/>
                <a:cs typeface="Arial MT"/>
              </a:rPr>
              <a:t>y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-17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775335">
              <a:lnSpc>
                <a:spcPts val="1300"/>
              </a:lnSpc>
              <a:spcBef>
                <a:spcPts val="30"/>
              </a:spcBef>
            </a:pP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r>
              <a:rPr sz="1100" spc="34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9CDCFC"/>
                </a:solidFill>
                <a:latin typeface="Arial MT"/>
                <a:cs typeface="Arial MT"/>
              </a:rPr>
              <a:t>value</a:t>
            </a:r>
            <a:r>
              <a:rPr sz="1100" spc="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0" dirty="0">
                <a:solidFill>
                  <a:srgbClr val="CE9178"/>
                </a:solidFill>
                <a:latin typeface="Arial MT"/>
                <a:cs typeface="Arial MT"/>
              </a:rPr>
              <a:t>"Ar</a:t>
            </a:r>
            <a:r>
              <a:rPr sz="1100" spc="-1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75" dirty="0">
                <a:solidFill>
                  <a:srgbClr val="CE9178"/>
                </a:solidFill>
                <a:latin typeface="Arial MT"/>
                <a:cs typeface="Arial MT"/>
              </a:rPr>
              <a:t>ial"</a:t>
            </a:r>
            <a:r>
              <a:rPr sz="1100" spc="7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D2D2D2"/>
                </a:solidFill>
                <a:latin typeface="Arial MT"/>
                <a:cs typeface="Arial MT"/>
              </a:rPr>
              <a:t>Ar</a:t>
            </a:r>
            <a:r>
              <a:rPr sz="1100" spc="-1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60" dirty="0">
                <a:solidFill>
                  <a:srgbClr val="D2D2D2"/>
                </a:solidFill>
                <a:latin typeface="Arial MT"/>
                <a:cs typeface="Arial MT"/>
              </a:rPr>
              <a:t>ial</a:t>
            </a: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8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100" spc="80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r>
              <a:rPr sz="1100" spc="8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775335">
              <a:lnSpc>
                <a:spcPts val="1300"/>
              </a:lnSpc>
            </a:pPr>
            <a:r>
              <a:rPr sz="1100" spc="10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op</a:t>
            </a:r>
            <a:r>
              <a:rPr sz="1100" spc="6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100" spc="1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10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45" dirty="0">
                <a:solidFill>
                  <a:srgbClr val="9CDCFC"/>
                </a:solidFill>
                <a:latin typeface="Arial MT"/>
                <a:cs typeface="Arial MT"/>
              </a:rPr>
              <a:t>v</a:t>
            </a:r>
            <a:r>
              <a:rPr sz="1100" spc="6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100" spc="50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6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100" spc="7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100" spc="10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25" dirty="0">
                <a:solidFill>
                  <a:srgbClr val="CE9178"/>
                </a:solidFill>
                <a:latin typeface="Arial MT"/>
                <a:cs typeface="Arial MT"/>
              </a:rPr>
              <a:t>H</a:t>
            </a:r>
            <a:r>
              <a:rPr sz="1100" spc="6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100" spc="50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100" spc="45" dirty="0">
                <a:solidFill>
                  <a:srgbClr val="CE9178"/>
                </a:solidFill>
                <a:latin typeface="Arial MT"/>
                <a:cs typeface="Arial MT"/>
              </a:rPr>
              <a:t>v</a:t>
            </a:r>
            <a:r>
              <a:rPr sz="1100" spc="6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100" spc="6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100" spc="50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100" spc="12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100" spc="6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100" spc="6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100" spc="25" dirty="0">
                <a:solidFill>
                  <a:srgbClr val="D2D2D2"/>
                </a:solidFill>
                <a:latin typeface="Arial MT"/>
                <a:cs typeface="Arial MT"/>
              </a:rPr>
              <a:t>H</a:t>
            </a:r>
            <a:r>
              <a:rPr sz="1100" spc="60" dirty="0">
                <a:solidFill>
                  <a:srgbClr val="D2D2D2"/>
                </a:solidFill>
                <a:latin typeface="Arial MT"/>
                <a:cs typeface="Arial MT"/>
              </a:rPr>
              <a:t>e</a:t>
            </a:r>
            <a:r>
              <a:rPr sz="1100" spc="130" dirty="0">
                <a:solidFill>
                  <a:srgbClr val="D2D2D2"/>
                </a:solidFill>
                <a:latin typeface="Arial MT"/>
                <a:cs typeface="Arial MT"/>
              </a:rPr>
              <a:t>l</a:t>
            </a:r>
            <a:r>
              <a:rPr sz="1100" spc="45" dirty="0">
                <a:solidFill>
                  <a:srgbClr val="D2D2D2"/>
                </a:solidFill>
                <a:latin typeface="Arial MT"/>
                <a:cs typeface="Arial MT"/>
              </a:rPr>
              <a:t>v</a:t>
            </a:r>
            <a:r>
              <a:rPr sz="1100" spc="60" dirty="0">
                <a:solidFill>
                  <a:srgbClr val="D2D2D2"/>
                </a:solidFill>
                <a:latin typeface="Arial MT"/>
                <a:cs typeface="Arial MT"/>
              </a:rPr>
              <a:t>e</a:t>
            </a:r>
            <a:r>
              <a:rPr sz="1100" spc="140" dirty="0">
                <a:solidFill>
                  <a:srgbClr val="D2D2D2"/>
                </a:solidFill>
                <a:latin typeface="Arial MT"/>
                <a:cs typeface="Arial MT"/>
              </a:rPr>
              <a:t>t</a:t>
            </a:r>
            <a:r>
              <a:rPr sz="1100" spc="55" dirty="0">
                <a:solidFill>
                  <a:srgbClr val="D2D2D2"/>
                </a:solidFill>
                <a:latin typeface="Arial MT"/>
                <a:cs typeface="Arial MT"/>
              </a:rPr>
              <a:t>i</a:t>
            </a:r>
            <a:r>
              <a:rPr sz="1100" spc="120" dirty="0">
                <a:solidFill>
                  <a:srgbClr val="D2D2D2"/>
                </a:solidFill>
                <a:latin typeface="Arial MT"/>
                <a:cs typeface="Arial MT"/>
              </a:rPr>
              <a:t>c</a:t>
            </a:r>
            <a:r>
              <a:rPr sz="1100" spc="55" dirty="0">
                <a:solidFill>
                  <a:srgbClr val="D2D2D2"/>
                </a:solidFill>
                <a:latin typeface="Arial MT"/>
                <a:cs typeface="Arial MT"/>
              </a:rPr>
              <a:t>a</a:t>
            </a:r>
            <a:r>
              <a:rPr sz="1100" spc="10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5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op</a:t>
            </a:r>
            <a:r>
              <a:rPr sz="1100" spc="6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spc="12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100" spc="6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100" spc="1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775335">
              <a:lnSpc>
                <a:spcPct val="100000"/>
              </a:lnSpc>
              <a:spcBef>
                <a:spcPts val="5"/>
              </a:spcBef>
            </a:pP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r>
              <a:rPr sz="1100" spc="1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5" dirty="0">
                <a:solidFill>
                  <a:srgbClr val="9CDCFC"/>
                </a:solidFill>
                <a:latin typeface="Arial MT"/>
                <a:cs typeface="Arial MT"/>
              </a:rPr>
              <a:t>value</a:t>
            </a:r>
            <a:r>
              <a:rPr sz="1100" spc="5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 MT"/>
                <a:cs typeface="Arial MT"/>
              </a:rPr>
              <a:t>"Times</a:t>
            </a:r>
            <a:r>
              <a:rPr sz="1100" spc="-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CE9178"/>
                </a:solidFill>
                <a:latin typeface="Arial MT"/>
                <a:cs typeface="Arial MT"/>
              </a:rPr>
              <a:t>NewRoman"</a:t>
            </a:r>
            <a:r>
              <a:rPr sz="1100" spc="-4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-40" dirty="0">
                <a:solidFill>
                  <a:srgbClr val="D2D2D2"/>
                </a:solidFill>
                <a:latin typeface="Arial MT"/>
                <a:cs typeface="Arial MT"/>
              </a:rPr>
              <a:t>Times</a:t>
            </a:r>
            <a:r>
              <a:rPr sz="1100" spc="-10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D2D2D2"/>
                </a:solidFill>
                <a:latin typeface="Arial MT"/>
                <a:cs typeface="Arial MT"/>
              </a:rPr>
              <a:t>NewRoman</a:t>
            </a:r>
            <a:r>
              <a:rPr sz="1100" spc="-2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100" spc="-20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r>
              <a:rPr sz="1100" spc="-2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775335">
              <a:lnSpc>
                <a:spcPts val="1300"/>
              </a:lnSpc>
              <a:spcBef>
                <a:spcPts val="35"/>
              </a:spcBef>
            </a:pP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r>
              <a:rPr sz="1100" spc="12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60" dirty="0">
                <a:solidFill>
                  <a:srgbClr val="9CDCFC"/>
                </a:solidFill>
                <a:latin typeface="Arial MT"/>
                <a:cs typeface="Arial MT"/>
              </a:rPr>
              <a:t>value</a:t>
            </a:r>
            <a:r>
              <a:rPr sz="1100" spc="6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 MT"/>
                <a:cs typeface="Arial MT"/>
              </a:rPr>
              <a:t>"Courier</a:t>
            </a:r>
            <a:r>
              <a:rPr sz="1100" spc="2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Arial MT"/>
                <a:cs typeface="Arial MT"/>
              </a:rPr>
              <a:t>New"</a:t>
            </a: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-5" dirty="0">
                <a:solidFill>
                  <a:srgbClr val="D2D2D2"/>
                </a:solidFill>
                <a:latin typeface="Arial MT"/>
                <a:cs typeface="Arial MT"/>
              </a:rPr>
              <a:t>Courier</a:t>
            </a:r>
            <a:r>
              <a:rPr sz="1100" spc="3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D2D2D2"/>
                </a:solidFill>
                <a:latin typeface="Arial MT"/>
                <a:cs typeface="Arial MT"/>
              </a:rPr>
              <a:t>New</a:t>
            </a: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100" spc="-5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r>
              <a:rPr sz="1100" spc="-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622935">
              <a:lnSpc>
                <a:spcPts val="1300"/>
              </a:lnSpc>
            </a:pPr>
            <a:r>
              <a:rPr sz="1100" spc="75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100" spc="75" dirty="0">
                <a:solidFill>
                  <a:srgbClr val="549CD4"/>
                </a:solidFill>
                <a:latin typeface="Arial MT"/>
                <a:cs typeface="Arial MT"/>
              </a:rPr>
              <a:t>select</a:t>
            </a:r>
            <a:r>
              <a:rPr sz="1100" spc="7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622935">
              <a:lnSpc>
                <a:spcPct val="100000"/>
              </a:lnSpc>
              <a:spcBef>
                <a:spcPts val="30"/>
              </a:spcBef>
            </a:pPr>
            <a:r>
              <a:rPr sz="1100" spc="10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12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100" spc="50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100" spc="12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100" spc="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100" spc="-12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100" spc="13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1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-12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100" spc="12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100" spc="10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6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1100" spc="135" dirty="0">
                <a:solidFill>
                  <a:srgbClr val="CE9178"/>
                </a:solidFill>
                <a:latin typeface="Arial MT"/>
                <a:cs typeface="Arial MT"/>
              </a:rPr>
              <a:t>on</a:t>
            </a:r>
            <a:r>
              <a:rPr sz="1100" spc="65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100" spc="80" dirty="0">
                <a:solidFill>
                  <a:srgbClr val="CE9178"/>
                </a:solidFill>
                <a:latin typeface="Arial MT"/>
                <a:cs typeface="Arial MT"/>
              </a:rPr>
              <a:t>-</a:t>
            </a:r>
            <a:r>
              <a:rPr sz="1100" spc="12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100" spc="12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100" spc="120" dirty="0">
                <a:solidFill>
                  <a:srgbClr val="CE9178"/>
                </a:solidFill>
                <a:latin typeface="Arial MT"/>
                <a:cs typeface="Arial MT"/>
              </a:rPr>
              <a:t>z</a:t>
            </a:r>
            <a:r>
              <a:rPr sz="1100" spc="5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100" spc="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100" spc="-17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100" spc="1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  <a:p>
            <a:pPr marL="775335">
              <a:lnSpc>
                <a:spcPct val="100000"/>
              </a:lnSpc>
              <a:spcBef>
                <a:spcPts val="35"/>
              </a:spcBef>
            </a:pPr>
            <a:r>
              <a:rPr sz="11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100" spc="60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r>
              <a:rPr sz="1100" spc="36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100" spc="55" dirty="0">
                <a:solidFill>
                  <a:srgbClr val="9CDCFC"/>
                </a:solidFill>
                <a:latin typeface="Arial MT"/>
                <a:cs typeface="Arial MT"/>
              </a:rPr>
              <a:t>value</a:t>
            </a:r>
            <a:r>
              <a:rPr sz="1100" spc="5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 MT"/>
                <a:cs typeface="Arial MT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100" spc="55" dirty="0">
                <a:solidFill>
                  <a:srgbClr val="D2D2D2"/>
                </a:solidFill>
                <a:latin typeface="Arial MT"/>
                <a:cs typeface="Arial MT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100" spc="55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2490" y="959548"/>
            <a:ext cx="2832100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4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spc="80" dirty="0">
                <a:solidFill>
                  <a:srgbClr val="549CD4"/>
                </a:solidFill>
                <a:latin typeface="Arial MT"/>
                <a:cs typeface="Arial MT"/>
              </a:rPr>
              <a:t>op</a:t>
            </a:r>
            <a:r>
              <a:rPr sz="1200" spc="3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200" spc="10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spc="8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n  </a:t>
            </a:r>
            <a:r>
              <a:rPr sz="1200" spc="-17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v</a:t>
            </a:r>
            <a:r>
              <a:rPr sz="1200" spc="8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200" spc="30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200" spc="8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200" spc="4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200" spc="9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80" dirty="0">
                <a:solidFill>
                  <a:srgbClr val="CE9178"/>
                </a:solidFill>
                <a:latin typeface="Arial MT"/>
                <a:cs typeface="Arial MT"/>
              </a:rPr>
              <a:t>14p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x"</a:t>
            </a:r>
            <a:r>
              <a:rPr sz="1200" spc="-2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4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200" spc="80" dirty="0">
                <a:solidFill>
                  <a:srgbClr val="D2D2D2"/>
                </a:solidFill>
                <a:latin typeface="Arial MT"/>
                <a:cs typeface="Arial MT"/>
              </a:rPr>
              <a:t>14p</a:t>
            </a:r>
            <a:r>
              <a:rPr sz="1200" dirty="0">
                <a:solidFill>
                  <a:srgbClr val="D2D2D2"/>
                </a:solidFill>
                <a:latin typeface="Arial MT"/>
                <a:cs typeface="Arial MT"/>
              </a:rPr>
              <a:t>x</a:t>
            </a:r>
            <a:r>
              <a:rPr sz="1200" spc="4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spc="4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200" spc="80" dirty="0">
                <a:solidFill>
                  <a:srgbClr val="549CD4"/>
                </a:solidFill>
                <a:latin typeface="Arial MT"/>
                <a:cs typeface="Arial MT"/>
              </a:rPr>
              <a:t>op</a:t>
            </a:r>
            <a:r>
              <a:rPr sz="1200" spc="3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200" spc="10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spc="8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  <a:p>
            <a:pPr marR="560070" algn="ctr">
              <a:lnSpc>
                <a:spcPts val="1430"/>
              </a:lnSpc>
            </a:pPr>
            <a:r>
              <a:rPr sz="12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spc="60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endParaRPr sz="1200">
              <a:latin typeface="Arial MT"/>
              <a:cs typeface="Arial MT"/>
            </a:endParaRPr>
          </a:p>
          <a:p>
            <a:pPr marR="669290" algn="ctr">
              <a:lnSpc>
                <a:spcPts val="1430"/>
              </a:lnSpc>
            </a:pPr>
            <a:r>
              <a:rPr sz="1200" spc="-5" dirty="0">
                <a:solidFill>
                  <a:srgbClr val="9CDCFC"/>
                </a:solidFill>
                <a:latin typeface="Arial MT"/>
                <a:cs typeface="Arial MT"/>
              </a:rPr>
              <a:t>v</a:t>
            </a:r>
            <a:r>
              <a:rPr sz="1200" spc="7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200" spc="2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200" spc="8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200" spc="-10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75" dirty="0">
                <a:solidFill>
                  <a:srgbClr val="CE9178"/>
                </a:solidFill>
                <a:latin typeface="Arial MT"/>
                <a:cs typeface="Arial MT"/>
              </a:rPr>
              <a:t>16p</a:t>
            </a:r>
            <a:r>
              <a:rPr sz="1200" spc="-5" dirty="0">
                <a:solidFill>
                  <a:srgbClr val="CE9178"/>
                </a:solidFill>
                <a:latin typeface="Arial MT"/>
                <a:cs typeface="Arial MT"/>
              </a:rPr>
              <a:t>x</a:t>
            </a:r>
            <a:r>
              <a:rPr sz="1200" spc="9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10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200" spc="5" dirty="0">
                <a:solidFill>
                  <a:srgbClr val="D2D2D2"/>
                </a:solidFill>
                <a:latin typeface="Arial MT"/>
                <a:cs typeface="Arial MT"/>
              </a:rPr>
              <a:t>1</a:t>
            </a:r>
            <a:r>
              <a:rPr sz="1200" dirty="0">
                <a:solidFill>
                  <a:srgbClr val="D2D2D2"/>
                </a:solidFill>
                <a:latin typeface="Arial MT"/>
                <a:cs typeface="Arial MT"/>
              </a:rPr>
              <a:t>6px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spc="-13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200" spc="4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200" spc="75" dirty="0">
                <a:solidFill>
                  <a:srgbClr val="549CD4"/>
                </a:solidFill>
                <a:latin typeface="Arial MT"/>
                <a:cs typeface="Arial MT"/>
              </a:rPr>
              <a:t>op</a:t>
            </a:r>
            <a:r>
              <a:rPr sz="1200" spc="4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200" spc="100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200" spc="-17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7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  <a:p>
            <a:pPr marR="560070" algn="ctr">
              <a:lnSpc>
                <a:spcPts val="1430"/>
              </a:lnSpc>
            </a:pPr>
            <a:r>
              <a:rPr sz="1200" spc="6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spc="60" dirty="0">
                <a:solidFill>
                  <a:srgbClr val="549CD4"/>
                </a:solidFill>
                <a:latin typeface="Arial MT"/>
                <a:cs typeface="Arial MT"/>
              </a:rPr>
              <a:t>option</a:t>
            </a:r>
            <a:endParaRPr sz="1200">
              <a:latin typeface="Arial MT"/>
              <a:cs typeface="Arial MT"/>
            </a:endParaRPr>
          </a:p>
          <a:p>
            <a:pPr marR="669925" algn="ctr">
              <a:lnSpc>
                <a:spcPts val="1435"/>
              </a:lnSpc>
            </a:pP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v</a:t>
            </a:r>
            <a:r>
              <a:rPr sz="1200" spc="7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200" spc="30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200" spc="8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200" spc="-10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80" dirty="0">
                <a:solidFill>
                  <a:srgbClr val="CE9178"/>
                </a:solidFill>
                <a:latin typeface="Arial MT"/>
                <a:cs typeface="Arial MT"/>
              </a:rPr>
              <a:t>18p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x</a:t>
            </a:r>
            <a:r>
              <a:rPr sz="1200" spc="9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10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r>
              <a:rPr sz="1200" spc="5" dirty="0">
                <a:solidFill>
                  <a:srgbClr val="D2D2D2"/>
                </a:solidFill>
                <a:latin typeface="Arial MT"/>
                <a:cs typeface="Arial MT"/>
              </a:rPr>
              <a:t>18p</a:t>
            </a:r>
            <a:r>
              <a:rPr sz="1200" dirty="0">
                <a:solidFill>
                  <a:srgbClr val="D2D2D2"/>
                </a:solidFill>
                <a:latin typeface="Arial MT"/>
                <a:cs typeface="Arial MT"/>
              </a:rPr>
              <a:t>x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spc="-1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200" spc="4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200" spc="80" dirty="0">
                <a:solidFill>
                  <a:srgbClr val="549CD4"/>
                </a:solidFill>
                <a:latin typeface="Arial MT"/>
                <a:cs typeface="Arial MT"/>
              </a:rPr>
              <a:t>op</a:t>
            </a:r>
            <a:r>
              <a:rPr sz="1200" spc="3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200" spc="10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o</a:t>
            </a:r>
            <a:r>
              <a:rPr sz="1200" spc="-17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80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  <a:p>
            <a:pPr marR="688340" algn="ctr">
              <a:lnSpc>
                <a:spcPts val="1435"/>
              </a:lnSpc>
              <a:spcBef>
                <a:spcPts val="65"/>
              </a:spcBef>
            </a:pPr>
            <a:r>
              <a:rPr sz="1200" spc="12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200" spc="-2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200" spc="145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200" spc="-1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10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200" spc="-1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200" spc="-1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12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  <a:p>
            <a:pPr marL="518159">
              <a:lnSpc>
                <a:spcPts val="1425"/>
              </a:lnSpc>
            </a:pPr>
            <a:r>
              <a:rPr sz="120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200" spc="-2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1200" spc="-1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spc="-1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75" dirty="0">
                <a:solidFill>
                  <a:srgbClr val="549CD4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  <a:p>
            <a:pPr marL="12700" marR="67945" indent="505459">
              <a:lnSpc>
                <a:spcPts val="1430"/>
              </a:lnSpc>
              <a:spcBef>
                <a:spcPts val="50"/>
              </a:spcBef>
            </a:pPr>
            <a:r>
              <a:rPr sz="1200" spc="45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spc="80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1200" spc="105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v </a:t>
            </a:r>
            <a:r>
              <a:rPr sz="1200" spc="-6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145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80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200" spc="11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80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200" spc="11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d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200" spc="-15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11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b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10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200" spc="-15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200" spc="95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114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200" spc="125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1200" spc="80" dirty="0">
                <a:solidFill>
                  <a:srgbClr val="CE9178"/>
                </a:solidFill>
                <a:latin typeface="Arial MT"/>
                <a:cs typeface="Arial MT"/>
              </a:rPr>
              <a:t>u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200" spc="-1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  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200" spc="-19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10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14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12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200" spc="-1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d</a:t>
            </a:r>
            <a:r>
              <a:rPr sz="1200" spc="-1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20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110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200" spc="-1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80" dirty="0">
                <a:solidFill>
                  <a:srgbClr val="CE9178"/>
                </a:solidFill>
                <a:latin typeface="Arial MT"/>
                <a:cs typeface="Arial MT"/>
              </a:rPr>
              <a:t>b</a:t>
            </a:r>
            <a:r>
              <a:rPr sz="1200" spc="10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200" spc="-1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80"/>
              </a:lnSpc>
            </a:pPr>
            <a:r>
              <a:rPr sz="1200" spc="7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200" spc="80" dirty="0">
                <a:solidFill>
                  <a:srgbClr val="9CDCFC"/>
                </a:solidFill>
                <a:latin typeface="Arial MT"/>
                <a:cs typeface="Arial MT"/>
              </a:rPr>
              <a:t>pe</a:t>
            </a:r>
            <a:r>
              <a:rPr sz="1200" spc="30" dirty="0">
                <a:solidFill>
                  <a:srgbClr val="9CDCFC"/>
                </a:solidFill>
                <a:latin typeface="Arial MT"/>
                <a:cs typeface="Arial MT"/>
              </a:rPr>
              <a:t>ll</a:t>
            </a:r>
            <a:r>
              <a:rPr sz="1200" spc="7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he</a:t>
            </a:r>
            <a:r>
              <a:rPr sz="1200" spc="-18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7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k</a:t>
            </a:r>
            <a:r>
              <a:rPr sz="1200" spc="-16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45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1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3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200" spc="-1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10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200" spc="7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200" spc="80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120" dirty="0">
                <a:solidFill>
                  <a:srgbClr val="808080"/>
                </a:solidFill>
                <a:latin typeface="Arial MT"/>
                <a:cs typeface="Arial MT"/>
              </a:rPr>
              <a:t>&gt;&lt;</a:t>
            </a:r>
            <a:r>
              <a:rPr sz="1200" spc="4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200" spc="80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spc="-1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75" dirty="0">
                <a:solidFill>
                  <a:srgbClr val="549CD4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  <a:p>
            <a:pPr marL="346075">
              <a:lnSpc>
                <a:spcPct val="100000"/>
              </a:lnSpc>
              <a:spcBef>
                <a:spcPts val="60"/>
              </a:spcBef>
            </a:pPr>
            <a:r>
              <a:rPr sz="120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200" spc="-215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d</a:t>
            </a:r>
            <a:r>
              <a:rPr sz="1200" spc="-1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spc="-1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75" dirty="0">
                <a:solidFill>
                  <a:srgbClr val="549CD4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3504" y="2973006"/>
            <a:ext cx="2060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2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12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2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200" spc="12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16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2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2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1200" spc="-2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20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p</a:t>
            </a:r>
            <a:r>
              <a:rPr sz="1200" spc="-18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200" spc="-2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.</a:t>
            </a:r>
            <a:r>
              <a:rPr sz="1200" spc="-2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105" dirty="0">
                <a:solidFill>
                  <a:srgbClr val="CE9178"/>
                </a:solidFill>
                <a:latin typeface="Arial MT"/>
                <a:cs typeface="Arial MT"/>
              </a:rPr>
              <a:t>j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2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CE9178"/>
                </a:solidFill>
                <a:latin typeface="Arial MT"/>
                <a:cs typeface="Arial MT"/>
              </a:rPr>
              <a:t>"</a:t>
            </a:r>
            <a:r>
              <a:rPr sz="1200" spc="-17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200" spc="120" dirty="0">
                <a:solidFill>
                  <a:srgbClr val="808080"/>
                </a:solidFill>
                <a:latin typeface="Arial MT"/>
                <a:cs typeface="Arial MT"/>
              </a:rPr>
              <a:t>&gt;&lt;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/</a:t>
            </a:r>
            <a:r>
              <a:rPr sz="1200" spc="-22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200" spc="145" dirty="0">
                <a:solidFill>
                  <a:srgbClr val="549CD4"/>
                </a:solidFill>
                <a:latin typeface="Arial MT"/>
                <a:cs typeface="Arial MT"/>
              </a:rPr>
              <a:t>sc</a:t>
            </a:r>
            <a:r>
              <a:rPr sz="1200" spc="120" dirty="0">
                <a:solidFill>
                  <a:srgbClr val="549CD4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spc="-1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p</a:t>
            </a:r>
            <a:r>
              <a:rPr sz="1200" spc="-10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spc="125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2490" y="2973006"/>
            <a:ext cx="92646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ts val="1435"/>
              </a:lnSpc>
              <a:spcBef>
                <a:spcPts val="100"/>
              </a:spcBef>
            </a:pPr>
            <a:r>
              <a:rPr sz="1200" spc="120" dirty="0">
                <a:solidFill>
                  <a:srgbClr val="808080"/>
                </a:solidFill>
                <a:latin typeface="Arial MT"/>
                <a:cs typeface="Arial MT"/>
              </a:rPr>
              <a:t>&lt;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200" spc="-1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200" spc="-1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r</a:t>
            </a:r>
            <a:r>
              <a:rPr sz="1200" spc="-2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i</a:t>
            </a:r>
            <a:r>
              <a:rPr sz="1200" spc="-1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p</a:t>
            </a:r>
            <a:r>
              <a:rPr sz="1200" spc="-1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  <a:p>
            <a:pPr marL="184150">
              <a:lnSpc>
                <a:spcPts val="1430"/>
              </a:lnSpc>
            </a:pPr>
            <a:r>
              <a:rPr sz="1200" spc="45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200" spc="45" dirty="0">
                <a:solidFill>
                  <a:srgbClr val="549CD4"/>
                </a:solidFill>
                <a:latin typeface="Arial MT"/>
                <a:cs typeface="Arial MT"/>
              </a:rPr>
              <a:t>body</a:t>
            </a:r>
            <a:r>
              <a:rPr sz="1200" spc="45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spc="30" dirty="0">
                <a:solidFill>
                  <a:srgbClr val="808080"/>
                </a:solidFill>
                <a:latin typeface="Arial MT"/>
                <a:cs typeface="Arial MT"/>
              </a:rPr>
              <a:t>&lt;/</a:t>
            </a:r>
            <a:r>
              <a:rPr sz="1200" spc="30" dirty="0">
                <a:solidFill>
                  <a:srgbClr val="549CD4"/>
                </a:solidFill>
                <a:latin typeface="Arial MT"/>
                <a:cs typeface="Arial MT"/>
              </a:rPr>
              <a:t>html</a:t>
            </a:r>
            <a:r>
              <a:rPr sz="1200" spc="30" dirty="0">
                <a:solidFill>
                  <a:srgbClr val="808080"/>
                </a:solidFill>
                <a:latin typeface="Arial MT"/>
                <a:cs typeface="Arial MT"/>
              </a:rPr>
              <a:t>&gt;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0482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165" y="104393"/>
            <a:ext cx="247523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080" indent="-50800">
              <a:lnSpc>
                <a:spcPct val="156000"/>
              </a:lnSpc>
              <a:spcBef>
                <a:spcPts val="95"/>
              </a:spcBef>
            </a:pPr>
            <a:r>
              <a:rPr spc="-15" dirty="0"/>
              <a:t>Various</a:t>
            </a:r>
            <a:r>
              <a:rPr spc="-30" dirty="0"/>
              <a:t> </a:t>
            </a:r>
            <a:r>
              <a:rPr dirty="0"/>
              <a:t>Front</a:t>
            </a:r>
            <a:r>
              <a:rPr spc="-15" dirty="0"/>
              <a:t> </a:t>
            </a:r>
            <a:r>
              <a:rPr spc="-55" dirty="0"/>
              <a:t>End</a:t>
            </a:r>
            <a:r>
              <a:rPr spc="5" dirty="0"/>
              <a:t> </a:t>
            </a:r>
            <a:r>
              <a:rPr spc="-65" dirty="0"/>
              <a:t>Programs: </a:t>
            </a:r>
            <a:r>
              <a:rPr spc="-370" dirty="0"/>
              <a:t> </a:t>
            </a:r>
            <a:r>
              <a:rPr spc="-25" dirty="0"/>
              <a:t>script.js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/>
              <a:t>.</a:t>
            </a:r>
            <a:r>
              <a:rPr spc="-220" dirty="0"/>
              <a:t> </a:t>
            </a:r>
            <a:r>
              <a:rPr dirty="0"/>
              <a:t>e</a:t>
            </a:r>
            <a:r>
              <a:rPr spc="-180" dirty="0"/>
              <a:t> </a:t>
            </a:r>
            <a:r>
              <a:rPr dirty="0"/>
              <a:t>d</a:t>
            </a:r>
            <a:r>
              <a:rPr spc="-180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spc="110" dirty="0"/>
              <a:t>t</a:t>
            </a:r>
            <a:r>
              <a:rPr dirty="0"/>
              <a:t>o</a:t>
            </a:r>
            <a:r>
              <a:rPr spc="-180" dirty="0"/>
              <a:t> </a:t>
            </a:r>
            <a:r>
              <a:rPr dirty="0"/>
              <a:t>r  </a:t>
            </a:r>
            <a:r>
              <a:rPr spc="-114" dirty="0"/>
              <a:t> </a:t>
            </a:r>
            <a:r>
              <a:rPr dirty="0">
                <a:solidFill>
                  <a:srgbClr val="D2D2D2"/>
                </a:solidFill>
              </a:rPr>
              <a:t>{</a:t>
            </a:r>
          </a:p>
          <a:p>
            <a:pPr marL="184150" marR="1395730">
              <a:lnSpc>
                <a:spcPts val="1430"/>
              </a:lnSpc>
              <a:spcBef>
                <a:spcPts val="50"/>
              </a:spcBef>
            </a:pPr>
            <a:r>
              <a:rPr spc="105" dirty="0">
                <a:solidFill>
                  <a:srgbClr val="9CDCFC"/>
                </a:solidFill>
              </a:rPr>
              <a:t>w</a:t>
            </a:r>
            <a:r>
              <a:rPr dirty="0">
                <a:solidFill>
                  <a:srgbClr val="9CDCFC"/>
                </a:solidFill>
              </a:rPr>
              <a:t>i</a:t>
            </a:r>
            <a:r>
              <a:rPr spc="-155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d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110" dirty="0">
                <a:solidFill>
                  <a:srgbClr val="9CDCFC"/>
                </a:solidFill>
              </a:rPr>
              <a:t>t</a:t>
            </a:r>
            <a:r>
              <a:rPr spc="85" dirty="0">
                <a:solidFill>
                  <a:srgbClr val="9CDCFC"/>
                </a:solidFill>
              </a:rPr>
              <a:t>h</a:t>
            </a:r>
            <a:r>
              <a:rPr dirty="0">
                <a:solidFill>
                  <a:srgbClr val="D2D2D2"/>
                </a:solidFill>
              </a:rPr>
              <a:t>: </a:t>
            </a:r>
            <a:r>
              <a:rPr spc="-30" dirty="0">
                <a:solidFill>
                  <a:srgbClr val="D2D2D2"/>
                </a:solidFill>
              </a:rPr>
              <a:t> </a:t>
            </a:r>
            <a:r>
              <a:rPr spc="80" dirty="0">
                <a:solidFill>
                  <a:srgbClr val="B5CEA8"/>
                </a:solidFill>
              </a:rPr>
              <a:t>500p</a:t>
            </a:r>
            <a:r>
              <a:rPr dirty="0">
                <a:solidFill>
                  <a:srgbClr val="B5CEA8"/>
                </a:solidFill>
              </a:rPr>
              <a:t>x</a:t>
            </a:r>
            <a:r>
              <a:rPr dirty="0">
                <a:solidFill>
                  <a:srgbClr val="D2D2D2"/>
                </a:solidFill>
              </a:rPr>
              <a:t>;  </a:t>
            </a:r>
            <a:r>
              <a:rPr spc="80" dirty="0">
                <a:solidFill>
                  <a:srgbClr val="9CDCFC"/>
                </a:solidFill>
              </a:rPr>
              <a:t>h</a:t>
            </a:r>
            <a:r>
              <a:rPr dirty="0">
                <a:solidFill>
                  <a:srgbClr val="9CDCFC"/>
                </a:solidFill>
              </a:rPr>
              <a:t>e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i</a:t>
            </a:r>
            <a:r>
              <a:rPr spc="-155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g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80" dirty="0">
                <a:solidFill>
                  <a:srgbClr val="9CDCFC"/>
                </a:solidFill>
              </a:rPr>
              <a:t>h</a:t>
            </a:r>
            <a:r>
              <a:rPr spc="114" dirty="0">
                <a:solidFill>
                  <a:srgbClr val="9CDCFC"/>
                </a:solidFill>
              </a:rPr>
              <a:t>t</a:t>
            </a:r>
            <a:r>
              <a:rPr dirty="0">
                <a:solidFill>
                  <a:srgbClr val="D2D2D2"/>
                </a:solidFill>
              </a:rPr>
              <a:t>: </a:t>
            </a:r>
            <a:r>
              <a:rPr spc="120" dirty="0">
                <a:solidFill>
                  <a:srgbClr val="D2D2D2"/>
                </a:solidFill>
              </a:rPr>
              <a:t> </a:t>
            </a:r>
            <a:r>
              <a:rPr spc="80" dirty="0">
                <a:solidFill>
                  <a:srgbClr val="B5CEA8"/>
                </a:solidFill>
              </a:rPr>
              <a:t>400p</a:t>
            </a:r>
            <a:r>
              <a:rPr spc="-10" dirty="0">
                <a:solidFill>
                  <a:srgbClr val="B5CEA8"/>
                </a:solidFill>
              </a:rPr>
              <a:t>x</a:t>
            </a:r>
            <a:r>
              <a:rPr dirty="0">
                <a:solidFill>
                  <a:srgbClr val="D2D2D2"/>
                </a:solidFill>
              </a:rPr>
              <a:t>;</a:t>
            </a:r>
          </a:p>
          <a:p>
            <a:pPr marL="184150">
              <a:lnSpc>
                <a:spcPts val="1375"/>
              </a:lnSpc>
            </a:pPr>
            <a:r>
              <a:rPr spc="45" dirty="0">
                <a:solidFill>
                  <a:srgbClr val="9CDCFC"/>
                </a:solidFill>
              </a:rPr>
              <a:t>m</a:t>
            </a:r>
            <a:r>
              <a:rPr spc="80" dirty="0">
                <a:solidFill>
                  <a:srgbClr val="9CDCFC"/>
                </a:solidFill>
              </a:rPr>
              <a:t>a</a:t>
            </a:r>
            <a:r>
              <a:rPr spc="45" dirty="0">
                <a:solidFill>
                  <a:srgbClr val="9CDCFC"/>
                </a:solidFill>
              </a:rPr>
              <a:t>r</a:t>
            </a:r>
            <a:r>
              <a:rPr spc="80" dirty="0">
                <a:solidFill>
                  <a:srgbClr val="9CDCFC"/>
                </a:solidFill>
              </a:rPr>
              <a:t>g</a:t>
            </a:r>
            <a:r>
              <a:rPr spc="105" dirty="0">
                <a:solidFill>
                  <a:srgbClr val="9CDCFC"/>
                </a:solidFill>
              </a:rPr>
              <a:t>i</a:t>
            </a:r>
            <a:r>
              <a:rPr spc="5" dirty="0">
                <a:solidFill>
                  <a:srgbClr val="9CDCFC"/>
                </a:solidFill>
              </a:rPr>
              <a:t>n</a:t>
            </a:r>
            <a:r>
              <a:rPr dirty="0">
                <a:solidFill>
                  <a:srgbClr val="D2D2D2"/>
                </a:solidFill>
              </a:rPr>
              <a:t>: </a:t>
            </a:r>
            <a:r>
              <a:rPr spc="-30" dirty="0">
                <a:solidFill>
                  <a:srgbClr val="D2D2D2"/>
                </a:solidFill>
              </a:rPr>
              <a:t> </a:t>
            </a:r>
            <a:r>
              <a:rPr spc="5" dirty="0">
                <a:solidFill>
                  <a:srgbClr val="B5CEA8"/>
                </a:solidFill>
              </a:rPr>
              <a:t>50p</a:t>
            </a:r>
            <a:r>
              <a:rPr dirty="0">
                <a:solidFill>
                  <a:srgbClr val="B5CEA8"/>
                </a:solidFill>
              </a:rPr>
              <a:t>x</a:t>
            </a:r>
            <a:r>
              <a:rPr spc="-35" dirty="0">
                <a:solidFill>
                  <a:srgbClr val="B5CEA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a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spc="80" dirty="0">
                <a:solidFill>
                  <a:srgbClr val="CE9178"/>
                </a:solidFill>
              </a:rPr>
              <a:t>u</a:t>
            </a:r>
            <a:r>
              <a:rPr spc="110" dirty="0">
                <a:solidFill>
                  <a:srgbClr val="CE9178"/>
                </a:solidFill>
              </a:rPr>
              <a:t>t</a:t>
            </a:r>
            <a:r>
              <a:rPr dirty="0">
                <a:solidFill>
                  <a:srgbClr val="CE9178"/>
                </a:solidFill>
              </a:rPr>
              <a:t>o</a:t>
            </a:r>
            <a:r>
              <a:rPr spc="-17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;</a:t>
            </a:r>
          </a:p>
          <a:p>
            <a:pPr marL="184150">
              <a:lnSpc>
                <a:spcPts val="1435"/>
              </a:lnSpc>
            </a:pPr>
            <a:r>
              <a:rPr dirty="0">
                <a:solidFill>
                  <a:srgbClr val="9CDCFC"/>
                </a:solidFill>
              </a:rPr>
              <a:t>b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o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120" dirty="0">
                <a:solidFill>
                  <a:srgbClr val="9CDCFC"/>
                </a:solidFill>
              </a:rPr>
              <a:t>r</a:t>
            </a:r>
            <a:r>
              <a:rPr dirty="0">
                <a:solidFill>
                  <a:srgbClr val="9CDCFC"/>
                </a:solidFill>
              </a:rPr>
              <a:t>d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e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r</a:t>
            </a:r>
            <a:r>
              <a:rPr spc="-21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:</a:t>
            </a:r>
            <a:r>
              <a:rPr spc="80" dirty="0">
                <a:solidFill>
                  <a:srgbClr val="D2D2D2"/>
                </a:solidFill>
              </a:rPr>
              <a:t> </a:t>
            </a:r>
            <a:r>
              <a:rPr spc="5" dirty="0">
                <a:solidFill>
                  <a:srgbClr val="B5CEA8"/>
                </a:solidFill>
              </a:rPr>
              <a:t>1p</a:t>
            </a:r>
            <a:r>
              <a:rPr dirty="0">
                <a:solidFill>
                  <a:srgbClr val="B5CEA8"/>
                </a:solidFill>
              </a:rPr>
              <a:t>x</a:t>
            </a:r>
            <a:r>
              <a:rPr spc="-35" dirty="0">
                <a:solidFill>
                  <a:srgbClr val="B5CEA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s</a:t>
            </a:r>
            <a:r>
              <a:rPr spc="-18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o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l</a:t>
            </a:r>
            <a:r>
              <a:rPr spc="-229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i</a:t>
            </a:r>
            <a:r>
              <a:rPr spc="-15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d </a:t>
            </a:r>
            <a:r>
              <a:rPr spc="95" dirty="0">
                <a:solidFill>
                  <a:srgbClr val="CE9178"/>
                </a:solidFill>
              </a:rPr>
              <a:t> </a:t>
            </a:r>
            <a:r>
              <a:rPr spc="80" dirty="0">
                <a:solidFill>
                  <a:srgbClr val="CE9178"/>
                </a:solidFill>
              </a:rPr>
              <a:t>#</a:t>
            </a:r>
            <a:r>
              <a:rPr spc="70" dirty="0">
                <a:solidFill>
                  <a:srgbClr val="CE9178"/>
                </a:solidFill>
              </a:rPr>
              <a:t>cc</a:t>
            </a:r>
            <a:r>
              <a:rPr spc="75" dirty="0">
                <a:solidFill>
                  <a:srgbClr val="CE9178"/>
                </a:solidFill>
              </a:rPr>
              <a:t>c</a:t>
            </a:r>
            <a:r>
              <a:rPr dirty="0">
                <a:solidFill>
                  <a:srgbClr val="D2D2D2"/>
                </a:solidFill>
              </a:rPr>
              <a:t>;</a:t>
            </a:r>
          </a:p>
          <a:p>
            <a:pPr marL="184150">
              <a:lnSpc>
                <a:spcPts val="1435"/>
              </a:lnSpc>
              <a:spcBef>
                <a:spcPts val="65"/>
              </a:spcBef>
            </a:pPr>
            <a:r>
              <a:rPr spc="60" dirty="0">
                <a:solidFill>
                  <a:srgbClr val="9CDCFC"/>
                </a:solidFill>
              </a:rPr>
              <a:t>padding</a:t>
            </a:r>
            <a:r>
              <a:rPr spc="60" dirty="0">
                <a:solidFill>
                  <a:srgbClr val="D2D2D2"/>
                </a:solidFill>
              </a:rPr>
              <a:t>:</a:t>
            </a:r>
            <a:r>
              <a:rPr spc="425" dirty="0">
                <a:solidFill>
                  <a:srgbClr val="D2D2D2"/>
                </a:solidFill>
              </a:rPr>
              <a:t> </a:t>
            </a:r>
            <a:r>
              <a:rPr spc="45" dirty="0">
                <a:solidFill>
                  <a:srgbClr val="B5CEA8"/>
                </a:solidFill>
              </a:rPr>
              <a:t>10px</a:t>
            </a:r>
            <a:r>
              <a:rPr spc="45" dirty="0">
                <a:solidFill>
                  <a:srgbClr val="D2D2D2"/>
                </a:solidFill>
              </a:rPr>
              <a:t>;</a:t>
            </a:r>
          </a:p>
          <a:p>
            <a:pPr marL="184150">
              <a:lnSpc>
                <a:spcPts val="1430"/>
              </a:lnSpc>
            </a:pPr>
            <a:r>
              <a:rPr spc="155" dirty="0">
                <a:solidFill>
                  <a:srgbClr val="9CDCFC"/>
                </a:solidFill>
              </a:rPr>
              <a:t>bo</a:t>
            </a:r>
            <a:r>
              <a:rPr spc="70" dirty="0">
                <a:solidFill>
                  <a:srgbClr val="9CDCFC"/>
                </a:solidFill>
              </a:rPr>
              <a:t>x</a:t>
            </a:r>
            <a:r>
              <a:rPr dirty="0">
                <a:solidFill>
                  <a:srgbClr val="9CDCFC"/>
                </a:solidFill>
              </a:rPr>
              <a:t>-</a:t>
            </a:r>
            <a:r>
              <a:rPr spc="-21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s</a:t>
            </a:r>
            <a:r>
              <a:rPr spc="-185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i</a:t>
            </a:r>
            <a:r>
              <a:rPr spc="-150" dirty="0">
                <a:solidFill>
                  <a:srgbClr val="9CDCFC"/>
                </a:solidFill>
              </a:rPr>
              <a:t> </a:t>
            </a:r>
            <a:r>
              <a:rPr spc="70" dirty="0">
                <a:solidFill>
                  <a:srgbClr val="9CDCFC"/>
                </a:solidFill>
              </a:rPr>
              <a:t>z</a:t>
            </a:r>
            <a:r>
              <a:rPr dirty="0">
                <a:solidFill>
                  <a:srgbClr val="9CDCFC"/>
                </a:solidFill>
              </a:rPr>
              <a:t>i</a:t>
            </a:r>
            <a:r>
              <a:rPr spc="-150" dirty="0">
                <a:solidFill>
                  <a:srgbClr val="9CDCFC"/>
                </a:solidFill>
              </a:rPr>
              <a:t> </a:t>
            </a:r>
            <a:r>
              <a:rPr spc="80" dirty="0">
                <a:solidFill>
                  <a:srgbClr val="9CDCFC"/>
                </a:solidFill>
              </a:rPr>
              <a:t>n</a:t>
            </a:r>
            <a:r>
              <a:rPr dirty="0">
                <a:solidFill>
                  <a:srgbClr val="9CDCFC"/>
                </a:solidFill>
              </a:rPr>
              <a:t>g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: </a:t>
            </a:r>
            <a:r>
              <a:rPr spc="120" dirty="0">
                <a:solidFill>
                  <a:srgbClr val="D2D2D2"/>
                </a:solidFill>
              </a:rPr>
              <a:t> </a:t>
            </a:r>
            <a:r>
              <a:rPr spc="80" dirty="0">
                <a:solidFill>
                  <a:srgbClr val="CE9178"/>
                </a:solidFill>
              </a:rPr>
              <a:t>bo</a:t>
            </a:r>
            <a:r>
              <a:rPr spc="50" dirty="0">
                <a:solidFill>
                  <a:srgbClr val="CE9178"/>
                </a:solidFill>
              </a:rPr>
              <a:t>r</a:t>
            </a:r>
            <a:r>
              <a:rPr spc="80" dirty="0">
                <a:solidFill>
                  <a:srgbClr val="CE9178"/>
                </a:solidFill>
              </a:rPr>
              <a:t>de</a:t>
            </a:r>
            <a:r>
              <a:rPr spc="45" dirty="0">
                <a:solidFill>
                  <a:srgbClr val="CE9178"/>
                </a:solidFill>
              </a:rPr>
              <a:t>r-</a:t>
            </a:r>
            <a:r>
              <a:rPr spc="80" dirty="0">
                <a:solidFill>
                  <a:srgbClr val="CE9178"/>
                </a:solidFill>
              </a:rPr>
              <a:t>bo</a:t>
            </a:r>
            <a:r>
              <a:rPr spc="-5" dirty="0">
                <a:solidFill>
                  <a:srgbClr val="CE9178"/>
                </a:solidFill>
              </a:rPr>
              <a:t>x</a:t>
            </a:r>
            <a:r>
              <a:rPr dirty="0">
                <a:solidFill>
                  <a:srgbClr val="D2D2D2"/>
                </a:solidFill>
              </a:rPr>
              <a:t>;</a:t>
            </a:r>
          </a:p>
          <a:p>
            <a:pPr marL="184150">
              <a:lnSpc>
                <a:spcPts val="1430"/>
              </a:lnSpc>
            </a:pPr>
            <a:r>
              <a:rPr spc="110" dirty="0">
                <a:solidFill>
                  <a:srgbClr val="9CDCFC"/>
                </a:solidFill>
              </a:rPr>
              <a:t>f</a:t>
            </a:r>
            <a:r>
              <a:rPr dirty="0">
                <a:solidFill>
                  <a:srgbClr val="9CDCFC"/>
                </a:solidFill>
              </a:rPr>
              <a:t>o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80" dirty="0">
                <a:solidFill>
                  <a:srgbClr val="9CDCFC"/>
                </a:solidFill>
              </a:rPr>
              <a:t>n</a:t>
            </a:r>
            <a:r>
              <a:rPr spc="114" dirty="0">
                <a:solidFill>
                  <a:srgbClr val="9CDCFC"/>
                </a:solidFill>
              </a:rPr>
              <a:t>t</a:t>
            </a:r>
            <a:r>
              <a:rPr dirty="0">
                <a:solidFill>
                  <a:srgbClr val="9CDCFC"/>
                </a:solidFill>
              </a:rPr>
              <a:t>-</a:t>
            </a:r>
            <a:r>
              <a:rPr spc="-210" dirty="0">
                <a:solidFill>
                  <a:srgbClr val="9CDCFC"/>
                </a:solidFill>
              </a:rPr>
              <a:t> </a:t>
            </a:r>
            <a:r>
              <a:rPr spc="114" dirty="0">
                <a:solidFill>
                  <a:srgbClr val="9CDCFC"/>
                </a:solidFill>
              </a:rPr>
              <a:t>f</a:t>
            </a:r>
            <a:r>
              <a:rPr dirty="0">
                <a:solidFill>
                  <a:srgbClr val="9CDCFC"/>
                </a:solidFill>
              </a:rPr>
              <a:t>a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125" dirty="0">
                <a:solidFill>
                  <a:srgbClr val="9CDCFC"/>
                </a:solidFill>
              </a:rPr>
              <a:t>m</a:t>
            </a:r>
            <a:r>
              <a:rPr dirty="0">
                <a:solidFill>
                  <a:srgbClr val="9CDCFC"/>
                </a:solidFill>
              </a:rPr>
              <a:t>i</a:t>
            </a:r>
            <a:r>
              <a:rPr spc="-15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l</a:t>
            </a:r>
            <a:r>
              <a:rPr spc="-15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y</a:t>
            </a:r>
            <a:r>
              <a:rPr spc="-19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:  </a:t>
            </a:r>
            <a:r>
              <a:rPr spc="-60" dirty="0">
                <a:solidFill>
                  <a:srgbClr val="D2D2D2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A</a:t>
            </a:r>
            <a:r>
              <a:rPr spc="-9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r</a:t>
            </a:r>
            <a:r>
              <a:rPr spc="-13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i</a:t>
            </a:r>
            <a:r>
              <a:rPr spc="-8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a</a:t>
            </a:r>
            <a:r>
              <a:rPr spc="-10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l</a:t>
            </a:r>
            <a:r>
              <a:rPr spc="-14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,  </a:t>
            </a:r>
            <a:r>
              <a:rPr spc="-135" dirty="0">
                <a:solidFill>
                  <a:srgbClr val="D2D2D2"/>
                </a:solidFill>
              </a:rPr>
              <a:t> </a:t>
            </a:r>
            <a:r>
              <a:rPr spc="145" dirty="0">
                <a:solidFill>
                  <a:srgbClr val="CE9178"/>
                </a:solidFill>
              </a:rPr>
              <a:t>s</a:t>
            </a:r>
            <a:r>
              <a:rPr dirty="0">
                <a:solidFill>
                  <a:srgbClr val="CE9178"/>
                </a:solidFill>
              </a:rPr>
              <a:t>a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spc="80" dirty="0">
                <a:solidFill>
                  <a:srgbClr val="CE9178"/>
                </a:solidFill>
              </a:rPr>
              <a:t>n</a:t>
            </a:r>
            <a:r>
              <a:rPr dirty="0">
                <a:solidFill>
                  <a:srgbClr val="CE9178"/>
                </a:solidFill>
              </a:rPr>
              <a:t>s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-</a:t>
            </a:r>
            <a:r>
              <a:rPr spc="-210" dirty="0">
                <a:solidFill>
                  <a:srgbClr val="CE9178"/>
                </a:solidFill>
              </a:rPr>
              <a:t> </a:t>
            </a:r>
            <a:r>
              <a:rPr spc="145" dirty="0">
                <a:solidFill>
                  <a:srgbClr val="CE9178"/>
                </a:solidFill>
              </a:rPr>
              <a:t>s</a:t>
            </a:r>
            <a:r>
              <a:rPr dirty="0">
                <a:solidFill>
                  <a:srgbClr val="CE9178"/>
                </a:solidFill>
              </a:rPr>
              <a:t>e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r</a:t>
            </a:r>
            <a:r>
              <a:rPr spc="-21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i</a:t>
            </a:r>
            <a:r>
              <a:rPr spc="-15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f</a:t>
            </a:r>
            <a:r>
              <a:rPr spc="-21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;</a:t>
            </a:r>
          </a:p>
          <a:p>
            <a:pPr marL="12700">
              <a:lnSpc>
                <a:spcPts val="1435"/>
              </a:lnSpc>
            </a:pPr>
            <a:r>
              <a:rPr dirty="0">
                <a:solidFill>
                  <a:srgbClr val="D2D2D2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/>
          </a:p>
          <a:p>
            <a:pPr marL="12700">
              <a:lnSpc>
                <a:spcPct val="100000"/>
              </a:lnSpc>
            </a:pPr>
            <a:r>
              <a:rPr dirty="0"/>
              <a:t>.</a:t>
            </a:r>
            <a:r>
              <a:rPr spc="-220" dirty="0"/>
              <a:t> </a:t>
            </a:r>
            <a:r>
              <a:rPr spc="110" dirty="0"/>
              <a:t>t</a:t>
            </a:r>
            <a:r>
              <a:rPr dirty="0"/>
              <a:t>o</a:t>
            </a:r>
            <a:r>
              <a:rPr spc="-180" dirty="0"/>
              <a:t> </a:t>
            </a:r>
            <a:r>
              <a:rPr dirty="0"/>
              <a:t>o</a:t>
            </a:r>
            <a:r>
              <a:rPr spc="-180" dirty="0"/>
              <a:t> </a:t>
            </a:r>
            <a:r>
              <a:rPr spc="105" dirty="0"/>
              <a:t>l</a:t>
            </a:r>
            <a:r>
              <a:rPr dirty="0"/>
              <a:t>b</a:t>
            </a:r>
            <a:r>
              <a:rPr spc="-180" dirty="0"/>
              <a:t> </a:t>
            </a:r>
            <a:r>
              <a:rPr dirty="0"/>
              <a:t>a</a:t>
            </a:r>
            <a:r>
              <a:rPr spc="-180" dirty="0"/>
              <a:t> </a:t>
            </a:r>
            <a:r>
              <a:rPr dirty="0"/>
              <a:t>r </a:t>
            </a:r>
            <a:r>
              <a:rPr spc="145" dirty="0"/>
              <a:t> </a:t>
            </a:r>
            <a:r>
              <a:rPr dirty="0"/>
              <a:t>b</a:t>
            </a:r>
            <a:r>
              <a:rPr spc="-180" dirty="0"/>
              <a:t> </a:t>
            </a:r>
            <a:r>
              <a:rPr spc="80" dirty="0"/>
              <a:t>u</a:t>
            </a:r>
            <a:r>
              <a:rPr spc="110" dirty="0"/>
              <a:t>tt</a:t>
            </a:r>
            <a:r>
              <a:rPr dirty="0"/>
              <a:t>o</a:t>
            </a:r>
            <a:r>
              <a:rPr spc="-180" dirty="0"/>
              <a:t> </a:t>
            </a:r>
            <a:r>
              <a:rPr spc="90" dirty="0"/>
              <a:t>n</a:t>
            </a:r>
            <a:r>
              <a:rPr dirty="0">
                <a:solidFill>
                  <a:srgbClr val="D2D2D2"/>
                </a:solidFill>
              </a:rPr>
              <a:t>, </a:t>
            </a:r>
            <a:r>
              <a:rPr spc="45" dirty="0">
                <a:solidFill>
                  <a:srgbClr val="D2D2D2"/>
                </a:solidFill>
              </a:rPr>
              <a:t> </a:t>
            </a:r>
            <a:r>
              <a:rPr dirty="0"/>
              <a:t>.</a:t>
            </a:r>
            <a:r>
              <a:rPr spc="-220" dirty="0"/>
              <a:t> </a:t>
            </a:r>
            <a:r>
              <a:rPr spc="110" dirty="0"/>
              <a:t>t</a:t>
            </a:r>
            <a:r>
              <a:rPr dirty="0"/>
              <a:t>o</a:t>
            </a:r>
            <a:r>
              <a:rPr spc="-180" dirty="0"/>
              <a:t> </a:t>
            </a:r>
            <a:r>
              <a:rPr dirty="0"/>
              <a:t>o</a:t>
            </a:r>
            <a:r>
              <a:rPr spc="-180" dirty="0"/>
              <a:t> </a:t>
            </a:r>
            <a:r>
              <a:rPr spc="105" dirty="0"/>
              <a:t>l</a:t>
            </a:r>
            <a:r>
              <a:rPr dirty="0"/>
              <a:t>b</a:t>
            </a:r>
            <a:r>
              <a:rPr spc="-180" dirty="0"/>
              <a:t> </a:t>
            </a:r>
            <a:r>
              <a:rPr dirty="0"/>
              <a:t>a</a:t>
            </a:r>
            <a:r>
              <a:rPr spc="-180" dirty="0"/>
              <a:t> </a:t>
            </a:r>
            <a:r>
              <a:rPr dirty="0"/>
              <a:t>r </a:t>
            </a:r>
            <a:r>
              <a:rPr spc="70" dirty="0"/>
              <a:t> </a:t>
            </a:r>
            <a:r>
              <a:rPr spc="145" dirty="0"/>
              <a:t>s</a:t>
            </a:r>
            <a:r>
              <a:rPr dirty="0"/>
              <a:t>e</a:t>
            </a:r>
            <a:r>
              <a:rPr spc="-180" dirty="0"/>
              <a:t> </a:t>
            </a:r>
            <a:r>
              <a:rPr spc="105" dirty="0"/>
              <a:t>l</a:t>
            </a:r>
            <a:r>
              <a:rPr dirty="0"/>
              <a:t>e</a:t>
            </a:r>
            <a:r>
              <a:rPr spc="-180" dirty="0"/>
              <a:t> </a:t>
            </a:r>
            <a:r>
              <a:rPr dirty="0"/>
              <a:t>c</a:t>
            </a:r>
            <a:r>
              <a:rPr spc="-190" dirty="0"/>
              <a:t> </a:t>
            </a:r>
            <a:r>
              <a:rPr dirty="0"/>
              <a:t>t </a:t>
            </a:r>
            <a:r>
              <a:rPr spc="-95" dirty="0"/>
              <a:t> </a:t>
            </a:r>
            <a:r>
              <a:rPr dirty="0">
                <a:solidFill>
                  <a:srgbClr val="D2D2D2"/>
                </a:solidFill>
              </a:rPr>
              <a:t>{</a:t>
            </a:r>
          </a:p>
          <a:p>
            <a:pPr marL="184150">
              <a:lnSpc>
                <a:spcPts val="1435"/>
              </a:lnSpc>
              <a:spcBef>
                <a:spcPts val="65"/>
              </a:spcBef>
              <a:tabLst>
                <a:tab pos="1099185" algn="l"/>
              </a:tabLst>
            </a:pPr>
            <a:r>
              <a:rPr spc="55" dirty="0">
                <a:solidFill>
                  <a:srgbClr val="9CDCFC"/>
                </a:solidFill>
              </a:rPr>
              <a:t>fo</a:t>
            </a:r>
            <a:r>
              <a:rPr spc="-175" dirty="0">
                <a:solidFill>
                  <a:srgbClr val="9CDCFC"/>
                </a:solidFill>
              </a:rPr>
              <a:t> </a:t>
            </a:r>
            <a:r>
              <a:rPr spc="65" dirty="0">
                <a:solidFill>
                  <a:srgbClr val="9CDCFC"/>
                </a:solidFill>
              </a:rPr>
              <a:t>nt-</a:t>
            </a:r>
            <a:r>
              <a:rPr spc="-21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s</a:t>
            </a:r>
            <a:r>
              <a:rPr spc="-185" dirty="0">
                <a:solidFill>
                  <a:srgbClr val="9CDCFC"/>
                </a:solidFill>
              </a:rPr>
              <a:t> </a:t>
            </a:r>
            <a:r>
              <a:rPr spc="-5" dirty="0">
                <a:solidFill>
                  <a:srgbClr val="9CDCFC"/>
                </a:solidFill>
              </a:rPr>
              <a:t>i</a:t>
            </a:r>
            <a:r>
              <a:rPr spc="-145" dirty="0">
                <a:solidFill>
                  <a:srgbClr val="9CDCFC"/>
                </a:solidFill>
              </a:rPr>
              <a:t> </a:t>
            </a:r>
            <a:r>
              <a:rPr spc="35" dirty="0">
                <a:solidFill>
                  <a:srgbClr val="9CDCFC"/>
                </a:solidFill>
              </a:rPr>
              <a:t>ze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:	</a:t>
            </a:r>
            <a:r>
              <a:rPr spc="45" dirty="0">
                <a:solidFill>
                  <a:srgbClr val="B5CEA8"/>
                </a:solidFill>
              </a:rPr>
              <a:t>16px</a:t>
            </a:r>
            <a:r>
              <a:rPr spc="45" dirty="0">
                <a:solidFill>
                  <a:srgbClr val="D2D2D2"/>
                </a:solidFill>
              </a:rPr>
              <a:t>;</a:t>
            </a:r>
          </a:p>
          <a:p>
            <a:pPr marL="184150" marR="737870">
              <a:lnSpc>
                <a:spcPts val="1430"/>
              </a:lnSpc>
              <a:spcBef>
                <a:spcPts val="50"/>
              </a:spcBef>
            </a:pPr>
            <a:r>
              <a:rPr dirty="0">
                <a:solidFill>
                  <a:srgbClr val="9CDCFC"/>
                </a:solidFill>
              </a:rPr>
              <a:t>b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o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120" dirty="0">
                <a:solidFill>
                  <a:srgbClr val="9CDCFC"/>
                </a:solidFill>
              </a:rPr>
              <a:t>r</a:t>
            </a:r>
            <a:r>
              <a:rPr dirty="0">
                <a:solidFill>
                  <a:srgbClr val="9CDCFC"/>
                </a:solidFill>
              </a:rPr>
              <a:t>d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e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r</a:t>
            </a:r>
            <a:r>
              <a:rPr spc="-21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:</a:t>
            </a:r>
            <a:r>
              <a:rPr spc="80" dirty="0">
                <a:solidFill>
                  <a:srgbClr val="D2D2D2"/>
                </a:solidFill>
              </a:rPr>
              <a:t> </a:t>
            </a:r>
            <a:r>
              <a:rPr spc="5" dirty="0">
                <a:solidFill>
                  <a:srgbClr val="B5CEA8"/>
                </a:solidFill>
              </a:rPr>
              <a:t>1p</a:t>
            </a:r>
            <a:r>
              <a:rPr dirty="0">
                <a:solidFill>
                  <a:srgbClr val="B5CEA8"/>
                </a:solidFill>
              </a:rPr>
              <a:t>x</a:t>
            </a:r>
            <a:r>
              <a:rPr spc="-35" dirty="0">
                <a:solidFill>
                  <a:srgbClr val="B5CEA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s</a:t>
            </a:r>
            <a:r>
              <a:rPr spc="-18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o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l</a:t>
            </a:r>
            <a:r>
              <a:rPr spc="-229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i</a:t>
            </a:r>
            <a:r>
              <a:rPr spc="-15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d </a:t>
            </a:r>
            <a:r>
              <a:rPr spc="95" dirty="0">
                <a:solidFill>
                  <a:srgbClr val="CE9178"/>
                </a:solidFill>
              </a:rPr>
              <a:t> </a:t>
            </a:r>
            <a:r>
              <a:rPr spc="80" dirty="0">
                <a:solidFill>
                  <a:srgbClr val="CE9178"/>
                </a:solidFill>
              </a:rPr>
              <a:t>#</a:t>
            </a:r>
            <a:r>
              <a:rPr spc="70" dirty="0">
                <a:solidFill>
                  <a:srgbClr val="CE9178"/>
                </a:solidFill>
              </a:rPr>
              <a:t>cc</a:t>
            </a:r>
            <a:r>
              <a:rPr spc="75" dirty="0">
                <a:solidFill>
                  <a:srgbClr val="CE9178"/>
                </a:solidFill>
              </a:rPr>
              <a:t>c</a:t>
            </a:r>
            <a:r>
              <a:rPr dirty="0">
                <a:solidFill>
                  <a:srgbClr val="D2D2D2"/>
                </a:solidFill>
              </a:rPr>
              <a:t>;  </a:t>
            </a:r>
            <a:r>
              <a:rPr spc="60" dirty="0">
                <a:solidFill>
                  <a:srgbClr val="9CDCFC"/>
                </a:solidFill>
              </a:rPr>
              <a:t>padding</a:t>
            </a:r>
            <a:r>
              <a:rPr spc="60" dirty="0">
                <a:solidFill>
                  <a:srgbClr val="D2D2D2"/>
                </a:solidFill>
              </a:rPr>
              <a:t>:</a:t>
            </a:r>
            <a:r>
              <a:rPr spc="450" dirty="0">
                <a:solidFill>
                  <a:srgbClr val="D2D2D2"/>
                </a:solidFill>
              </a:rPr>
              <a:t> </a:t>
            </a:r>
            <a:r>
              <a:rPr spc="40" dirty="0">
                <a:solidFill>
                  <a:srgbClr val="B5CEA8"/>
                </a:solidFill>
              </a:rPr>
              <a:t>5px</a:t>
            </a:r>
            <a:r>
              <a:rPr spc="40" dirty="0">
                <a:solidFill>
                  <a:srgbClr val="D2D2D2"/>
                </a:solidFill>
              </a:rPr>
              <a:t>;</a:t>
            </a:r>
          </a:p>
          <a:p>
            <a:pPr marL="184150">
              <a:lnSpc>
                <a:spcPts val="1370"/>
              </a:lnSpc>
            </a:pPr>
            <a:r>
              <a:rPr spc="125" dirty="0">
                <a:solidFill>
                  <a:srgbClr val="9CDCFC"/>
                </a:solidFill>
              </a:rPr>
              <a:t>m</a:t>
            </a:r>
            <a:r>
              <a:rPr dirty="0">
                <a:solidFill>
                  <a:srgbClr val="9CDCFC"/>
                </a:solidFill>
              </a:rPr>
              <a:t>a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120" dirty="0">
                <a:solidFill>
                  <a:srgbClr val="9CDCFC"/>
                </a:solidFill>
              </a:rPr>
              <a:t>r</a:t>
            </a:r>
            <a:r>
              <a:rPr dirty="0">
                <a:solidFill>
                  <a:srgbClr val="9CDCFC"/>
                </a:solidFill>
              </a:rPr>
              <a:t>g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i</a:t>
            </a:r>
            <a:r>
              <a:rPr spc="-155" dirty="0">
                <a:solidFill>
                  <a:srgbClr val="9CDCFC"/>
                </a:solidFill>
              </a:rPr>
              <a:t> </a:t>
            </a:r>
            <a:r>
              <a:rPr spc="80" dirty="0">
                <a:solidFill>
                  <a:srgbClr val="9CDCFC"/>
                </a:solidFill>
              </a:rPr>
              <a:t>n</a:t>
            </a:r>
            <a:r>
              <a:rPr dirty="0">
                <a:solidFill>
                  <a:srgbClr val="9CDCFC"/>
                </a:solidFill>
              </a:rPr>
              <a:t>-</a:t>
            </a:r>
            <a:r>
              <a:rPr spc="-21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r</a:t>
            </a:r>
            <a:r>
              <a:rPr spc="-21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i</a:t>
            </a:r>
            <a:r>
              <a:rPr spc="-155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g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80" dirty="0">
                <a:solidFill>
                  <a:srgbClr val="9CDCFC"/>
                </a:solidFill>
              </a:rPr>
              <a:t>h</a:t>
            </a:r>
            <a:r>
              <a:rPr spc="120" dirty="0">
                <a:solidFill>
                  <a:srgbClr val="9CDCFC"/>
                </a:solidFill>
              </a:rPr>
              <a:t>t</a:t>
            </a:r>
            <a:r>
              <a:rPr dirty="0">
                <a:solidFill>
                  <a:srgbClr val="D2D2D2"/>
                </a:solidFill>
              </a:rPr>
              <a:t>: </a:t>
            </a:r>
            <a:r>
              <a:rPr spc="-30" dirty="0">
                <a:solidFill>
                  <a:srgbClr val="D2D2D2"/>
                </a:solidFill>
              </a:rPr>
              <a:t> </a:t>
            </a:r>
            <a:r>
              <a:rPr spc="80" dirty="0">
                <a:solidFill>
                  <a:srgbClr val="B5CEA8"/>
                </a:solidFill>
              </a:rPr>
              <a:t>5p</a:t>
            </a:r>
            <a:r>
              <a:rPr dirty="0">
                <a:solidFill>
                  <a:srgbClr val="B5CEA8"/>
                </a:solidFill>
              </a:rPr>
              <a:t>x</a:t>
            </a:r>
            <a:r>
              <a:rPr dirty="0">
                <a:solidFill>
                  <a:srgbClr val="D2D2D2"/>
                </a:solidFill>
              </a:rPr>
              <a:t>;</a:t>
            </a:r>
          </a:p>
          <a:p>
            <a:pPr marL="184150">
              <a:lnSpc>
                <a:spcPts val="1435"/>
              </a:lnSpc>
            </a:pPr>
            <a:r>
              <a:rPr spc="80" dirty="0">
                <a:solidFill>
                  <a:srgbClr val="9CDCFC"/>
                </a:solidFill>
              </a:rPr>
              <a:t>ba</a:t>
            </a:r>
            <a:r>
              <a:rPr spc="70" dirty="0">
                <a:solidFill>
                  <a:srgbClr val="9CDCFC"/>
                </a:solidFill>
              </a:rPr>
              <a:t>ck</a:t>
            </a:r>
            <a:r>
              <a:rPr spc="80" dirty="0">
                <a:solidFill>
                  <a:srgbClr val="9CDCFC"/>
                </a:solidFill>
              </a:rPr>
              <a:t>g</a:t>
            </a:r>
            <a:r>
              <a:rPr spc="45" dirty="0">
                <a:solidFill>
                  <a:srgbClr val="9CDCFC"/>
                </a:solidFill>
              </a:rPr>
              <a:t>r</a:t>
            </a:r>
            <a:r>
              <a:rPr spc="80" dirty="0">
                <a:solidFill>
                  <a:srgbClr val="9CDCFC"/>
                </a:solidFill>
              </a:rPr>
              <a:t>o</a:t>
            </a:r>
            <a:r>
              <a:rPr dirty="0">
                <a:solidFill>
                  <a:srgbClr val="9CDCFC"/>
                </a:solidFill>
              </a:rPr>
              <a:t>un</a:t>
            </a:r>
            <a:r>
              <a:rPr spc="90" dirty="0">
                <a:solidFill>
                  <a:srgbClr val="9CDCFC"/>
                </a:solidFill>
              </a:rPr>
              <a:t>d</a:t>
            </a:r>
            <a:r>
              <a:rPr spc="45" dirty="0">
                <a:solidFill>
                  <a:srgbClr val="9CDCFC"/>
                </a:solidFill>
              </a:rPr>
              <a:t>-</a:t>
            </a:r>
            <a:r>
              <a:rPr spc="70" dirty="0">
                <a:solidFill>
                  <a:srgbClr val="9CDCFC"/>
                </a:solidFill>
              </a:rPr>
              <a:t>c</a:t>
            </a:r>
            <a:r>
              <a:rPr dirty="0">
                <a:solidFill>
                  <a:srgbClr val="9CDCFC"/>
                </a:solidFill>
              </a:rPr>
              <a:t>o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spc="30" dirty="0">
                <a:solidFill>
                  <a:srgbClr val="9CDCFC"/>
                </a:solidFill>
              </a:rPr>
              <a:t>l</a:t>
            </a:r>
            <a:r>
              <a:rPr spc="80" dirty="0">
                <a:solidFill>
                  <a:srgbClr val="9CDCFC"/>
                </a:solidFill>
              </a:rPr>
              <a:t>o</a:t>
            </a:r>
            <a:r>
              <a:rPr spc="125" dirty="0">
                <a:solidFill>
                  <a:srgbClr val="9CDCFC"/>
                </a:solidFill>
              </a:rPr>
              <a:t>r</a:t>
            </a:r>
            <a:r>
              <a:rPr dirty="0">
                <a:solidFill>
                  <a:srgbClr val="D2D2D2"/>
                </a:solidFill>
              </a:rPr>
              <a:t>:  </a:t>
            </a:r>
            <a:r>
              <a:rPr spc="-135" dirty="0">
                <a:solidFill>
                  <a:srgbClr val="D2D2D2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#</a:t>
            </a:r>
            <a:r>
              <a:rPr spc="-10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f</a:t>
            </a:r>
            <a:r>
              <a:rPr spc="-14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f</a:t>
            </a:r>
            <a:r>
              <a:rPr spc="-14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f</a:t>
            </a:r>
            <a:r>
              <a:rPr spc="-14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;</a:t>
            </a:r>
          </a:p>
          <a:p>
            <a:pPr marL="184150">
              <a:lnSpc>
                <a:spcPts val="1435"/>
              </a:lnSpc>
              <a:spcBef>
                <a:spcPts val="65"/>
              </a:spcBef>
            </a:pPr>
            <a:r>
              <a:rPr dirty="0">
                <a:solidFill>
                  <a:srgbClr val="9CDCFC"/>
                </a:solidFill>
              </a:rPr>
              <a:t>c</a:t>
            </a:r>
            <a:r>
              <a:rPr spc="-185" dirty="0">
                <a:solidFill>
                  <a:srgbClr val="9CDCFC"/>
                </a:solidFill>
              </a:rPr>
              <a:t> </a:t>
            </a:r>
            <a:r>
              <a:rPr spc="80" dirty="0">
                <a:solidFill>
                  <a:srgbClr val="9CDCFC"/>
                </a:solidFill>
              </a:rPr>
              <a:t>u</a:t>
            </a:r>
            <a:r>
              <a:rPr spc="120" dirty="0">
                <a:solidFill>
                  <a:srgbClr val="9CDCFC"/>
                </a:solidFill>
              </a:rPr>
              <a:t>r</a:t>
            </a:r>
            <a:r>
              <a:rPr dirty="0">
                <a:solidFill>
                  <a:srgbClr val="9CDCFC"/>
                </a:solidFill>
              </a:rPr>
              <a:t>s</a:t>
            </a:r>
            <a:r>
              <a:rPr spc="-185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o</a:t>
            </a:r>
            <a:r>
              <a:rPr spc="-18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9CDCFC"/>
                </a:solidFill>
              </a:rPr>
              <a:t>r</a:t>
            </a:r>
            <a:r>
              <a:rPr spc="-210" dirty="0">
                <a:solidFill>
                  <a:srgbClr val="9CDCFC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: </a:t>
            </a:r>
            <a:r>
              <a:rPr spc="120" dirty="0">
                <a:solidFill>
                  <a:srgbClr val="D2D2D2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p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o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i</a:t>
            </a:r>
            <a:r>
              <a:rPr spc="-150" dirty="0">
                <a:solidFill>
                  <a:srgbClr val="CE9178"/>
                </a:solidFill>
              </a:rPr>
              <a:t> </a:t>
            </a:r>
            <a:r>
              <a:rPr spc="80" dirty="0">
                <a:solidFill>
                  <a:srgbClr val="CE9178"/>
                </a:solidFill>
              </a:rPr>
              <a:t>n</a:t>
            </a:r>
            <a:r>
              <a:rPr spc="114" dirty="0">
                <a:solidFill>
                  <a:srgbClr val="CE9178"/>
                </a:solidFill>
              </a:rPr>
              <a:t>t</a:t>
            </a:r>
            <a:r>
              <a:rPr dirty="0">
                <a:solidFill>
                  <a:srgbClr val="CE9178"/>
                </a:solidFill>
              </a:rPr>
              <a:t>e</a:t>
            </a:r>
            <a:r>
              <a:rPr spc="-180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CE9178"/>
                </a:solidFill>
              </a:rPr>
              <a:t>r</a:t>
            </a:r>
            <a:r>
              <a:rPr spc="-215" dirty="0">
                <a:solidFill>
                  <a:srgbClr val="CE9178"/>
                </a:solidFill>
              </a:rPr>
              <a:t> </a:t>
            </a:r>
            <a:r>
              <a:rPr dirty="0">
                <a:solidFill>
                  <a:srgbClr val="D2D2D2"/>
                </a:solidFill>
              </a:rPr>
              <a:t>;</a:t>
            </a:r>
          </a:p>
          <a:p>
            <a:pPr marL="12700">
              <a:lnSpc>
                <a:spcPts val="1435"/>
              </a:lnSpc>
            </a:pPr>
            <a:r>
              <a:rPr dirty="0">
                <a:solidFill>
                  <a:srgbClr val="D2D2D2"/>
                </a:solidFill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2460" y="842581"/>
            <a:ext cx="3251200" cy="174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solidFill>
                  <a:srgbClr val="D5B87B"/>
                </a:solidFill>
                <a:latin typeface="Arial MT"/>
                <a:cs typeface="Arial MT"/>
              </a:rPr>
              <a:t>.</a:t>
            </a:r>
            <a:r>
              <a:rPr sz="1400" spc="-18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D5B87B"/>
                </a:solidFill>
                <a:latin typeface="Arial MT"/>
                <a:cs typeface="Arial MT"/>
              </a:rPr>
              <a:t>e</a:t>
            </a:r>
            <a:r>
              <a:rPr sz="140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D5B87B"/>
                </a:solidFill>
                <a:latin typeface="Arial MT"/>
                <a:cs typeface="Arial MT"/>
              </a:rPr>
              <a:t>d</a:t>
            </a:r>
            <a:r>
              <a:rPr sz="1400" spc="-13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5B87B"/>
                </a:solidFill>
                <a:latin typeface="Arial MT"/>
                <a:cs typeface="Arial MT"/>
              </a:rPr>
              <a:t>i</a:t>
            </a:r>
            <a:r>
              <a:rPr sz="1400" spc="-1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1400" spc="130" dirty="0">
                <a:solidFill>
                  <a:srgbClr val="D5B87B"/>
                </a:solidFill>
                <a:latin typeface="Arial MT"/>
                <a:cs typeface="Arial MT"/>
              </a:rPr>
              <a:t>t</a:t>
            </a:r>
            <a:r>
              <a:rPr sz="1400" spc="15" dirty="0">
                <a:solidFill>
                  <a:srgbClr val="D5B87B"/>
                </a:solidFill>
                <a:latin typeface="Arial MT"/>
                <a:cs typeface="Arial MT"/>
              </a:rPr>
              <a:t>a</a:t>
            </a:r>
            <a:r>
              <a:rPr sz="1400" spc="-2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D5B87B"/>
                </a:solidFill>
                <a:latin typeface="Arial MT"/>
                <a:cs typeface="Arial MT"/>
              </a:rPr>
              <a:t>b</a:t>
            </a:r>
            <a:r>
              <a:rPr sz="1400" spc="-21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5B87B"/>
                </a:solidFill>
                <a:latin typeface="Arial MT"/>
                <a:cs typeface="Arial MT"/>
              </a:rPr>
              <a:t>l</a:t>
            </a:r>
            <a:r>
              <a:rPr sz="1400" spc="-180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D5B87B"/>
                </a:solidFill>
                <a:latin typeface="Arial MT"/>
                <a:cs typeface="Arial MT"/>
              </a:rPr>
              <a:t>e</a:t>
            </a:r>
            <a:r>
              <a:rPr sz="1400" spc="165" dirty="0">
                <a:solidFill>
                  <a:srgbClr val="D5B87B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212725" marR="1750060">
              <a:lnSpc>
                <a:spcPts val="1650"/>
              </a:lnSpc>
              <a:spcBef>
                <a:spcPts val="130"/>
              </a:spcBef>
            </a:pPr>
            <a:r>
              <a:rPr sz="1400" spc="114" dirty="0">
                <a:solidFill>
                  <a:srgbClr val="9CDCFC"/>
                </a:solidFill>
                <a:latin typeface="Arial MT"/>
                <a:cs typeface="Arial MT"/>
              </a:rPr>
              <a:t>h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3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g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14" dirty="0">
                <a:solidFill>
                  <a:srgbClr val="9CDCFC"/>
                </a:solidFill>
                <a:latin typeface="Arial MT"/>
                <a:cs typeface="Arial MT"/>
              </a:rPr>
              <a:t>h</a:t>
            </a:r>
            <a:r>
              <a:rPr sz="1400" spc="14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140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B5CEA8"/>
                </a:solidFill>
                <a:latin typeface="Arial MT"/>
                <a:cs typeface="Arial MT"/>
              </a:rPr>
              <a:t>100</a:t>
            </a:r>
            <a:r>
              <a:rPr sz="1400" spc="25" dirty="0">
                <a:solidFill>
                  <a:srgbClr val="B5CEA8"/>
                </a:solidFill>
                <a:latin typeface="Arial MT"/>
                <a:cs typeface="Arial MT"/>
              </a:rPr>
              <a:t>%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;  </a:t>
            </a:r>
            <a:r>
              <a:rPr sz="1400" spc="75" dirty="0">
                <a:solidFill>
                  <a:srgbClr val="9CDCFC"/>
                </a:solidFill>
                <a:latin typeface="Arial MT"/>
                <a:cs typeface="Arial MT"/>
              </a:rPr>
              <a:t>padding</a:t>
            </a:r>
            <a:r>
              <a:rPr sz="1400" spc="7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1400" spc="3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70" dirty="0">
                <a:solidFill>
                  <a:srgbClr val="B5CEA8"/>
                </a:solidFill>
                <a:latin typeface="Arial MT"/>
                <a:cs typeface="Arial MT"/>
              </a:rPr>
              <a:t>5px</a:t>
            </a:r>
            <a:r>
              <a:rPr sz="1400" spc="7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212725">
              <a:lnSpc>
                <a:spcPts val="1610"/>
              </a:lnSpc>
            </a:pPr>
            <a:r>
              <a:rPr sz="1400" spc="195" dirty="0">
                <a:solidFill>
                  <a:srgbClr val="9CDCFC"/>
                </a:solidFill>
                <a:latin typeface="Arial MT"/>
                <a:cs typeface="Arial MT"/>
              </a:rPr>
              <a:t>bo</a:t>
            </a:r>
            <a:r>
              <a:rPr sz="1400" spc="120" dirty="0">
                <a:solidFill>
                  <a:srgbClr val="9CDCFC"/>
                </a:solidFill>
                <a:latin typeface="Arial MT"/>
                <a:cs typeface="Arial MT"/>
              </a:rPr>
              <a:t>x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1400" spc="-26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400" spc="-204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3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400" spc="120" dirty="0">
                <a:solidFill>
                  <a:srgbClr val="9CDCFC"/>
                </a:solidFill>
                <a:latin typeface="Arial MT"/>
                <a:cs typeface="Arial MT"/>
              </a:rPr>
              <a:t>z</a:t>
            </a:r>
            <a:r>
              <a:rPr sz="1400" spc="13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400" spc="120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g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140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CE9178"/>
                </a:solidFill>
                <a:latin typeface="Arial MT"/>
                <a:cs typeface="Arial MT"/>
              </a:rPr>
              <a:t>b</a:t>
            </a:r>
            <a:r>
              <a:rPr sz="1400" spc="-2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1400" spc="-2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25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1400" spc="114" dirty="0">
                <a:solidFill>
                  <a:srgbClr val="CE9178"/>
                </a:solidFill>
                <a:latin typeface="Arial MT"/>
                <a:cs typeface="Arial MT"/>
              </a:rPr>
              <a:t>de</a:t>
            </a:r>
            <a:r>
              <a:rPr sz="1400" spc="14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1400" spc="5" dirty="0">
                <a:solidFill>
                  <a:srgbClr val="CE9178"/>
                </a:solidFill>
                <a:latin typeface="Arial MT"/>
                <a:cs typeface="Arial MT"/>
              </a:rPr>
              <a:t>-</a:t>
            </a:r>
            <a:r>
              <a:rPr sz="1400" spc="-26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20" dirty="0">
                <a:solidFill>
                  <a:srgbClr val="CE9178"/>
                </a:solidFill>
                <a:latin typeface="Arial MT"/>
                <a:cs typeface="Arial MT"/>
              </a:rPr>
              <a:t>b</a:t>
            </a:r>
            <a:r>
              <a:rPr sz="1400" spc="45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1400" spc="120" dirty="0">
                <a:solidFill>
                  <a:srgbClr val="CE9178"/>
                </a:solidFill>
                <a:latin typeface="Arial MT"/>
                <a:cs typeface="Arial MT"/>
              </a:rPr>
              <a:t>x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212725" marR="1664335">
              <a:lnSpc>
                <a:spcPts val="1650"/>
              </a:lnSpc>
              <a:spcBef>
                <a:spcPts val="125"/>
              </a:spcBef>
            </a:pP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b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25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d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14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400" spc="14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140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1400" spc="114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1400" spc="45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1400" spc="12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; 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40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400" spc="-19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4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4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40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140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2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45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1400" spc="114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1400" spc="45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1400" spc="12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212725">
              <a:lnSpc>
                <a:spcPts val="1670"/>
              </a:lnSpc>
            </a:pP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f</a:t>
            </a:r>
            <a:r>
              <a:rPr sz="1400" spc="-114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40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4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1400" spc="-19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400" spc="-204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4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9CDCFC"/>
                </a:solidFill>
                <a:latin typeface="Arial MT"/>
                <a:cs typeface="Arial MT"/>
              </a:rPr>
              <a:t>z</a:t>
            </a:r>
            <a:r>
              <a:rPr sz="1400" spc="-204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400" spc="-20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140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120" dirty="0">
                <a:solidFill>
                  <a:srgbClr val="B5CEA8"/>
                </a:solidFill>
                <a:latin typeface="Arial MT"/>
                <a:cs typeface="Arial MT"/>
              </a:rPr>
              <a:t>16p</a:t>
            </a:r>
            <a:r>
              <a:rPr sz="1400" spc="50" dirty="0">
                <a:solidFill>
                  <a:srgbClr val="B5CEA8"/>
                </a:solidFill>
                <a:latin typeface="Arial MT"/>
                <a:cs typeface="Arial MT"/>
              </a:rPr>
              <a:t>x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212725">
              <a:lnSpc>
                <a:spcPts val="1670"/>
              </a:lnSpc>
              <a:tabLst>
                <a:tab pos="2157730" algn="l"/>
              </a:tabLst>
            </a:pP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f</a:t>
            </a:r>
            <a:r>
              <a:rPr sz="1400" spc="-114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40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4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-</a:t>
            </a:r>
            <a:r>
              <a:rPr sz="1400" spc="-19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f</a:t>
            </a:r>
            <a:r>
              <a:rPr sz="1400" spc="-19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400" spc="-2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75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4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400" spc="-18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9CDCFC"/>
                </a:solidFill>
                <a:latin typeface="Arial MT"/>
                <a:cs typeface="Arial MT"/>
              </a:rPr>
              <a:t>y</a:t>
            </a:r>
            <a:r>
              <a:rPr sz="1400" spc="-19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:</a:t>
            </a:r>
            <a:r>
              <a:rPr sz="1400" spc="1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40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140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4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400" spc="-2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400" spc="-17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,</a:t>
            </a:r>
            <a:r>
              <a:rPr sz="1400" dirty="0">
                <a:solidFill>
                  <a:srgbClr val="D2D2D2"/>
                </a:solidFill>
                <a:latin typeface="Arial MT"/>
                <a:cs typeface="Arial MT"/>
              </a:rPr>
              <a:t>	</a:t>
            </a:r>
            <a:r>
              <a:rPr sz="1400" spc="1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40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400" spc="-2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1400" spc="-2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40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CE9178"/>
                </a:solidFill>
                <a:latin typeface="Arial MT"/>
                <a:cs typeface="Arial MT"/>
              </a:rPr>
              <a:t>-</a:t>
            </a:r>
            <a:r>
              <a:rPr sz="1400" spc="-1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400" spc="-204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400" spc="-21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130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1400" spc="13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400" spc="5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140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2460" y="2550731"/>
            <a:ext cx="863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515" y="196786"/>
            <a:ext cx="24085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" dirty="0"/>
              <a:t>Various</a:t>
            </a:r>
            <a:r>
              <a:rPr spc="-35" dirty="0"/>
              <a:t> </a:t>
            </a:r>
            <a:r>
              <a:rPr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spc="-5" dirty="0"/>
              <a:t> </a:t>
            </a:r>
            <a:r>
              <a:rPr spc="-60" dirty="0"/>
              <a:t>Program: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165" y="783399"/>
            <a:ext cx="4105275" cy="8464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050" b="1" spc="-5" dirty="0">
                <a:solidFill>
                  <a:srgbClr val="095292"/>
                </a:solidFill>
                <a:latin typeface="Times New Roman"/>
                <a:cs typeface="Times New Roman"/>
              </a:rPr>
              <a:t>script.js: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on</a:t>
            </a: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spc="9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bo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d</a:t>
            </a:r>
            <a:r>
              <a:rPr sz="1050" spc="45" dirty="0">
                <a:solidFill>
                  <a:srgbClr val="4FC1FF"/>
                </a:solidFill>
                <a:latin typeface="Arial MT"/>
                <a:cs typeface="Arial MT"/>
              </a:rPr>
              <a:t>B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n</a:t>
            </a:r>
            <a:r>
              <a:rPr sz="1050" spc="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8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do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050" spc="20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en</a:t>
            </a:r>
            <a:r>
              <a:rPr sz="1050" spc="9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que</a:t>
            </a:r>
            <a:r>
              <a:rPr sz="1050" spc="100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y</a:t>
            </a:r>
            <a:r>
              <a:rPr sz="1050" spc="45" dirty="0">
                <a:solidFill>
                  <a:srgbClr val="DCDCAA"/>
                </a:solidFill>
                <a:latin typeface="Arial MT"/>
                <a:cs typeface="Arial MT"/>
              </a:rPr>
              <a:t>S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or</a:t>
            </a:r>
            <a:r>
              <a:rPr sz="1050" spc="9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9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80" dirty="0">
                <a:solidFill>
                  <a:srgbClr val="CE9178"/>
                </a:solidFill>
                <a:latin typeface="Arial MT"/>
                <a:cs typeface="Arial MT"/>
              </a:rPr>
              <a:t>.</a:t>
            </a:r>
            <a:r>
              <a:rPr sz="1050" spc="85" dirty="0">
                <a:solidFill>
                  <a:srgbClr val="CE9178"/>
                </a:solidFill>
                <a:latin typeface="Arial MT"/>
                <a:cs typeface="Arial MT"/>
              </a:rPr>
              <a:t>b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o</a:t>
            </a:r>
            <a:r>
              <a:rPr sz="10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050" spc="85" dirty="0">
                <a:solidFill>
                  <a:srgbClr val="CE9178"/>
                </a:solidFill>
                <a:latin typeface="Arial MT"/>
                <a:cs typeface="Arial MT"/>
              </a:rPr>
              <a:t>d</a:t>
            </a:r>
            <a:r>
              <a:rPr sz="1050" spc="10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95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230"/>
              </a:lnSpc>
              <a:spcBef>
                <a:spcPts val="20"/>
              </a:spcBef>
            </a:pP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on</a:t>
            </a: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spc="9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4FC1FF"/>
                </a:solidFill>
                <a:latin typeface="Arial MT"/>
                <a:cs typeface="Arial MT"/>
              </a:rPr>
              <a:t>B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n  </a:t>
            </a:r>
            <a:r>
              <a:rPr sz="1050" spc="-10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95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050" spc="-12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q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u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95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y</a:t>
            </a:r>
            <a:r>
              <a:rPr sz="1050" spc="-14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DCDCAA"/>
                </a:solidFill>
                <a:latin typeface="Arial MT"/>
                <a:cs typeface="Arial MT"/>
              </a:rPr>
              <a:t>S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o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spc="-10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-19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.</a:t>
            </a:r>
            <a:r>
              <a:rPr sz="10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11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175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r>
              <a:rPr sz="1050" spc="-114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230"/>
              </a:lnSpc>
            </a:pPr>
            <a:r>
              <a:rPr sz="1050" spc="60" dirty="0">
                <a:solidFill>
                  <a:srgbClr val="549CD4"/>
                </a:solidFill>
                <a:latin typeface="Arial MT"/>
                <a:cs typeface="Arial MT"/>
              </a:rPr>
              <a:t>const</a:t>
            </a:r>
            <a:r>
              <a:rPr sz="1050" spc="1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4FC1FF"/>
                </a:solidFill>
                <a:latin typeface="Arial MT"/>
                <a:cs typeface="Arial MT"/>
              </a:rPr>
              <a:t>underlineBtn</a:t>
            </a:r>
            <a:r>
              <a:rPr sz="1050" spc="21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document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75" dirty="0">
                <a:solidFill>
                  <a:srgbClr val="DCDCAA"/>
                </a:solidFill>
                <a:latin typeface="Arial MT"/>
                <a:cs typeface="Arial MT"/>
              </a:rPr>
              <a:t>querySelector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'.</a:t>
            </a:r>
            <a:r>
              <a:rPr sz="105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under</a:t>
            </a:r>
            <a:r>
              <a:rPr sz="1050" spc="-114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CE9178"/>
                </a:solidFill>
                <a:latin typeface="Arial MT"/>
                <a:cs typeface="Arial MT"/>
              </a:rPr>
              <a:t>line'</a:t>
            </a:r>
            <a:r>
              <a:rPr sz="1050" spc="7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spc="-1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fontFamilySelect</a:t>
            </a:r>
            <a:r>
              <a:rPr sz="1050" spc="36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7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document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75" dirty="0">
                <a:solidFill>
                  <a:srgbClr val="DCDCAA"/>
                </a:solidFill>
                <a:latin typeface="Arial MT"/>
                <a:cs typeface="Arial MT"/>
              </a:rPr>
              <a:t>query</a:t>
            </a:r>
            <a:r>
              <a:rPr sz="1050" spc="-14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20" dirty="0">
                <a:solidFill>
                  <a:srgbClr val="DCDCAA"/>
                </a:solidFill>
                <a:latin typeface="Arial MT"/>
                <a:cs typeface="Arial MT"/>
              </a:rPr>
              <a:t>Se</a:t>
            </a:r>
            <a:r>
              <a:rPr sz="1050" spc="-12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30" dirty="0">
                <a:solidFill>
                  <a:srgbClr val="DCDCAA"/>
                </a:solidFill>
                <a:latin typeface="Arial MT"/>
                <a:cs typeface="Arial MT"/>
              </a:rPr>
              <a:t>le</a:t>
            </a:r>
            <a:r>
              <a:rPr sz="1050" spc="-12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ctor</a:t>
            </a:r>
            <a:r>
              <a:rPr sz="1050" spc="6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-11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50" dirty="0">
                <a:solidFill>
                  <a:srgbClr val="CE9178"/>
                </a:solidFill>
                <a:latin typeface="Arial MT"/>
                <a:cs typeface="Arial MT"/>
              </a:rPr>
              <a:t>.fo</a:t>
            </a:r>
            <a:r>
              <a:rPr sz="105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CE9178"/>
                </a:solidFill>
                <a:latin typeface="Arial MT"/>
                <a:cs typeface="Arial MT"/>
              </a:rPr>
              <a:t>nt-</a:t>
            </a:r>
            <a:r>
              <a:rPr sz="1050" spc="-1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f</a:t>
            </a:r>
            <a:r>
              <a:rPr sz="10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05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50" dirty="0">
                <a:solidFill>
                  <a:srgbClr val="CE9178"/>
                </a:solidFill>
                <a:latin typeface="Arial MT"/>
                <a:cs typeface="Arial MT"/>
              </a:rPr>
              <a:t>mil</a:t>
            </a:r>
            <a:r>
              <a:rPr sz="10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y'</a:t>
            </a:r>
            <a:r>
              <a:rPr sz="1050" spc="65" dirty="0">
                <a:solidFill>
                  <a:srgbClr val="D2D2D2"/>
                </a:solidFill>
                <a:latin typeface="Arial MT"/>
                <a:cs typeface="Arial MT"/>
              </a:rPr>
              <a:t>);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1930" y="1281366"/>
            <a:ext cx="406400" cy="34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65" dirty="0">
                <a:solidFill>
                  <a:srgbClr val="549CD4"/>
                </a:solidFill>
                <a:latin typeface="Arial MT"/>
                <a:cs typeface="Arial MT"/>
              </a:rPr>
              <a:t>const</a:t>
            </a:r>
            <a:endParaRPr sz="105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  <a:spcBef>
                <a:spcPts val="20"/>
              </a:spcBef>
            </a:pPr>
            <a:r>
              <a:rPr sz="1050" spc="75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on</a:t>
            </a:r>
            <a:r>
              <a:rPr sz="1050" spc="75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4755" y="1606296"/>
            <a:ext cx="3860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on</a:t>
            </a: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165" y="1606296"/>
            <a:ext cx="3829050" cy="3479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0"/>
              </a:spcBef>
            </a:pPr>
            <a:r>
              <a:rPr sz="1050" spc="55" dirty="0">
                <a:solidFill>
                  <a:srgbClr val="4FC1FF"/>
                </a:solidFill>
                <a:latin typeface="Arial MT"/>
                <a:cs typeface="Arial MT"/>
              </a:rPr>
              <a:t>fontSize</a:t>
            </a:r>
            <a:r>
              <a:rPr sz="1050" spc="-204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55" dirty="0">
                <a:solidFill>
                  <a:srgbClr val="4FC1FF"/>
                </a:solidFill>
                <a:latin typeface="Arial MT"/>
                <a:cs typeface="Arial MT"/>
              </a:rPr>
              <a:t>Select</a:t>
            </a:r>
            <a:r>
              <a:rPr sz="1050" spc="15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document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75" dirty="0">
                <a:solidFill>
                  <a:srgbClr val="DCDCAA"/>
                </a:solidFill>
                <a:latin typeface="Arial MT"/>
                <a:cs typeface="Arial MT"/>
              </a:rPr>
              <a:t>query</a:t>
            </a:r>
            <a:r>
              <a:rPr sz="1050" spc="-14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40" dirty="0">
                <a:solidFill>
                  <a:srgbClr val="DCDCAA"/>
                </a:solidFill>
                <a:latin typeface="Arial MT"/>
                <a:cs typeface="Arial MT"/>
              </a:rPr>
              <a:t>Sel</a:t>
            </a:r>
            <a:r>
              <a:rPr sz="1050" spc="-15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40" dirty="0">
                <a:solidFill>
                  <a:srgbClr val="DCDCAA"/>
                </a:solidFill>
                <a:latin typeface="Arial MT"/>
                <a:cs typeface="Arial MT"/>
              </a:rPr>
              <a:t>ec</a:t>
            </a:r>
            <a:r>
              <a:rPr sz="1050" spc="-14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DCDCAA"/>
                </a:solidFill>
                <a:latin typeface="Arial MT"/>
                <a:cs typeface="Arial MT"/>
              </a:rPr>
              <a:t>tor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14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CE9178"/>
                </a:solidFill>
                <a:latin typeface="Arial MT"/>
                <a:cs typeface="Arial MT"/>
              </a:rPr>
              <a:t>.fon</a:t>
            </a:r>
            <a:r>
              <a:rPr sz="105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40" dirty="0">
                <a:solidFill>
                  <a:srgbClr val="CE9178"/>
                </a:solidFill>
                <a:latin typeface="Arial MT"/>
                <a:cs typeface="Arial MT"/>
              </a:rPr>
              <a:t>t-</a:t>
            </a:r>
            <a:r>
              <a:rPr sz="1050" spc="-1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s</a:t>
            </a:r>
            <a:r>
              <a:rPr sz="1050" spc="-14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CE9178"/>
                </a:solidFill>
                <a:latin typeface="Arial MT"/>
                <a:cs typeface="Arial MT"/>
              </a:rPr>
              <a:t>ze'</a:t>
            </a:r>
            <a:r>
              <a:rPr sz="1050" spc="70" dirty="0">
                <a:solidFill>
                  <a:srgbClr val="D2D2D2"/>
                </a:solidFill>
                <a:latin typeface="Arial MT"/>
                <a:cs typeface="Arial MT"/>
              </a:rPr>
              <a:t>); </a:t>
            </a:r>
            <a:r>
              <a:rPr sz="1050" spc="-2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4FC1FF"/>
                </a:solidFill>
                <a:latin typeface="Arial MT"/>
                <a:cs typeface="Arial MT"/>
              </a:rPr>
              <a:t>editable</a:t>
            </a:r>
            <a:r>
              <a:rPr sz="1050" spc="-204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40" dirty="0">
                <a:solidFill>
                  <a:srgbClr val="4FC1FF"/>
                </a:solidFill>
                <a:latin typeface="Arial MT"/>
                <a:cs typeface="Arial MT"/>
              </a:rPr>
              <a:t>Div</a:t>
            </a:r>
            <a:r>
              <a:rPr sz="1050" spc="7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document</a:t>
            </a:r>
            <a:r>
              <a:rPr sz="1050" spc="7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querySe</a:t>
            </a:r>
            <a:r>
              <a:rPr sz="1050" spc="-12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50" dirty="0">
                <a:solidFill>
                  <a:srgbClr val="DCDCAA"/>
                </a:solidFill>
                <a:latin typeface="Arial MT"/>
                <a:cs typeface="Arial MT"/>
              </a:rPr>
              <a:t>lec</a:t>
            </a:r>
            <a:r>
              <a:rPr sz="1050" spc="-14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tor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80" dirty="0">
                <a:solidFill>
                  <a:srgbClr val="CE9178"/>
                </a:solidFill>
                <a:latin typeface="Arial MT"/>
                <a:cs typeface="Arial MT"/>
              </a:rPr>
              <a:t>'.</a:t>
            </a:r>
            <a:r>
              <a:rPr sz="1050" spc="-13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55" dirty="0">
                <a:solidFill>
                  <a:srgbClr val="CE9178"/>
                </a:solidFill>
                <a:latin typeface="Arial MT"/>
                <a:cs typeface="Arial MT"/>
              </a:rPr>
              <a:t>edi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55" dirty="0">
                <a:solidFill>
                  <a:srgbClr val="CE9178"/>
                </a:solidFill>
                <a:latin typeface="Arial MT"/>
                <a:cs typeface="Arial MT"/>
              </a:rPr>
              <a:t>tab</a:t>
            </a:r>
            <a:r>
              <a:rPr sz="105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le'</a:t>
            </a:r>
            <a:r>
              <a:rPr sz="1050" spc="65" dirty="0">
                <a:solidFill>
                  <a:srgbClr val="D2D2D2"/>
                </a:solidFill>
                <a:latin typeface="Arial MT"/>
                <a:cs typeface="Arial MT"/>
              </a:rPr>
              <a:t>);</a:t>
            </a:r>
            <a:r>
              <a:rPr sz="1050" spc="-19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165" y="2102485"/>
            <a:ext cx="3221990" cy="50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sz="1050" spc="-5" dirty="0">
                <a:solidFill>
                  <a:srgbClr val="4FC1FF"/>
                </a:solidFill>
                <a:latin typeface="Arial MT"/>
                <a:cs typeface="Arial MT"/>
              </a:rPr>
              <a:t>b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4FC1FF"/>
                </a:solidFill>
                <a:latin typeface="Arial MT"/>
                <a:cs typeface="Arial MT"/>
              </a:rPr>
              <a:t>o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4FC1FF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4FC1FF"/>
                </a:solidFill>
                <a:latin typeface="Arial MT"/>
                <a:cs typeface="Arial MT"/>
              </a:rPr>
              <a:t>B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95" dirty="0">
                <a:solidFill>
                  <a:srgbClr val="4FC1FF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ad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v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125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spc="10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2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spc="-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k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</a:t>
            </a:r>
            <a:r>
              <a:rPr sz="1050" spc="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2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 </a:t>
            </a:r>
            <a:r>
              <a:rPr sz="1050" spc="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549CD4"/>
                </a:solidFill>
                <a:latin typeface="Arial MT"/>
                <a:cs typeface="Arial MT"/>
              </a:rPr>
              <a:t>=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&gt;</a:t>
            </a:r>
            <a:r>
              <a:rPr sz="10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1050">
              <a:latin typeface="Arial MT"/>
              <a:cs typeface="Arial MT"/>
            </a:endParaRPr>
          </a:p>
          <a:p>
            <a:pPr marL="165100">
              <a:lnSpc>
                <a:spcPts val="1230"/>
              </a:lnSpc>
            </a:pPr>
            <a:r>
              <a:rPr sz="1050" spc="10" dirty="0">
                <a:solidFill>
                  <a:srgbClr val="9CDCFC"/>
                </a:solidFill>
                <a:latin typeface="Arial MT"/>
                <a:cs typeface="Arial MT"/>
              </a:rPr>
              <a:t>document</a:t>
            </a:r>
            <a:r>
              <a:rPr sz="1050" spc="1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10" dirty="0">
                <a:solidFill>
                  <a:srgbClr val="DCDCAA"/>
                </a:solidFill>
                <a:latin typeface="Arial MT"/>
                <a:cs typeface="Arial MT"/>
              </a:rPr>
              <a:t>execCommand</a:t>
            </a:r>
            <a:r>
              <a:rPr sz="1050" spc="1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-19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30" dirty="0">
                <a:solidFill>
                  <a:srgbClr val="CE9178"/>
                </a:solidFill>
                <a:latin typeface="Arial MT"/>
                <a:cs typeface="Arial MT"/>
              </a:rPr>
              <a:t>'bold'</a:t>
            </a:r>
            <a:r>
              <a:rPr sz="1050" spc="30" dirty="0">
                <a:solidFill>
                  <a:srgbClr val="D2D2D2"/>
                </a:solidFill>
                <a:latin typeface="Arial MT"/>
                <a:cs typeface="Arial MT"/>
              </a:rPr>
              <a:t>, </a:t>
            </a:r>
            <a:r>
              <a:rPr sz="1050" spc="6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f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050" spc="-12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</a:t>
            </a:r>
            <a:r>
              <a:rPr sz="1050" spc="32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spc="-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1050" spc="-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7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125" dirty="0">
                <a:solidFill>
                  <a:srgbClr val="D2D2D2"/>
                </a:solidFill>
                <a:latin typeface="Arial MT"/>
                <a:cs typeface="Arial MT"/>
              </a:rPr>
              <a:t>);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165" y="2750756"/>
            <a:ext cx="336486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4FC1FF"/>
                </a:solidFill>
                <a:latin typeface="Arial MT"/>
                <a:cs typeface="Arial MT"/>
              </a:rPr>
              <a:t>B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n</a:t>
            </a:r>
            <a:r>
              <a:rPr sz="1050" spc="-114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v</a:t>
            </a:r>
            <a:r>
              <a:rPr sz="1050" spc="-14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spc="-17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-12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0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spc="-15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CE9178"/>
                </a:solidFill>
                <a:latin typeface="Arial MT"/>
                <a:cs typeface="Arial MT"/>
              </a:rPr>
              <a:t>k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2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</a:t>
            </a:r>
            <a:r>
              <a:rPr sz="1050" spc="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2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 </a:t>
            </a:r>
            <a:r>
              <a:rPr sz="1050" spc="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549CD4"/>
                </a:solidFill>
                <a:latin typeface="Arial MT"/>
                <a:cs typeface="Arial MT"/>
              </a:rPr>
              <a:t>=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&gt;</a:t>
            </a:r>
            <a:r>
              <a:rPr sz="1050" spc="-1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105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do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050" spc="20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en</a:t>
            </a:r>
            <a:r>
              <a:rPr sz="1050" spc="9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x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o</a:t>
            </a:r>
            <a:r>
              <a:rPr sz="1050" spc="20" dirty="0">
                <a:solidFill>
                  <a:srgbClr val="DCDCAA"/>
                </a:solidFill>
                <a:latin typeface="Arial MT"/>
                <a:cs typeface="Arial MT"/>
              </a:rPr>
              <a:t>mm</a:t>
            </a:r>
            <a:r>
              <a:rPr sz="1050" spc="90" dirty="0">
                <a:solidFill>
                  <a:srgbClr val="DCDCAA"/>
                </a:solidFill>
                <a:latin typeface="Arial MT"/>
                <a:cs typeface="Arial MT"/>
              </a:rPr>
              <a:t>an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d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-19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spc="80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050" spc="85" dirty="0">
                <a:solidFill>
                  <a:srgbClr val="CE9178"/>
                </a:solidFill>
                <a:latin typeface="Arial MT"/>
                <a:cs typeface="Arial MT"/>
              </a:rPr>
              <a:t>a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li</a:t>
            </a:r>
            <a:r>
              <a:rPr sz="1050" spc="7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spc="3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</a:t>
            </a:r>
            <a:r>
              <a:rPr sz="1050" spc="1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f</a:t>
            </a:r>
            <a:r>
              <a:rPr sz="10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1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 </a:t>
            </a:r>
            <a:r>
              <a:rPr sz="1050" spc="-5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spc="-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1050" spc="-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7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2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1884" y="772477"/>
            <a:ext cx="315341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unde</a:t>
            </a:r>
            <a:r>
              <a:rPr sz="1050" spc="95" dirty="0">
                <a:solidFill>
                  <a:srgbClr val="4FC1FF"/>
                </a:solidFill>
                <a:latin typeface="Arial MT"/>
                <a:cs typeface="Arial MT"/>
              </a:rPr>
              <a:t>r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li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ne</a:t>
            </a:r>
            <a:r>
              <a:rPr sz="1050" spc="45" dirty="0">
                <a:solidFill>
                  <a:srgbClr val="4FC1FF"/>
                </a:solidFill>
                <a:latin typeface="Arial MT"/>
                <a:cs typeface="Arial MT"/>
              </a:rPr>
              <a:t>B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110" dirty="0">
                <a:solidFill>
                  <a:srgbClr val="4FC1FF"/>
                </a:solidFill>
                <a:latin typeface="Arial MT"/>
                <a:cs typeface="Arial MT"/>
              </a:rPr>
              <a:t>n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a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4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v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125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spc="9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c</a:t>
            </a:r>
            <a:r>
              <a:rPr sz="1050" spc="-14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CE9178"/>
                </a:solidFill>
                <a:latin typeface="Arial MT"/>
                <a:cs typeface="Arial MT"/>
              </a:rPr>
              <a:t>k</a:t>
            </a:r>
            <a:r>
              <a:rPr sz="1050" spc="11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  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2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 </a:t>
            </a:r>
            <a:r>
              <a:rPr sz="1050" spc="-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549CD4"/>
                </a:solidFill>
                <a:latin typeface="Arial MT"/>
                <a:cs typeface="Arial MT"/>
              </a:rPr>
              <a:t>=&gt;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230"/>
              </a:lnSpc>
            </a:pP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1050">
              <a:latin typeface="Arial MT"/>
              <a:cs typeface="Arial MT"/>
            </a:endParaRPr>
          </a:p>
          <a:p>
            <a:pPr marL="12700" marR="100965" indent="152400">
              <a:lnSpc>
                <a:spcPct val="101299"/>
              </a:lnSpc>
              <a:spcBef>
                <a:spcPts val="5"/>
              </a:spcBef>
            </a:pP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do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050" spc="25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en</a:t>
            </a:r>
            <a:r>
              <a:rPr sz="1050" spc="5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x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spc="60" dirty="0">
                <a:solidFill>
                  <a:srgbClr val="DCDCAA"/>
                </a:solidFill>
                <a:latin typeface="Arial MT"/>
                <a:cs typeface="Arial MT"/>
              </a:rPr>
              <a:t>C</a:t>
            </a:r>
            <a:r>
              <a:rPr sz="1050" spc="5" dirty="0">
                <a:solidFill>
                  <a:srgbClr val="DCDCAA"/>
                </a:solidFill>
                <a:latin typeface="Arial MT"/>
                <a:cs typeface="Arial MT"/>
              </a:rPr>
              <a:t>o</a:t>
            </a:r>
            <a:r>
              <a:rPr sz="1050" spc="20" dirty="0">
                <a:solidFill>
                  <a:srgbClr val="DCDCAA"/>
                </a:solidFill>
                <a:latin typeface="Arial MT"/>
                <a:cs typeface="Arial MT"/>
              </a:rPr>
              <a:t>mm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an</a:t>
            </a:r>
            <a:r>
              <a:rPr sz="1050" spc="25" dirty="0">
                <a:solidFill>
                  <a:srgbClr val="DCDCAA"/>
                </a:solidFill>
                <a:latin typeface="Arial MT"/>
                <a:cs typeface="Arial MT"/>
              </a:rPr>
              <a:t>d</a:t>
            </a:r>
            <a:r>
              <a:rPr sz="1050" spc="2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5" dirty="0">
                <a:solidFill>
                  <a:srgbClr val="CE9178"/>
                </a:solidFill>
                <a:latin typeface="Arial MT"/>
                <a:cs typeface="Arial MT"/>
              </a:rPr>
              <a:t>un</a:t>
            </a:r>
            <a:r>
              <a:rPr sz="1050" spc="85" dirty="0">
                <a:solidFill>
                  <a:srgbClr val="CE9178"/>
                </a:solidFill>
                <a:latin typeface="Arial MT"/>
                <a:cs typeface="Arial MT"/>
              </a:rPr>
              <a:t>d</a:t>
            </a:r>
            <a:r>
              <a:rPr sz="1050" spc="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050" spc="95" dirty="0">
                <a:solidFill>
                  <a:srgbClr val="CE9178"/>
                </a:solidFill>
                <a:latin typeface="Arial MT"/>
                <a:cs typeface="Arial MT"/>
              </a:rPr>
              <a:t>r</a:t>
            </a:r>
            <a:r>
              <a:rPr sz="1050" spc="-15" dirty="0">
                <a:solidFill>
                  <a:srgbClr val="CE9178"/>
                </a:solidFill>
                <a:latin typeface="Arial MT"/>
                <a:cs typeface="Arial MT"/>
              </a:rPr>
              <a:t>l</a:t>
            </a:r>
            <a:r>
              <a:rPr sz="1050" spc="60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spc="5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1050" spc="85" dirty="0">
                <a:solidFill>
                  <a:srgbClr val="CE9178"/>
                </a:solidFill>
                <a:latin typeface="Arial MT"/>
                <a:cs typeface="Arial MT"/>
              </a:rPr>
              <a:t>e</a:t>
            </a:r>
            <a:r>
              <a:rPr sz="1050" spc="3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</a:t>
            </a:r>
            <a:r>
              <a:rPr sz="1050" spc="1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f</a:t>
            </a:r>
            <a:r>
              <a:rPr sz="1050" spc="-13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a</a:t>
            </a:r>
            <a:r>
              <a:rPr sz="1050" spc="-12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15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  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n</a:t>
            </a:r>
            <a:r>
              <a:rPr sz="1050" spc="-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u</a:t>
            </a:r>
            <a:r>
              <a:rPr sz="1050" spc="-5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8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l</a:t>
            </a:r>
            <a:r>
              <a:rPr sz="1050" spc="-7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2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1884" y="1745678"/>
            <a:ext cx="3133090" cy="8255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3655">
              <a:lnSpc>
                <a:spcPct val="101299"/>
              </a:lnSpc>
              <a:spcBef>
                <a:spcPts val="85"/>
              </a:spcBef>
            </a:pPr>
            <a:r>
              <a:rPr sz="1050" spc="75" dirty="0">
                <a:solidFill>
                  <a:srgbClr val="4FC1FF"/>
                </a:solidFill>
                <a:latin typeface="Arial MT"/>
                <a:cs typeface="Arial MT"/>
              </a:rPr>
              <a:t>fontFamilySelect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75" dirty="0">
                <a:solidFill>
                  <a:srgbClr val="DCDCAA"/>
                </a:solidFill>
                <a:latin typeface="Arial MT"/>
                <a:cs typeface="Arial MT"/>
              </a:rPr>
              <a:t>addEventListener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change'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, </a:t>
            </a:r>
            <a:r>
              <a:rPr sz="1050" spc="-2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125" dirty="0">
                <a:solidFill>
                  <a:srgbClr val="D2D2D2"/>
                </a:solidFill>
                <a:latin typeface="Arial MT"/>
                <a:cs typeface="Arial MT"/>
              </a:rPr>
              <a:t>()</a:t>
            </a:r>
            <a:r>
              <a:rPr sz="1050" spc="40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-45" dirty="0">
                <a:solidFill>
                  <a:srgbClr val="549CD4"/>
                </a:solidFill>
                <a:latin typeface="Arial MT"/>
                <a:cs typeface="Arial MT"/>
              </a:rPr>
              <a:t>=&gt;</a:t>
            </a:r>
            <a:r>
              <a:rPr sz="1050" spc="6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1050">
              <a:latin typeface="Arial MT"/>
              <a:cs typeface="Arial MT"/>
            </a:endParaRPr>
          </a:p>
          <a:p>
            <a:pPr marL="165100">
              <a:lnSpc>
                <a:spcPts val="1200"/>
              </a:lnSpc>
            </a:pP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050" spc="90" dirty="0">
                <a:solidFill>
                  <a:srgbClr val="549CD4"/>
                </a:solidFill>
                <a:latin typeface="Arial MT"/>
                <a:cs typeface="Arial MT"/>
              </a:rPr>
              <a:t>on</a:t>
            </a: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spc="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f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on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105" dirty="0">
                <a:solidFill>
                  <a:srgbClr val="4FC1FF"/>
                </a:solidFill>
                <a:latin typeface="Arial MT"/>
                <a:cs typeface="Arial MT"/>
              </a:rPr>
              <a:t>F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a</a:t>
            </a:r>
            <a:r>
              <a:rPr sz="1050" spc="20" dirty="0">
                <a:solidFill>
                  <a:srgbClr val="4FC1FF"/>
                </a:solidFill>
                <a:latin typeface="Arial MT"/>
                <a:cs typeface="Arial MT"/>
              </a:rPr>
              <a:t>m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il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y </a:t>
            </a:r>
            <a:r>
              <a:rPr sz="1050" spc="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f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on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105" dirty="0">
                <a:solidFill>
                  <a:srgbClr val="4FC1FF"/>
                </a:solidFill>
                <a:latin typeface="Arial MT"/>
                <a:cs typeface="Arial MT"/>
              </a:rPr>
              <a:t>F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a</a:t>
            </a:r>
            <a:r>
              <a:rPr sz="1050" spc="20" dirty="0">
                <a:solidFill>
                  <a:srgbClr val="4FC1FF"/>
                </a:solidFill>
                <a:latin typeface="Arial MT"/>
                <a:cs typeface="Arial MT"/>
              </a:rPr>
              <a:t>m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il</a:t>
            </a:r>
            <a:r>
              <a:rPr sz="1050" spc="70" dirty="0">
                <a:solidFill>
                  <a:srgbClr val="4FC1FF"/>
                </a:solidFill>
                <a:latin typeface="Arial MT"/>
                <a:cs typeface="Arial MT"/>
              </a:rPr>
              <a:t>y</a:t>
            </a:r>
            <a:r>
              <a:rPr sz="1050" spc="45" dirty="0">
                <a:solidFill>
                  <a:srgbClr val="4FC1FF"/>
                </a:solidFill>
                <a:latin typeface="Arial MT"/>
                <a:cs typeface="Arial MT"/>
              </a:rPr>
              <a:t>S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70" dirty="0">
                <a:solidFill>
                  <a:srgbClr val="4FC1FF"/>
                </a:solidFill>
                <a:latin typeface="Arial MT"/>
                <a:cs typeface="Arial MT"/>
              </a:rPr>
              <a:t>c</a:t>
            </a:r>
            <a:r>
              <a:rPr sz="1050" spc="105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v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050" spc="9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45" dirty="0">
                <a:solidFill>
                  <a:srgbClr val="4FC1FF"/>
                </a:solidFill>
                <a:latin typeface="Arial MT"/>
                <a:cs typeface="Arial MT"/>
              </a:rPr>
              <a:t>bl</a:t>
            </a:r>
            <a:r>
              <a:rPr sz="1050" spc="-15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-204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D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30" dirty="0">
                <a:solidFill>
                  <a:srgbClr val="4FC1FF"/>
                </a:solidFill>
                <a:latin typeface="Arial MT"/>
                <a:cs typeface="Arial MT"/>
              </a:rPr>
              <a:t>v</a:t>
            </a:r>
            <a:r>
              <a:rPr sz="1050" spc="3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35" dirty="0">
                <a:solidFill>
                  <a:srgbClr val="9CDCFC"/>
                </a:solidFill>
                <a:latin typeface="Arial MT"/>
                <a:cs typeface="Arial MT"/>
              </a:rPr>
              <a:t>st</a:t>
            </a:r>
            <a:r>
              <a:rPr sz="10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35" dirty="0">
                <a:solidFill>
                  <a:srgbClr val="9CDCFC"/>
                </a:solidFill>
                <a:latin typeface="Arial MT"/>
                <a:cs typeface="Arial MT"/>
              </a:rPr>
              <a:t>yl</a:t>
            </a:r>
            <a:r>
              <a:rPr sz="1050" spc="-15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4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050" spc="4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55" dirty="0">
                <a:solidFill>
                  <a:srgbClr val="9CDCFC"/>
                </a:solidFill>
                <a:latin typeface="Arial MT"/>
                <a:cs typeface="Arial MT"/>
              </a:rPr>
              <a:t>fon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tFami</a:t>
            </a:r>
            <a:r>
              <a:rPr sz="1050" spc="-15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y</a:t>
            </a:r>
            <a:r>
              <a:rPr sz="1050" spc="9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8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fontFamily</a:t>
            </a:r>
            <a:r>
              <a:rPr sz="1050" spc="65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1884" y="2719006"/>
            <a:ext cx="322961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875" algn="l"/>
              </a:tabLst>
            </a:pPr>
            <a:r>
              <a:rPr sz="1050" spc="60" dirty="0">
                <a:solidFill>
                  <a:srgbClr val="4FC1FF"/>
                </a:solidFill>
                <a:latin typeface="Arial MT"/>
                <a:cs typeface="Arial MT"/>
              </a:rPr>
              <a:t>fontSizeSelect</a:t>
            </a:r>
            <a:r>
              <a:rPr sz="1050" spc="-18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add</a:t>
            </a:r>
            <a:r>
              <a:rPr sz="1050" spc="-19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DCDCAA"/>
                </a:solidFill>
                <a:latin typeface="Arial MT"/>
                <a:cs typeface="Arial MT"/>
              </a:rPr>
              <a:t>EventListener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8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75" dirty="0">
                <a:solidFill>
                  <a:srgbClr val="CE9178"/>
                </a:solidFill>
                <a:latin typeface="Arial MT"/>
                <a:cs typeface="Arial MT"/>
              </a:rPr>
              <a:t>change'</a:t>
            </a:r>
            <a:r>
              <a:rPr sz="1050" spc="75" dirty="0">
                <a:solidFill>
                  <a:srgbClr val="D2D2D2"/>
                </a:solidFill>
                <a:latin typeface="Arial MT"/>
                <a:cs typeface="Arial MT"/>
              </a:rPr>
              <a:t>,	</a:t>
            </a:r>
            <a:r>
              <a:rPr sz="1050" spc="125" dirty="0">
                <a:solidFill>
                  <a:srgbClr val="D2D2D2"/>
                </a:solidFill>
                <a:latin typeface="Arial MT"/>
                <a:cs typeface="Arial MT"/>
              </a:rPr>
              <a:t>()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230"/>
              </a:lnSpc>
              <a:spcBef>
                <a:spcPts val="20"/>
              </a:spcBef>
            </a:pPr>
            <a:r>
              <a:rPr sz="1050" spc="-90" dirty="0">
                <a:solidFill>
                  <a:srgbClr val="549CD4"/>
                </a:solidFill>
                <a:latin typeface="Arial MT"/>
                <a:cs typeface="Arial MT"/>
              </a:rPr>
              <a:t>=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&gt;</a:t>
            </a:r>
            <a:r>
              <a:rPr sz="1050" spc="-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{</a:t>
            </a:r>
            <a:endParaRPr sz="1050">
              <a:latin typeface="Arial MT"/>
              <a:cs typeface="Arial MT"/>
            </a:endParaRPr>
          </a:p>
          <a:p>
            <a:pPr marL="165100">
              <a:lnSpc>
                <a:spcPts val="1230"/>
              </a:lnSpc>
            </a:pP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c</a:t>
            </a:r>
            <a:r>
              <a:rPr sz="1050" spc="90" dirty="0">
                <a:solidFill>
                  <a:srgbClr val="549CD4"/>
                </a:solidFill>
                <a:latin typeface="Arial MT"/>
                <a:cs typeface="Arial MT"/>
              </a:rPr>
              <a:t>on</a:t>
            </a:r>
            <a:r>
              <a:rPr sz="1050" spc="70" dirty="0">
                <a:solidFill>
                  <a:srgbClr val="549CD4"/>
                </a:solidFill>
                <a:latin typeface="Arial MT"/>
                <a:cs typeface="Arial MT"/>
              </a:rPr>
              <a:t>s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t</a:t>
            </a:r>
            <a:r>
              <a:rPr sz="1050" spc="90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f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on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45" dirty="0">
                <a:solidFill>
                  <a:srgbClr val="4FC1FF"/>
                </a:solidFill>
                <a:latin typeface="Arial MT"/>
                <a:cs typeface="Arial MT"/>
              </a:rPr>
              <a:t>S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ze </a:t>
            </a:r>
            <a:r>
              <a:rPr sz="1050" spc="114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8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f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on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45" dirty="0">
                <a:solidFill>
                  <a:srgbClr val="4FC1FF"/>
                </a:solidFill>
                <a:latin typeface="Arial MT"/>
                <a:cs typeface="Arial MT"/>
              </a:rPr>
              <a:t>S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z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45" dirty="0">
                <a:solidFill>
                  <a:srgbClr val="4FC1FF"/>
                </a:solidFill>
                <a:latin typeface="Arial MT"/>
                <a:cs typeface="Arial MT"/>
              </a:rPr>
              <a:t>S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4FC1FF"/>
                </a:solidFill>
                <a:latin typeface="Arial MT"/>
                <a:cs typeface="Arial MT"/>
              </a:rPr>
              <a:t>c</a:t>
            </a:r>
            <a:r>
              <a:rPr sz="1050" spc="10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85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v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u</a:t>
            </a:r>
            <a:r>
              <a:rPr sz="1050" spc="95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b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spc="-15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-204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D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v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y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050" spc="-15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80" dirty="0">
                <a:solidFill>
                  <a:srgbClr val="9CDCFC"/>
                </a:solidFill>
                <a:latin typeface="Arial MT"/>
                <a:cs typeface="Arial MT"/>
              </a:rPr>
              <a:t>f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050" spc="-13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050" spc="65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050" spc="70" dirty="0">
                <a:solidFill>
                  <a:srgbClr val="9CDCFC"/>
                </a:solidFill>
                <a:latin typeface="Arial MT"/>
                <a:cs typeface="Arial MT"/>
              </a:rPr>
              <a:t>z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e </a:t>
            </a:r>
            <a:r>
              <a:rPr sz="1050" spc="-110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r>
              <a:rPr sz="1050" spc="-8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f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o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4FC1FF"/>
                </a:solidFill>
                <a:latin typeface="Arial MT"/>
                <a:cs typeface="Arial MT"/>
              </a:rPr>
              <a:t>S</a:t>
            </a:r>
            <a:r>
              <a:rPr sz="1050" spc="65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70" dirty="0">
                <a:solidFill>
                  <a:srgbClr val="4FC1FF"/>
                </a:solidFill>
                <a:latin typeface="Arial MT"/>
                <a:cs typeface="Arial MT"/>
              </a:rPr>
              <a:t>z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-12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1884" y="3692588"/>
            <a:ext cx="3207385" cy="8255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5100" marR="5080" indent="-152400">
              <a:lnSpc>
                <a:spcPct val="101299"/>
              </a:lnSpc>
              <a:spcBef>
                <a:spcPts val="85"/>
              </a:spcBef>
            </a:pP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a</a:t>
            </a:r>
            <a:r>
              <a:rPr sz="1050" spc="-130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b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D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90" dirty="0">
                <a:solidFill>
                  <a:srgbClr val="4FC1FF"/>
                </a:solidFill>
                <a:latin typeface="Arial MT"/>
                <a:cs typeface="Arial MT"/>
              </a:rPr>
              <a:t>v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-13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ad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d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12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70" dirty="0">
                <a:solidFill>
                  <a:srgbClr val="DCDCAA"/>
                </a:solidFill>
                <a:latin typeface="Arial MT"/>
                <a:cs typeface="Arial MT"/>
              </a:rPr>
              <a:t>v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s</a:t>
            </a:r>
            <a:r>
              <a:rPr sz="1050" spc="-14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e</a:t>
            </a:r>
            <a:r>
              <a:rPr sz="1050" spc="125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-12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5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65" dirty="0">
                <a:solidFill>
                  <a:srgbClr val="CE9178"/>
                </a:solidFill>
                <a:latin typeface="Arial MT"/>
                <a:cs typeface="Arial MT"/>
              </a:rPr>
              <a:t>i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n</a:t>
            </a:r>
            <a:r>
              <a:rPr sz="10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85" dirty="0">
                <a:solidFill>
                  <a:srgbClr val="CE9178"/>
                </a:solidFill>
                <a:latin typeface="Arial MT"/>
                <a:cs typeface="Arial MT"/>
              </a:rPr>
              <a:t>p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u</a:t>
            </a:r>
            <a:r>
              <a:rPr sz="1050" spc="-13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spc="80" dirty="0">
                <a:solidFill>
                  <a:srgbClr val="CE9178"/>
                </a:solidFill>
                <a:latin typeface="Arial MT"/>
                <a:cs typeface="Arial MT"/>
              </a:rPr>
              <a:t>t</a:t>
            </a:r>
            <a:r>
              <a:rPr sz="1050" dirty="0">
                <a:solidFill>
                  <a:srgbClr val="CE9178"/>
                </a:solidFill>
                <a:latin typeface="Arial MT"/>
                <a:cs typeface="Arial MT"/>
              </a:rPr>
              <a:t>'</a:t>
            </a:r>
            <a:r>
              <a:rPr sz="1050" spc="-190" dirty="0">
                <a:solidFill>
                  <a:srgbClr val="CE9178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,</a:t>
            </a:r>
            <a:r>
              <a:rPr sz="1050" spc="9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2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 </a:t>
            </a:r>
            <a:r>
              <a:rPr sz="1050" spc="4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-90" dirty="0">
                <a:solidFill>
                  <a:srgbClr val="549CD4"/>
                </a:solidFill>
                <a:latin typeface="Arial MT"/>
                <a:cs typeface="Arial MT"/>
              </a:rPr>
              <a:t>=</a:t>
            </a:r>
            <a:r>
              <a:rPr sz="1050" dirty="0">
                <a:solidFill>
                  <a:srgbClr val="549CD4"/>
                </a:solidFill>
                <a:latin typeface="Arial MT"/>
                <a:cs typeface="Arial MT"/>
              </a:rPr>
              <a:t>&gt;</a:t>
            </a:r>
            <a:r>
              <a:rPr sz="1050" spc="-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{  </a:t>
            </a:r>
            <a:r>
              <a:rPr sz="1050" spc="65" dirty="0">
                <a:solidFill>
                  <a:srgbClr val="549CD4"/>
                </a:solidFill>
                <a:latin typeface="Arial MT"/>
                <a:cs typeface="Arial MT"/>
              </a:rPr>
              <a:t>const</a:t>
            </a:r>
            <a:r>
              <a:rPr sz="1050" spc="85" dirty="0">
                <a:solidFill>
                  <a:srgbClr val="549CD4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4FC1FF"/>
                </a:solidFill>
                <a:latin typeface="Arial MT"/>
                <a:cs typeface="Arial MT"/>
              </a:rPr>
              <a:t>content</a:t>
            </a:r>
            <a:r>
              <a:rPr sz="1050" spc="175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=</a:t>
            </a:r>
            <a:endParaRPr sz="1050">
              <a:latin typeface="Arial MT"/>
              <a:cs typeface="Arial MT"/>
            </a:endParaRPr>
          </a:p>
          <a:p>
            <a:pPr marL="165100" marR="1128395" indent="-152400">
              <a:lnSpc>
                <a:spcPts val="1200"/>
              </a:lnSpc>
              <a:spcBef>
                <a:spcPts val="105"/>
              </a:spcBef>
            </a:pP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ed</a:t>
            </a:r>
            <a:r>
              <a:rPr sz="1050" spc="60" dirty="0">
                <a:solidFill>
                  <a:srgbClr val="4FC1FF"/>
                </a:solidFill>
                <a:latin typeface="Arial MT"/>
                <a:cs typeface="Arial MT"/>
              </a:rPr>
              <a:t>i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ab</a:t>
            </a:r>
            <a:r>
              <a:rPr sz="1050" spc="60" dirty="0">
                <a:solidFill>
                  <a:srgbClr val="4FC1FF"/>
                </a:solidFill>
                <a:latin typeface="Arial MT"/>
                <a:cs typeface="Arial MT"/>
              </a:rPr>
              <a:t>l</a:t>
            </a:r>
            <a:r>
              <a:rPr sz="1050" spc="-5" dirty="0">
                <a:solidFill>
                  <a:srgbClr val="4FC1FF"/>
                </a:solidFill>
                <a:latin typeface="Arial MT"/>
                <a:cs typeface="Arial MT"/>
              </a:rPr>
              <a:t>e</a:t>
            </a:r>
            <a:r>
              <a:rPr sz="1050" spc="-204" dirty="0">
                <a:solidFill>
                  <a:srgbClr val="4FC1FF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4FC1FF"/>
                </a:solidFill>
                <a:latin typeface="Arial MT"/>
                <a:cs typeface="Arial MT"/>
              </a:rPr>
              <a:t>Di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v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1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60" dirty="0">
                <a:solidFill>
                  <a:srgbClr val="9CDCFC"/>
                </a:solidFill>
                <a:latin typeface="Arial MT"/>
                <a:cs typeface="Arial MT"/>
              </a:rPr>
              <a:t>i</a:t>
            </a:r>
            <a:r>
              <a:rPr sz="1050" spc="-5" dirty="0">
                <a:solidFill>
                  <a:srgbClr val="9CDCFC"/>
                </a:solidFill>
                <a:latin typeface="Arial MT"/>
                <a:cs typeface="Arial MT"/>
              </a:rPr>
              <a:t>n</a:t>
            </a:r>
            <a:r>
              <a:rPr sz="1050" spc="-5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10" dirty="0">
                <a:solidFill>
                  <a:srgbClr val="9CDCFC"/>
                </a:solidFill>
                <a:latin typeface="Arial MT"/>
                <a:cs typeface="Arial MT"/>
              </a:rPr>
              <a:t>ne</a:t>
            </a:r>
            <a:r>
              <a:rPr sz="1050" dirty="0">
                <a:solidFill>
                  <a:srgbClr val="9CDCFC"/>
                </a:solidFill>
                <a:latin typeface="Arial MT"/>
                <a:cs typeface="Arial MT"/>
              </a:rPr>
              <a:t>r</a:t>
            </a:r>
            <a:r>
              <a:rPr sz="1050" spc="-45" dirty="0">
                <a:solidFill>
                  <a:srgbClr val="9CDCFC"/>
                </a:solidFill>
                <a:latin typeface="Arial MT"/>
                <a:cs typeface="Arial MT"/>
              </a:rPr>
              <a:t> </a:t>
            </a:r>
            <a:r>
              <a:rPr sz="1050" spc="-240" dirty="0">
                <a:solidFill>
                  <a:srgbClr val="9CDCFC"/>
                </a:solidFill>
                <a:latin typeface="Arial MT"/>
                <a:cs typeface="Arial MT"/>
              </a:rPr>
              <a:t>H</a:t>
            </a:r>
            <a:r>
              <a:rPr sz="1050" spc="-120" dirty="0">
                <a:solidFill>
                  <a:srgbClr val="9CDCFC"/>
                </a:solidFill>
                <a:latin typeface="Arial MT"/>
                <a:cs typeface="Arial MT"/>
              </a:rPr>
              <a:t>T</a:t>
            </a:r>
            <a:r>
              <a:rPr sz="1050" spc="-200" dirty="0">
                <a:solidFill>
                  <a:srgbClr val="9CDCFC"/>
                </a:solidFill>
                <a:latin typeface="Arial MT"/>
                <a:cs typeface="Arial MT"/>
              </a:rPr>
              <a:t>M</a:t>
            </a:r>
            <a:r>
              <a:rPr sz="1050" spc="-140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1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t</a:t>
            </a:r>
            <a:r>
              <a:rPr sz="1050" spc="-13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CDCAA"/>
                </a:solidFill>
                <a:latin typeface="Arial MT"/>
                <a:cs typeface="Arial MT"/>
              </a:rPr>
              <a:t>r</a:t>
            </a:r>
            <a:r>
              <a:rPr sz="1050" spc="-120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Arial MT"/>
                <a:cs typeface="Arial MT"/>
              </a:rPr>
              <a:t>i</a:t>
            </a:r>
            <a:r>
              <a:rPr sz="1050" spc="-155" dirty="0">
                <a:solidFill>
                  <a:srgbClr val="DCDCAA"/>
                </a:solidFill>
                <a:latin typeface="Arial MT"/>
                <a:cs typeface="Arial MT"/>
              </a:rPr>
              <a:t> </a:t>
            </a:r>
            <a:r>
              <a:rPr sz="1050" spc="105" dirty="0">
                <a:solidFill>
                  <a:srgbClr val="DCDCAA"/>
                </a:solidFill>
                <a:latin typeface="Arial MT"/>
                <a:cs typeface="Arial MT"/>
              </a:rPr>
              <a:t>m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  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on</a:t>
            </a:r>
            <a:r>
              <a:rPr sz="1050" spc="75" dirty="0">
                <a:solidFill>
                  <a:srgbClr val="9CDCFC"/>
                </a:solidFill>
                <a:latin typeface="Arial MT"/>
                <a:cs typeface="Arial MT"/>
              </a:rPr>
              <a:t>s</a:t>
            </a:r>
            <a:r>
              <a:rPr sz="1050" spc="85" dirty="0">
                <a:solidFill>
                  <a:srgbClr val="9CDCFC"/>
                </a:solidFill>
                <a:latin typeface="Arial MT"/>
                <a:cs typeface="Arial MT"/>
              </a:rPr>
              <a:t>o</a:t>
            </a:r>
            <a:r>
              <a:rPr sz="1050" spc="60" dirty="0">
                <a:solidFill>
                  <a:srgbClr val="9CDCFC"/>
                </a:solidFill>
                <a:latin typeface="Arial MT"/>
                <a:cs typeface="Arial MT"/>
              </a:rPr>
              <a:t>l</a:t>
            </a:r>
            <a:r>
              <a:rPr sz="1050" spc="80" dirty="0">
                <a:solidFill>
                  <a:srgbClr val="9CDCFC"/>
                </a:solidFill>
                <a:latin typeface="Arial MT"/>
                <a:cs typeface="Arial MT"/>
              </a:rPr>
              <a:t>e</a:t>
            </a:r>
            <a:r>
              <a:rPr sz="1050" spc="80" dirty="0">
                <a:solidFill>
                  <a:srgbClr val="D2D2D2"/>
                </a:solidFill>
                <a:latin typeface="Arial MT"/>
                <a:cs typeface="Arial MT"/>
              </a:rPr>
              <a:t>.</a:t>
            </a:r>
            <a:r>
              <a:rPr sz="1050" spc="60" dirty="0">
                <a:solidFill>
                  <a:srgbClr val="DCDCAA"/>
                </a:solidFill>
                <a:latin typeface="Arial MT"/>
                <a:cs typeface="Arial MT"/>
              </a:rPr>
              <a:t>l</a:t>
            </a:r>
            <a:r>
              <a:rPr sz="1050" spc="85" dirty="0">
                <a:solidFill>
                  <a:srgbClr val="DCDCAA"/>
                </a:solidFill>
                <a:latin typeface="Arial MT"/>
                <a:cs typeface="Arial MT"/>
              </a:rPr>
              <a:t>og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(</a:t>
            </a:r>
            <a:r>
              <a:rPr sz="1050" spc="-19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spc="70" dirty="0">
                <a:solidFill>
                  <a:srgbClr val="4FC1FF"/>
                </a:solidFill>
                <a:latin typeface="Arial MT"/>
                <a:cs typeface="Arial MT"/>
              </a:rPr>
              <a:t>c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on</a:t>
            </a:r>
            <a:r>
              <a:rPr sz="1050" spc="8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85" dirty="0">
                <a:solidFill>
                  <a:srgbClr val="4FC1FF"/>
                </a:solidFill>
                <a:latin typeface="Arial MT"/>
                <a:cs typeface="Arial MT"/>
              </a:rPr>
              <a:t>en</a:t>
            </a:r>
            <a:r>
              <a:rPr sz="1050" spc="90" dirty="0">
                <a:solidFill>
                  <a:srgbClr val="4FC1FF"/>
                </a:solidFill>
                <a:latin typeface="Arial MT"/>
                <a:cs typeface="Arial MT"/>
              </a:rPr>
              <a:t>t</a:t>
            </a:r>
            <a:r>
              <a:rPr sz="1050" spc="175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r>
              <a:rPr sz="1050" spc="-120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250"/>
              </a:lnSpc>
            </a:pP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}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)</a:t>
            </a:r>
            <a:r>
              <a:rPr sz="1050" spc="-45" dirty="0">
                <a:solidFill>
                  <a:srgbClr val="D2D2D2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D2D2D2"/>
                </a:solidFill>
                <a:latin typeface="Arial MT"/>
                <a:cs typeface="Arial MT"/>
              </a:rPr>
              <a:t>;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2510</Words>
  <Application>Microsoft Office PowerPoint</Application>
  <PresentationFormat>On-screen Show (16:9)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Trebuchet MS</vt:lpstr>
      <vt:lpstr>Office Theme</vt:lpstr>
      <vt:lpstr>“Create various Front  End Programs”</vt:lpstr>
      <vt:lpstr>PowerPoint Presentation</vt:lpstr>
      <vt:lpstr>PowerPoint Presentation</vt:lpstr>
      <vt:lpstr>PowerPoint Presentation</vt:lpstr>
      <vt:lpstr>Various Front End</vt:lpstr>
      <vt:lpstr>Various Front End Programs:  script.js</vt:lpstr>
      <vt:lpstr>Various Front End Programs  FOR TEXT EDITOR: index.html</vt:lpstr>
      <vt:lpstr>Various Front End Programs:  script.js</vt:lpstr>
      <vt:lpstr>Various Front End Program: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“Create various Front  End Programs”</dc:title>
  <cp:lastModifiedBy>DELL</cp:lastModifiedBy>
  <cp:revision>1</cp:revision>
  <dcterms:created xsi:type="dcterms:W3CDTF">2023-04-25T13:20:38Z</dcterms:created>
  <dcterms:modified xsi:type="dcterms:W3CDTF">2023-04-25T13:26:49Z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2023-04-01T00:00:00Z</vt:filetime>
  </property>
  <property fmtid="{D5CDD505-2E9C-101B-9397-08002B2CF9AE}" pid="3" name="LastSaved">
    <vt:filetime>2023-04-25T00:00:00Z</vt:filetime>
  </property>
</Properties>
</file>