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"/>
            <a:ext cx="9144000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2900" y="3255264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7432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14515" y="0"/>
            <a:ext cx="2729484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01168"/>
            <a:ext cx="137160" cy="347980"/>
          </a:xfrm>
          <a:custGeom>
            <a:avLst/>
            <a:gdLst/>
            <a:ahLst/>
            <a:cxnLst/>
            <a:rect l="l" t="t" r="r" b="b"/>
            <a:pathLst>
              <a:path w="137160" h="347980">
                <a:moveTo>
                  <a:pt x="137160" y="0"/>
                </a:moveTo>
                <a:lnTo>
                  <a:pt x="0" y="0"/>
                </a:lnTo>
                <a:lnTo>
                  <a:pt x="0" y="347472"/>
                </a:lnTo>
                <a:lnTo>
                  <a:pt x="137160" y="347472"/>
                </a:lnTo>
                <a:lnTo>
                  <a:pt x="137160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995" y="820292"/>
            <a:ext cx="298132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1961578"/>
            <a:ext cx="4293870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58" y="2402281"/>
            <a:ext cx="2301875" cy="6991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260" dirty="0">
                <a:solidFill>
                  <a:srgbClr val="213669"/>
                </a:solidFill>
              </a:rPr>
              <a:t>“</a:t>
            </a:r>
            <a:r>
              <a:rPr sz="2000" spc="45" dirty="0">
                <a:solidFill>
                  <a:srgbClr val="213669"/>
                </a:solidFill>
              </a:rPr>
              <a:t>T</a:t>
            </a:r>
            <a:r>
              <a:rPr sz="2000" spc="90" dirty="0">
                <a:solidFill>
                  <a:srgbClr val="213669"/>
                </a:solidFill>
              </a:rPr>
              <a:t>O</a:t>
            </a:r>
            <a:r>
              <a:rPr sz="2000" spc="50" dirty="0">
                <a:solidFill>
                  <a:srgbClr val="213669"/>
                </a:solidFill>
              </a:rPr>
              <a:t>-</a:t>
            </a:r>
            <a:r>
              <a:rPr sz="2000" spc="150" dirty="0">
                <a:solidFill>
                  <a:srgbClr val="213669"/>
                </a:solidFill>
              </a:rPr>
              <a:t>D</a:t>
            </a:r>
            <a:r>
              <a:rPr sz="2000" spc="125" dirty="0">
                <a:solidFill>
                  <a:srgbClr val="213669"/>
                </a:solidFill>
              </a:rPr>
              <a:t>O</a:t>
            </a:r>
            <a:r>
              <a:rPr sz="2000" spc="-200" dirty="0">
                <a:solidFill>
                  <a:srgbClr val="213669"/>
                </a:solidFill>
              </a:rPr>
              <a:t> </a:t>
            </a:r>
            <a:r>
              <a:rPr sz="2000" spc="150" dirty="0">
                <a:solidFill>
                  <a:srgbClr val="213669"/>
                </a:solidFill>
              </a:rPr>
              <a:t>P</a:t>
            </a:r>
            <a:r>
              <a:rPr sz="2000" spc="45" dirty="0">
                <a:solidFill>
                  <a:srgbClr val="213669"/>
                </a:solidFill>
              </a:rPr>
              <a:t>L</a:t>
            </a:r>
            <a:r>
              <a:rPr sz="2000" spc="200" dirty="0">
                <a:solidFill>
                  <a:srgbClr val="213669"/>
                </a:solidFill>
              </a:rPr>
              <a:t>A</a:t>
            </a:r>
            <a:r>
              <a:rPr sz="2000" spc="240" dirty="0">
                <a:solidFill>
                  <a:srgbClr val="213669"/>
                </a:solidFill>
              </a:rPr>
              <a:t>N</a:t>
            </a:r>
            <a:r>
              <a:rPr sz="2000" spc="250" dirty="0">
                <a:solidFill>
                  <a:srgbClr val="213669"/>
                </a:solidFill>
              </a:rPr>
              <a:t>N</a:t>
            </a:r>
            <a:r>
              <a:rPr sz="2000" spc="150" dirty="0">
                <a:solidFill>
                  <a:srgbClr val="213669"/>
                </a:solidFill>
              </a:rPr>
              <a:t>E</a:t>
            </a:r>
            <a:r>
              <a:rPr sz="2000" spc="180" dirty="0">
                <a:solidFill>
                  <a:srgbClr val="213669"/>
                </a:solidFill>
              </a:rPr>
              <a:t>R</a:t>
            </a:r>
            <a:endParaRPr sz="20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5" dirty="0">
                <a:solidFill>
                  <a:srgbClr val="213669"/>
                </a:solidFill>
              </a:rPr>
              <a:t>WEBSITE”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40258" y="3388309"/>
            <a:ext cx="110807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400" b="1" spc="18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400" b="1" spc="13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80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b="1" spc="-21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5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20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375" dirty="0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9747" y="2976372"/>
            <a:ext cx="178435" cy="1325880"/>
            <a:chOff x="269747" y="2976372"/>
            <a:chExt cx="178435" cy="1325880"/>
          </a:xfrm>
        </p:grpSpPr>
        <p:sp>
          <p:nvSpPr>
            <p:cNvPr id="4" name="object 4"/>
            <p:cNvSpPr/>
            <p:nvPr/>
          </p:nvSpPr>
          <p:spPr>
            <a:xfrm>
              <a:off x="269747" y="2976372"/>
              <a:ext cx="178435" cy="375285"/>
            </a:xfrm>
            <a:custGeom>
              <a:avLst/>
              <a:gdLst/>
              <a:ahLst/>
              <a:cxnLst/>
              <a:rect l="l" t="t" r="r" b="b"/>
              <a:pathLst>
                <a:path w="178434" h="375285">
                  <a:moveTo>
                    <a:pt x="178308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8308" y="374904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901" y="3188970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3716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9747" y="224027"/>
            <a:ext cx="178435" cy="2255520"/>
            <a:chOff x="269747" y="224027"/>
            <a:chExt cx="178435" cy="2255520"/>
          </a:xfrm>
        </p:grpSpPr>
        <p:sp>
          <p:nvSpPr>
            <p:cNvPr id="7" name="object 7"/>
            <p:cNvSpPr/>
            <p:nvPr/>
          </p:nvSpPr>
          <p:spPr>
            <a:xfrm>
              <a:off x="358901" y="432053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37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747" y="224027"/>
              <a:ext cx="178435" cy="375285"/>
            </a:xfrm>
            <a:custGeom>
              <a:avLst/>
              <a:gdLst/>
              <a:ahLst/>
              <a:cxnLst/>
              <a:rect l="l" t="t" r="r" b="b"/>
              <a:pathLst>
                <a:path w="178434" h="375284">
                  <a:moveTo>
                    <a:pt x="178308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8308" y="374903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51917"/>
            <a:ext cx="2188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213669"/>
                </a:solidFill>
                <a:latin typeface="Times New Roman"/>
                <a:cs typeface="Times New Roman"/>
              </a:rPr>
              <a:t>S</a:t>
            </a:r>
            <a:r>
              <a:rPr spc="80" dirty="0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r>
              <a:rPr spc="-45" dirty="0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13669"/>
                </a:solidFill>
                <a:latin typeface="Times New Roman"/>
                <a:cs typeface="Times New Roman"/>
              </a:rPr>
              <a:t>p</a:t>
            </a:r>
            <a:r>
              <a:rPr spc="-25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pc="50" dirty="0">
                <a:solidFill>
                  <a:srgbClr val="213669"/>
                </a:solidFill>
                <a:latin typeface="Times New Roman"/>
                <a:cs typeface="Times New Roman"/>
              </a:rPr>
              <a:t>W</a:t>
            </a:r>
            <a:r>
              <a:rPr spc="20" dirty="0">
                <a:solidFill>
                  <a:srgbClr val="213669"/>
                </a:solidFill>
                <a:latin typeface="Times New Roman"/>
                <a:cs typeface="Times New Roman"/>
              </a:rPr>
              <a:t>i</a:t>
            </a:r>
            <a:r>
              <a:rPr spc="-50" dirty="0">
                <a:solidFill>
                  <a:srgbClr val="213669"/>
                </a:solidFill>
                <a:latin typeface="Times New Roman"/>
                <a:cs typeface="Times New Roman"/>
              </a:rPr>
              <a:t>se</a:t>
            </a:r>
            <a:r>
              <a:rPr spc="-9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pc="65" dirty="0">
                <a:solidFill>
                  <a:srgbClr val="213669"/>
                </a:solidFill>
                <a:latin typeface="Times New Roman"/>
                <a:cs typeface="Times New Roman"/>
              </a:rPr>
              <a:t>D</a:t>
            </a:r>
            <a:r>
              <a:rPr spc="-55" dirty="0">
                <a:solidFill>
                  <a:srgbClr val="213669"/>
                </a:solidFill>
                <a:latin typeface="Times New Roman"/>
                <a:cs typeface="Times New Roman"/>
              </a:rPr>
              <a:t>es</a:t>
            </a:r>
            <a:r>
              <a:rPr spc="-40" dirty="0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spc="-50" dirty="0">
                <a:solidFill>
                  <a:srgbClr val="213669"/>
                </a:solidFill>
                <a:latin typeface="Times New Roman"/>
                <a:cs typeface="Times New Roman"/>
              </a:rPr>
              <a:t>r</a:t>
            </a:r>
            <a:r>
              <a:rPr spc="35" dirty="0">
                <a:solidFill>
                  <a:srgbClr val="213669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13669"/>
                </a:solidFill>
                <a:latin typeface="Times New Roman"/>
                <a:cs typeface="Times New Roman"/>
              </a:rPr>
              <a:t>p</a:t>
            </a:r>
            <a:r>
              <a:rPr spc="80" dirty="0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r>
              <a:rPr spc="35" dirty="0">
                <a:solidFill>
                  <a:srgbClr val="213669"/>
                </a:solidFill>
                <a:latin typeface="Times New Roman"/>
                <a:cs typeface="Times New Roman"/>
              </a:rPr>
              <a:t>i</a:t>
            </a:r>
            <a:r>
              <a:rPr spc="-5" dirty="0">
                <a:solidFill>
                  <a:srgbClr val="213669"/>
                </a:solidFill>
                <a:latin typeface="Times New Roman"/>
                <a:cs typeface="Times New Roman"/>
              </a:rPr>
              <a:t>o</a:t>
            </a:r>
            <a:r>
              <a:rPr spc="15" dirty="0">
                <a:solidFill>
                  <a:srgbClr val="213669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5855" y="816940"/>
            <a:ext cx="3263265" cy="3233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2755" indent="-288925">
              <a:lnSpc>
                <a:spcPts val="1670"/>
              </a:lnSpc>
              <a:spcBef>
                <a:spcPts val="105"/>
              </a:spcBef>
              <a:buChar char="•"/>
              <a:tabLst>
                <a:tab pos="452755" algn="l"/>
                <a:tab pos="45339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I</a:t>
            </a:r>
            <a:r>
              <a:rPr sz="1400" spc="10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i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i</a:t>
            </a:r>
            <a:r>
              <a:rPr sz="1400" spc="1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l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</a:t>
            </a:r>
            <a:r>
              <a:rPr sz="1400" spc="10" dirty="0">
                <a:latin typeface="Microsoft Sans Serif"/>
                <a:cs typeface="Microsoft Sans Serif"/>
              </a:rPr>
              <a:t>equ</a:t>
            </a:r>
            <a:r>
              <a:rPr sz="1400" dirty="0">
                <a:latin typeface="Microsoft Sans Serif"/>
                <a:cs typeface="Microsoft Sans Serif"/>
              </a:rPr>
              <a:t>ir</a:t>
            </a:r>
            <a:r>
              <a:rPr sz="1400" spc="10" dirty="0">
                <a:latin typeface="Microsoft Sans Serif"/>
                <a:cs typeface="Microsoft Sans Serif"/>
              </a:rPr>
              <a:t>e</a:t>
            </a:r>
            <a:r>
              <a:rPr sz="1400" spc="20" dirty="0">
                <a:latin typeface="Microsoft Sans Serif"/>
                <a:cs typeface="Microsoft Sans Serif"/>
              </a:rPr>
              <a:t>m</a:t>
            </a:r>
            <a:r>
              <a:rPr sz="1400" spc="10" dirty="0">
                <a:latin typeface="Microsoft Sans Serif"/>
                <a:cs typeface="Microsoft Sans Serif"/>
              </a:rPr>
              <a:t>e</a:t>
            </a:r>
            <a:r>
              <a:rPr sz="1400" spc="-25" dirty="0">
                <a:latin typeface="Microsoft Sans Serif"/>
                <a:cs typeface="Microsoft Sans Serif"/>
              </a:rPr>
              <a:t>n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s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</a:t>
            </a:r>
            <a:r>
              <a:rPr sz="1400" spc="10" dirty="0">
                <a:latin typeface="Microsoft Sans Serif"/>
                <a:cs typeface="Microsoft Sans Serif"/>
              </a:rPr>
              <a:t>o</a:t>
            </a:r>
            <a:r>
              <a:rPr sz="1400" dirty="0">
                <a:latin typeface="Microsoft Sans Serif"/>
                <a:cs typeface="Microsoft Sans Serif"/>
              </a:rPr>
              <a:t>ll</a:t>
            </a:r>
            <a:r>
              <a:rPr sz="1400" spc="10" dirty="0">
                <a:latin typeface="Microsoft Sans Serif"/>
                <a:cs typeface="Microsoft Sans Serif"/>
              </a:rPr>
              <a:t>e</a:t>
            </a:r>
            <a:r>
              <a:rPr sz="1400" spc="15" dirty="0">
                <a:latin typeface="Microsoft Sans Serif"/>
                <a:cs typeface="Microsoft Sans Serif"/>
              </a:rPr>
              <a:t>c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i</a:t>
            </a:r>
            <a:r>
              <a:rPr sz="1400" spc="10" dirty="0">
                <a:latin typeface="Microsoft Sans Serif"/>
                <a:cs typeface="Microsoft Sans Serif"/>
              </a:rPr>
              <a:t>o</a:t>
            </a:r>
            <a:r>
              <a:rPr sz="1400" dirty="0">
                <a:latin typeface="Microsoft Sans Serif"/>
                <a:cs typeface="Microsoft Sans Serif"/>
              </a:rPr>
              <a:t>n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ts val="1670"/>
              </a:lnSpc>
              <a:buChar char="•"/>
              <a:tabLst>
                <a:tab pos="452755" algn="l"/>
                <a:tab pos="45339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Start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of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DB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structure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ct val="100000"/>
              </a:lnSpc>
              <a:spcBef>
                <a:spcPts val="15"/>
              </a:spcBef>
              <a:buChar char="•"/>
              <a:tabLst>
                <a:tab pos="452755" algn="l"/>
                <a:tab pos="453390" algn="l"/>
              </a:tabLst>
            </a:pPr>
            <a:r>
              <a:rPr sz="1400" dirty="0">
                <a:latin typeface="Microsoft Sans Serif"/>
                <a:cs typeface="Microsoft Sans Serif"/>
              </a:rPr>
              <a:t>Start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Front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End</a:t>
            </a:r>
            <a:r>
              <a:rPr sz="1400" dirty="0">
                <a:latin typeface="Microsoft Sans Serif"/>
                <a:cs typeface="Microsoft Sans Serif"/>
              </a:rPr>
              <a:t> Development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ts val="1670"/>
              </a:lnSpc>
              <a:spcBef>
                <a:spcPts val="10"/>
              </a:spcBef>
              <a:buChar char="•"/>
              <a:tabLst>
                <a:tab pos="452755" algn="l"/>
                <a:tab pos="45339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End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DB</a:t>
            </a:r>
            <a:r>
              <a:rPr sz="1400" spc="5" dirty="0">
                <a:latin typeface="Microsoft Sans Serif"/>
                <a:cs typeface="Microsoft Sans Serif"/>
              </a:rPr>
              <a:t> structure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ts val="1670"/>
              </a:lnSpc>
              <a:buChar char="•"/>
              <a:tabLst>
                <a:tab pos="452755" algn="l"/>
                <a:tab pos="45339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C</a:t>
            </a:r>
            <a:r>
              <a:rPr sz="1400" spc="10" dirty="0">
                <a:latin typeface="Microsoft Sans Serif"/>
                <a:cs typeface="Microsoft Sans Serif"/>
              </a:rPr>
              <a:t>o</a:t>
            </a:r>
            <a:r>
              <a:rPr sz="1400" spc="20" dirty="0">
                <a:latin typeface="Microsoft Sans Serif"/>
                <a:cs typeface="Microsoft Sans Serif"/>
              </a:rPr>
              <a:t>m</a:t>
            </a:r>
            <a:r>
              <a:rPr sz="1400" spc="10" dirty="0">
                <a:latin typeface="Microsoft Sans Serif"/>
                <a:cs typeface="Microsoft Sans Serif"/>
              </a:rPr>
              <a:t>p</a:t>
            </a:r>
            <a:r>
              <a:rPr sz="1400" dirty="0">
                <a:latin typeface="Microsoft Sans Serif"/>
                <a:cs typeface="Microsoft Sans Serif"/>
              </a:rPr>
              <a:t>l</a:t>
            </a:r>
            <a:r>
              <a:rPr sz="1400" spc="10" dirty="0">
                <a:latin typeface="Microsoft Sans Serif"/>
                <a:cs typeface="Microsoft Sans Serif"/>
              </a:rPr>
              <a:t>e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i</a:t>
            </a:r>
            <a:r>
              <a:rPr sz="1400" spc="10" dirty="0">
                <a:latin typeface="Microsoft Sans Serif"/>
                <a:cs typeface="Microsoft Sans Serif"/>
              </a:rPr>
              <a:t>o</a:t>
            </a:r>
            <a:r>
              <a:rPr sz="1400" dirty="0">
                <a:latin typeface="Microsoft Sans Serif"/>
                <a:cs typeface="Microsoft Sans Serif"/>
              </a:rPr>
              <a:t>n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</a:t>
            </a:r>
            <a:r>
              <a:rPr sz="1400" dirty="0">
                <a:latin typeface="Microsoft Sans Serif"/>
                <a:cs typeface="Microsoft Sans Serif"/>
              </a:rPr>
              <a:t>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F</a:t>
            </a:r>
            <a:r>
              <a:rPr sz="1400" dirty="0">
                <a:latin typeface="Microsoft Sans Serif"/>
                <a:cs typeface="Microsoft Sans Serif"/>
              </a:rPr>
              <a:t>r</a:t>
            </a:r>
            <a:r>
              <a:rPr sz="1400" spc="10" dirty="0">
                <a:latin typeface="Microsoft Sans Serif"/>
                <a:cs typeface="Microsoft Sans Serif"/>
              </a:rPr>
              <a:t>on</a:t>
            </a:r>
            <a:r>
              <a:rPr sz="1400" dirty="0">
                <a:latin typeface="Microsoft Sans Serif"/>
                <a:cs typeface="Microsoft Sans Serif"/>
              </a:rPr>
              <a:t>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</a:t>
            </a:r>
            <a:r>
              <a:rPr sz="1400" spc="10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ct val="100000"/>
              </a:lnSpc>
              <a:spcBef>
                <a:spcPts val="15"/>
              </a:spcBef>
              <a:buChar char="•"/>
              <a:tabLst>
                <a:tab pos="452755" algn="l"/>
                <a:tab pos="453390" algn="l"/>
              </a:tabLst>
            </a:pPr>
            <a:r>
              <a:rPr sz="1400" dirty="0">
                <a:latin typeface="Microsoft Sans Serif"/>
                <a:cs typeface="Microsoft Sans Serif"/>
              </a:rPr>
              <a:t>Start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Back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End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ts val="1670"/>
              </a:lnSpc>
              <a:spcBef>
                <a:spcPts val="15"/>
              </a:spcBef>
              <a:buChar char="•"/>
              <a:tabLst>
                <a:tab pos="452755" algn="l"/>
                <a:tab pos="45339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Complete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entire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app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ts val="1670"/>
              </a:lnSpc>
              <a:buChar char="•"/>
              <a:tabLst>
                <a:tab pos="452755" algn="l"/>
                <a:tab pos="45339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Test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of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App</a:t>
            </a:r>
            <a:endParaRPr sz="1400">
              <a:latin typeface="Microsoft Sans Serif"/>
              <a:cs typeface="Microsoft Sans Serif"/>
            </a:endParaRPr>
          </a:p>
          <a:p>
            <a:pPr marL="452755" indent="-288925">
              <a:lnSpc>
                <a:spcPct val="100000"/>
              </a:lnSpc>
              <a:spcBef>
                <a:spcPts val="15"/>
              </a:spcBef>
              <a:buChar char="•"/>
              <a:tabLst>
                <a:tab pos="452755" algn="l"/>
                <a:tab pos="45339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Deployment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10" dirty="0">
                <a:solidFill>
                  <a:srgbClr val="C78B31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C78B31"/>
                </a:solidFill>
                <a:latin typeface="Times New Roman"/>
                <a:cs typeface="Times New Roman"/>
              </a:rPr>
              <a:t>u</a:t>
            </a: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mm</a:t>
            </a:r>
            <a:r>
              <a:rPr sz="1800" b="1" spc="-90" dirty="0">
                <a:solidFill>
                  <a:srgbClr val="C78B31"/>
                </a:solidFill>
                <a:latin typeface="Times New Roman"/>
                <a:cs typeface="Times New Roman"/>
              </a:rPr>
              <a:t>a</a:t>
            </a:r>
            <a:r>
              <a:rPr sz="1800" b="1" spc="-70" dirty="0">
                <a:solidFill>
                  <a:srgbClr val="C78B31"/>
                </a:solidFill>
                <a:latin typeface="Times New Roman"/>
                <a:cs typeface="Times New Roman"/>
              </a:rPr>
              <a:t>r</a:t>
            </a:r>
            <a:r>
              <a:rPr sz="18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45" dirty="0">
                <a:solidFill>
                  <a:srgbClr val="C78B31"/>
                </a:solidFill>
                <a:latin typeface="Times New Roman"/>
                <a:cs typeface="Times New Roman"/>
              </a:rPr>
              <a:t>f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C78B31"/>
                </a:solidFill>
                <a:latin typeface="Times New Roman"/>
                <a:cs typeface="Times New Roman"/>
              </a:rPr>
              <a:t>u</a:t>
            </a:r>
            <a:r>
              <a:rPr sz="1800" b="1" spc="-55" dirty="0">
                <a:solidFill>
                  <a:srgbClr val="C78B31"/>
                </a:solidFill>
                <a:latin typeface="Times New Roman"/>
                <a:cs typeface="Times New Roman"/>
              </a:rPr>
              <a:t>r</a:t>
            </a:r>
            <a:r>
              <a:rPr sz="1800" b="1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80" dirty="0">
                <a:solidFill>
                  <a:srgbClr val="C78B31"/>
                </a:solidFill>
                <a:latin typeface="Times New Roman"/>
                <a:cs typeface="Times New Roman"/>
              </a:rPr>
              <a:t>t</a:t>
            </a: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ask</a:t>
            </a:r>
            <a:endParaRPr sz="1800">
              <a:latin typeface="Times New Roman"/>
              <a:cs typeface="Times New Roman"/>
            </a:endParaRPr>
          </a:p>
          <a:p>
            <a:pPr marL="164465" marR="5080">
              <a:lnSpc>
                <a:spcPct val="99700"/>
              </a:lnSpc>
              <a:spcBef>
                <a:spcPts val="1315"/>
              </a:spcBef>
            </a:pPr>
            <a:r>
              <a:rPr sz="1400" spc="5" dirty="0">
                <a:latin typeface="Microsoft Sans Serif"/>
                <a:cs typeface="Microsoft Sans Serif"/>
              </a:rPr>
              <a:t>Each </a:t>
            </a:r>
            <a:r>
              <a:rPr sz="1400" spc="-5" dirty="0">
                <a:latin typeface="Microsoft Sans Serif"/>
                <a:cs typeface="Microsoft Sans Serif"/>
              </a:rPr>
              <a:t>task </a:t>
            </a:r>
            <a:r>
              <a:rPr sz="1400" dirty="0">
                <a:latin typeface="Microsoft Sans Serif"/>
                <a:cs typeface="Microsoft Sans Serif"/>
              </a:rPr>
              <a:t>is scheduled </a:t>
            </a:r>
            <a:r>
              <a:rPr sz="1400" spc="5" dirty="0">
                <a:latin typeface="Microsoft Sans Serif"/>
                <a:cs typeface="Microsoft Sans Serif"/>
              </a:rPr>
              <a:t>among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5" dirty="0">
                <a:latin typeface="Microsoft Sans Serif"/>
                <a:cs typeface="Microsoft Sans Serif"/>
              </a:rPr>
              <a:t> members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team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according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their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interest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1168"/>
            <a:ext cx="137160" cy="347980"/>
          </a:xfrm>
          <a:custGeom>
            <a:avLst/>
            <a:gdLst/>
            <a:ahLst/>
            <a:cxnLst/>
            <a:rect l="l" t="t" r="r" b="b"/>
            <a:pathLst>
              <a:path w="137160" h="347980">
                <a:moveTo>
                  <a:pt x="137160" y="0"/>
                </a:moveTo>
                <a:lnTo>
                  <a:pt x="0" y="0"/>
                </a:lnTo>
                <a:lnTo>
                  <a:pt x="0" y="347472"/>
                </a:lnTo>
                <a:lnTo>
                  <a:pt x="137160" y="347472"/>
                </a:lnTo>
                <a:lnTo>
                  <a:pt x="137160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4327" y="1060703"/>
            <a:ext cx="3886200" cy="3369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0256" y="2308860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8232" y="3561588"/>
            <a:ext cx="77723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9823" y="4375403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1947" y="1083563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8860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3591" y="4375403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9755" y="1088136"/>
            <a:ext cx="82295" cy="822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728" y="1380744"/>
            <a:ext cx="2080260" cy="2080260"/>
            <a:chOff x="3538728" y="1380744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2444" y="1394460"/>
              <a:ext cx="2052955" cy="2052955"/>
            </a:xfrm>
            <a:custGeom>
              <a:avLst/>
              <a:gdLst/>
              <a:ahLst/>
              <a:cxnLst/>
              <a:rect l="l" t="t" r="r" b="b"/>
              <a:pathLst>
                <a:path w="2052954" h="2052954">
                  <a:moveTo>
                    <a:pt x="1026413" y="0"/>
                  </a:moveTo>
                  <a:lnTo>
                    <a:pt x="978091" y="1117"/>
                  </a:lnTo>
                  <a:lnTo>
                    <a:pt x="930344" y="4435"/>
                  </a:lnTo>
                  <a:lnTo>
                    <a:pt x="883222" y="9905"/>
                  </a:lnTo>
                  <a:lnTo>
                    <a:pt x="836774" y="17478"/>
                  </a:lnTo>
                  <a:lnTo>
                    <a:pt x="791049" y="27105"/>
                  </a:lnTo>
                  <a:lnTo>
                    <a:pt x="746097" y="38736"/>
                  </a:lnTo>
                  <a:lnTo>
                    <a:pt x="701966" y="52321"/>
                  </a:lnTo>
                  <a:lnTo>
                    <a:pt x="658707" y="67813"/>
                  </a:lnTo>
                  <a:lnTo>
                    <a:pt x="616368" y="85161"/>
                  </a:lnTo>
                  <a:lnTo>
                    <a:pt x="574998" y="104316"/>
                  </a:lnTo>
                  <a:lnTo>
                    <a:pt x="534648" y="125229"/>
                  </a:lnTo>
                  <a:lnTo>
                    <a:pt x="495366" y="147850"/>
                  </a:lnTo>
                  <a:lnTo>
                    <a:pt x="457201" y="172131"/>
                  </a:lnTo>
                  <a:lnTo>
                    <a:pt x="420203" y="198022"/>
                  </a:lnTo>
                  <a:lnTo>
                    <a:pt x="384421" y="225474"/>
                  </a:lnTo>
                  <a:lnTo>
                    <a:pt x="349904" y="254437"/>
                  </a:lnTo>
                  <a:lnTo>
                    <a:pt x="316701" y="284863"/>
                  </a:lnTo>
                  <a:lnTo>
                    <a:pt x="284863" y="316701"/>
                  </a:lnTo>
                  <a:lnTo>
                    <a:pt x="254437" y="349904"/>
                  </a:lnTo>
                  <a:lnTo>
                    <a:pt x="225474" y="384421"/>
                  </a:lnTo>
                  <a:lnTo>
                    <a:pt x="198022" y="420203"/>
                  </a:lnTo>
                  <a:lnTo>
                    <a:pt x="172131" y="457201"/>
                  </a:lnTo>
                  <a:lnTo>
                    <a:pt x="147850" y="495366"/>
                  </a:lnTo>
                  <a:lnTo>
                    <a:pt x="125229" y="534648"/>
                  </a:lnTo>
                  <a:lnTo>
                    <a:pt x="104316" y="574998"/>
                  </a:lnTo>
                  <a:lnTo>
                    <a:pt x="85161" y="616368"/>
                  </a:lnTo>
                  <a:lnTo>
                    <a:pt x="67813" y="658707"/>
                  </a:lnTo>
                  <a:lnTo>
                    <a:pt x="52321" y="701966"/>
                  </a:lnTo>
                  <a:lnTo>
                    <a:pt x="38736" y="746097"/>
                  </a:lnTo>
                  <a:lnTo>
                    <a:pt x="27105" y="791049"/>
                  </a:lnTo>
                  <a:lnTo>
                    <a:pt x="17478" y="836774"/>
                  </a:lnTo>
                  <a:lnTo>
                    <a:pt x="9905" y="883222"/>
                  </a:lnTo>
                  <a:lnTo>
                    <a:pt x="4435" y="930344"/>
                  </a:lnTo>
                  <a:lnTo>
                    <a:pt x="1117" y="978091"/>
                  </a:lnTo>
                  <a:lnTo>
                    <a:pt x="0" y="1026413"/>
                  </a:lnTo>
                  <a:lnTo>
                    <a:pt x="1117" y="1074736"/>
                  </a:lnTo>
                  <a:lnTo>
                    <a:pt x="4435" y="1122483"/>
                  </a:lnTo>
                  <a:lnTo>
                    <a:pt x="9905" y="1169605"/>
                  </a:lnTo>
                  <a:lnTo>
                    <a:pt x="17478" y="1216053"/>
                  </a:lnTo>
                  <a:lnTo>
                    <a:pt x="27105" y="1261778"/>
                  </a:lnTo>
                  <a:lnTo>
                    <a:pt x="38736" y="1306730"/>
                  </a:lnTo>
                  <a:lnTo>
                    <a:pt x="52321" y="1350861"/>
                  </a:lnTo>
                  <a:lnTo>
                    <a:pt x="67813" y="1394120"/>
                  </a:lnTo>
                  <a:lnTo>
                    <a:pt x="85161" y="1436459"/>
                  </a:lnTo>
                  <a:lnTo>
                    <a:pt x="104316" y="1477829"/>
                  </a:lnTo>
                  <a:lnTo>
                    <a:pt x="125229" y="1518179"/>
                  </a:lnTo>
                  <a:lnTo>
                    <a:pt x="147850" y="1557461"/>
                  </a:lnTo>
                  <a:lnTo>
                    <a:pt x="172131" y="1595626"/>
                  </a:lnTo>
                  <a:lnTo>
                    <a:pt x="198022" y="1632624"/>
                  </a:lnTo>
                  <a:lnTo>
                    <a:pt x="225474" y="1668406"/>
                  </a:lnTo>
                  <a:lnTo>
                    <a:pt x="254437" y="1702923"/>
                  </a:lnTo>
                  <a:lnTo>
                    <a:pt x="284863" y="1736126"/>
                  </a:lnTo>
                  <a:lnTo>
                    <a:pt x="316701" y="1767964"/>
                  </a:lnTo>
                  <a:lnTo>
                    <a:pt x="349904" y="1798390"/>
                  </a:lnTo>
                  <a:lnTo>
                    <a:pt x="384421" y="1827353"/>
                  </a:lnTo>
                  <a:lnTo>
                    <a:pt x="420203" y="1854805"/>
                  </a:lnTo>
                  <a:lnTo>
                    <a:pt x="457201" y="1880696"/>
                  </a:lnTo>
                  <a:lnTo>
                    <a:pt x="495366" y="1904977"/>
                  </a:lnTo>
                  <a:lnTo>
                    <a:pt x="534648" y="1927598"/>
                  </a:lnTo>
                  <a:lnTo>
                    <a:pt x="574998" y="1948511"/>
                  </a:lnTo>
                  <a:lnTo>
                    <a:pt x="616368" y="1967666"/>
                  </a:lnTo>
                  <a:lnTo>
                    <a:pt x="658707" y="1985014"/>
                  </a:lnTo>
                  <a:lnTo>
                    <a:pt x="701966" y="2000506"/>
                  </a:lnTo>
                  <a:lnTo>
                    <a:pt x="746097" y="2014091"/>
                  </a:lnTo>
                  <a:lnTo>
                    <a:pt x="791049" y="2025722"/>
                  </a:lnTo>
                  <a:lnTo>
                    <a:pt x="836774" y="2035349"/>
                  </a:lnTo>
                  <a:lnTo>
                    <a:pt x="883222" y="2042922"/>
                  </a:lnTo>
                  <a:lnTo>
                    <a:pt x="930344" y="2048392"/>
                  </a:lnTo>
                  <a:lnTo>
                    <a:pt x="978091" y="2051710"/>
                  </a:lnTo>
                  <a:lnTo>
                    <a:pt x="1026413" y="2052827"/>
                  </a:lnTo>
                  <a:lnTo>
                    <a:pt x="1074736" y="2051710"/>
                  </a:lnTo>
                  <a:lnTo>
                    <a:pt x="1122483" y="2048392"/>
                  </a:lnTo>
                  <a:lnTo>
                    <a:pt x="1169605" y="2042922"/>
                  </a:lnTo>
                  <a:lnTo>
                    <a:pt x="1216053" y="2035349"/>
                  </a:lnTo>
                  <a:lnTo>
                    <a:pt x="1261778" y="2025722"/>
                  </a:lnTo>
                  <a:lnTo>
                    <a:pt x="1306730" y="2014091"/>
                  </a:lnTo>
                  <a:lnTo>
                    <a:pt x="1350861" y="2000506"/>
                  </a:lnTo>
                  <a:lnTo>
                    <a:pt x="1394120" y="1985014"/>
                  </a:lnTo>
                  <a:lnTo>
                    <a:pt x="1436459" y="1967666"/>
                  </a:lnTo>
                  <a:lnTo>
                    <a:pt x="1477829" y="1948511"/>
                  </a:lnTo>
                  <a:lnTo>
                    <a:pt x="1518179" y="1927598"/>
                  </a:lnTo>
                  <a:lnTo>
                    <a:pt x="1557461" y="1904977"/>
                  </a:lnTo>
                  <a:lnTo>
                    <a:pt x="1595626" y="1880696"/>
                  </a:lnTo>
                  <a:lnTo>
                    <a:pt x="1632624" y="1854805"/>
                  </a:lnTo>
                  <a:lnTo>
                    <a:pt x="1668406" y="1827353"/>
                  </a:lnTo>
                  <a:lnTo>
                    <a:pt x="1702923" y="1798390"/>
                  </a:lnTo>
                  <a:lnTo>
                    <a:pt x="1736126" y="1767964"/>
                  </a:lnTo>
                  <a:lnTo>
                    <a:pt x="1767964" y="1736126"/>
                  </a:lnTo>
                  <a:lnTo>
                    <a:pt x="1798390" y="1702923"/>
                  </a:lnTo>
                  <a:lnTo>
                    <a:pt x="1827353" y="1668406"/>
                  </a:lnTo>
                  <a:lnTo>
                    <a:pt x="1854805" y="1632624"/>
                  </a:lnTo>
                  <a:lnTo>
                    <a:pt x="1880696" y="1595626"/>
                  </a:lnTo>
                  <a:lnTo>
                    <a:pt x="1904977" y="1557461"/>
                  </a:lnTo>
                  <a:lnTo>
                    <a:pt x="1927598" y="1518179"/>
                  </a:lnTo>
                  <a:lnTo>
                    <a:pt x="1948511" y="1477829"/>
                  </a:lnTo>
                  <a:lnTo>
                    <a:pt x="1967666" y="1436459"/>
                  </a:lnTo>
                  <a:lnTo>
                    <a:pt x="1985014" y="1394120"/>
                  </a:lnTo>
                  <a:lnTo>
                    <a:pt x="2000506" y="1350861"/>
                  </a:lnTo>
                  <a:lnTo>
                    <a:pt x="2014091" y="1306730"/>
                  </a:lnTo>
                  <a:lnTo>
                    <a:pt x="2025722" y="1261778"/>
                  </a:lnTo>
                  <a:lnTo>
                    <a:pt x="2035349" y="1216053"/>
                  </a:lnTo>
                  <a:lnTo>
                    <a:pt x="2042922" y="1169605"/>
                  </a:lnTo>
                  <a:lnTo>
                    <a:pt x="2048392" y="1122483"/>
                  </a:lnTo>
                  <a:lnTo>
                    <a:pt x="2051710" y="1074736"/>
                  </a:lnTo>
                  <a:lnTo>
                    <a:pt x="2052827" y="1026413"/>
                  </a:lnTo>
                  <a:lnTo>
                    <a:pt x="2051710" y="978091"/>
                  </a:lnTo>
                  <a:lnTo>
                    <a:pt x="2048392" y="930344"/>
                  </a:lnTo>
                  <a:lnTo>
                    <a:pt x="2042922" y="883222"/>
                  </a:lnTo>
                  <a:lnTo>
                    <a:pt x="2035349" y="836774"/>
                  </a:lnTo>
                  <a:lnTo>
                    <a:pt x="2025722" y="791049"/>
                  </a:lnTo>
                  <a:lnTo>
                    <a:pt x="2014091" y="746097"/>
                  </a:lnTo>
                  <a:lnTo>
                    <a:pt x="2000506" y="701966"/>
                  </a:lnTo>
                  <a:lnTo>
                    <a:pt x="1985014" y="658707"/>
                  </a:lnTo>
                  <a:lnTo>
                    <a:pt x="1967666" y="616368"/>
                  </a:lnTo>
                  <a:lnTo>
                    <a:pt x="1948511" y="574998"/>
                  </a:lnTo>
                  <a:lnTo>
                    <a:pt x="1927598" y="534648"/>
                  </a:lnTo>
                  <a:lnTo>
                    <a:pt x="1904977" y="495366"/>
                  </a:lnTo>
                  <a:lnTo>
                    <a:pt x="1880696" y="457201"/>
                  </a:lnTo>
                  <a:lnTo>
                    <a:pt x="1854805" y="420203"/>
                  </a:lnTo>
                  <a:lnTo>
                    <a:pt x="1827353" y="384421"/>
                  </a:lnTo>
                  <a:lnTo>
                    <a:pt x="1798390" y="349904"/>
                  </a:lnTo>
                  <a:lnTo>
                    <a:pt x="1767964" y="316701"/>
                  </a:lnTo>
                  <a:lnTo>
                    <a:pt x="1736126" y="284863"/>
                  </a:lnTo>
                  <a:lnTo>
                    <a:pt x="1702923" y="254437"/>
                  </a:lnTo>
                  <a:lnTo>
                    <a:pt x="1668406" y="225474"/>
                  </a:lnTo>
                  <a:lnTo>
                    <a:pt x="1632624" y="198022"/>
                  </a:lnTo>
                  <a:lnTo>
                    <a:pt x="1595626" y="172131"/>
                  </a:lnTo>
                  <a:lnTo>
                    <a:pt x="1557461" y="147850"/>
                  </a:lnTo>
                  <a:lnTo>
                    <a:pt x="1518179" y="125229"/>
                  </a:lnTo>
                  <a:lnTo>
                    <a:pt x="1477829" y="104316"/>
                  </a:lnTo>
                  <a:lnTo>
                    <a:pt x="1436459" y="85161"/>
                  </a:lnTo>
                  <a:lnTo>
                    <a:pt x="1394120" y="67813"/>
                  </a:lnTo>
                  <a:lnTo>
                    <a:pt x="1350861" y="52321"/>
                  </a:lnTo>
                  <a:lnTo>
                    <a:pt x="1306730" y="38736"/>
                  </a:lnTo>
                  <a:lnTo>
                    <a:pt x="1261778" y="27105"/>
                  </a:lnTo>
                  <a:lnTo>
                    <a:pt x="1216053" y="17478"/>
                  </a:lnTo>
                  <a:lnTo>
                    <a:pt x="1169605" y="9905"/>
                  </a:lnTo>
                  <a:lnTo>
                    <a:pt x="1122483" y="4435"/>
                  </a:lnTo>
                  <a:lnTo>
                    <a:pt x="1074736" y="1117"/>
                  </a:lnTo>
                  <a:lnTo>
                    <a:pt x="10264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2444" y="1394460"/>
              <a:ext cx="2052955" cy="2052955"/>
            </a:xfrm>
            <a:custGeom>
              <a:avLst/>
              <a:gdLst/>
              <a:ahLst/>
              <a:cxnLst/>
              <a:rect l="l" t="t" r="r" b="b"/>
              <a:pathLst>
                <a:path w="2052954" h="2052954">
                  <a:moveTo>
                    <a:pt x="0" y="1026413"/>
                  </a:moveTo>
                  <a:lnTo>
                    <a:pt x="1117" y="978091"/>
                  </a:lnTo>
                  <a:lnTo>
                    <a:pt x="4435" y="930344"/>
                  </a:lnTo>
                  <a:lnTo>
                    <a:pt x="9905" y="883222"/>
                  </a:lnTo>
                  <a:lnTo>
                    <a:pt x="17478" y="836774"/>
                  </a:lnTo>
                  <a:lnTo>
                    <a:pt x="27105" y="791049"/>
                  </a:lnTo>
                  <a:lnTo>
                    <a:pt x="38736" y="746097"/>
                  </a:lnTo>
                  <a:lnTo>
                    <a:pt x="52321" y="701966"/>
                  </a:lnTo>
                  <a:lnTo>
                    <a:pt x="67813" y="658707"/>
                  </a:lnTo>
                  <a:lnTo>
                    <a:pt x="85161" y="616368"/>
                  </a:lnTo>
                  <a:lnTo>
                    <a:pt x="104316" y="574998"/>
                  </a:lnTo>
                  <a:lnTo>
                    <a:pt x="125229" y="534648"/>
                  </a:lnTo>
                  <a:lnTo>
                    <a:pt x="147850" y="495366"/>
                  </a:lnTo>
                  <a:lnTo>
                    <a:pt x="172131" y="457201"/>
                  </a:lnTo>
                  <a:lnTo>
                    <a:pt x="198022" y="420203"/>
                  </a:lnTo>
                  <a:lnTo>
                    <a:pt x="225474" y="384421"/>
                  </a:lnTo>
                  <a:lnTo>
                    <a:pt x="254437" y="349904"/>
                  </a:lnTo>
                  <a:lnTo>
                    <a:pt x="284863" y="316701"/>
                  </a:lnTo>
                  <a:lnTo>
                    <a:pt x="316701" y="284863"/>
                  </a:lnTo>
                  <a:lnTo>
                    <a:pt x="349904" y="254437"/>
                  </a:lnTo>
                  <a:lnTo>
                    <a:pt x="384421" y="225474"/>
                  </a:lnTo>
                  <a:lnTo>
                    <a:pt x="420203" y="198022"/>
                  </a:lnTo>
                  <a:lnTo>
                    <a:pt x="457201" y="172131"/>
                  </a:lnTo>
                  <a:lnTo>
                    <a:pt x="495366" y="147850"/>
                  </a:lnTo>
                  <a:lnTo>
                    <a:pt x="534648" y="125229"/>
                  </a:lnTo>
                  <a:lnTo>
                    <a:pt x="574998" y="104316"/>
                  </a:lnTo>
                  <a:lnTo>
                    <a:pt x="616368" y="85161"/>
                  </a:lnTo>
                  <a:lnTo>
                    <a:pt x="658707" y="67813"/>
                  </a:lnTo>
                  <a:lnTo>
                    <a:pt x="701966" y="52321"/>
                  </a:lnTo>
                  <a:lnTo>
                    <a:pt x="746097" y="38736"/>
                  </a:lnTo>
                  <a:lnTo>
                    <a:pt x="791049" y="27105"/>
                  </a:lnTo>
                  <a:lnTo>
                    <a:pt x="836774" y="17478"/>
                  </a:lnTo>
                  <a:lnTo>
                    <a:pt x="883222" y="9905"/>
                  </a:lnTo>
                  <a:lnTo>
                    <a:pt x="930344" y="4435"/>
                  </a:lnTo>
                  <a:lnTo>
                    <a:pt x="978091" y="1117"/>
                  </a:lnTo>
                  <a:lnTo>
                    <a:pt x="1026413" y="0"/>
                  </a:lnTo>
                  <a:lnTo>
                    <a:pt x="1074736" y="1117"/>
                  </a:lnTo>
                  <a:lnTo>
                    <a:pt x="1122483" y="4435"/>
                  </a:lnTo>
                  <a:lnTo>
                    <a:pt x="1169605" y="9905"/>
                  </a:lnTo>
                  <a:lnTo>
                    <a:pt x="1216053" y="17478"/>
                  </a:lnTo>
                  <a:lnTo>
                    <a:pt x="1261778" y="27105"/>
                  </a:lnTo>
                  <a:lnTo>
                    <a:pt x="1306730" y="38736"/>
                  </a:lnTo>
                  <a:lnTo>
                    <a:pt x="1350861" y="52321"/>
                  </a:lnTo>
                  <a:lnTo>
                    <a:pt x="1394120" y="67813"/>
                  </a:lnTo>
                  <a:lnTo>
                    <a:pt x="1436459" y="85161"/>
                  </a:lnTo>
                  <a:lnTo>
                    <a:pt x="1477829" y="104316"/>
                  </a:lnTo>
                  <a:lnTo>
                    <a:pt x="1518179" y="125229"/>
                  </a:lnTo>
                  <a:lnTo>
                    <a:pt x="1557461" y="147850"/>
                  </a:lnTo>
                  <a:lnTo>
                    <a:pt x="1595626" y="172131"/>
                  </a:lnTo>
                  <a:lnTo>
                    <a:pt x="1632624" y="198022"/>
                  </a:lnTo>
                  <a:lnTo>
                    <a:pt x="1668406" y="225474"/>
                  </a:lnTo>
                  <a:lnTo>
                    <a:pt x="1702923" y="254437"/>
                  </a:lnTo>
                  <a:lnTo>
                    <a:pt x="1736126" y="284863"/>
                  </a:lnTo>
                  <a:lnTo>
                    <a:pt x="1767964" y="316701"/>
                  </a:lnTo>
                  <a:lnTo>
                    <a:pt x="1798390" y="349904"/>
                  </a:lnTo>
                  <a:lnTo>
                    <a:pt x="1827353" y="384421"/>
                  </a:lnTo>
                  <a:lnTo>
                    <a:pt x="1854805" y="420203"/>
                  </a:lnTo>
                  <a:lnTo>
                    <a:pt x="1880696" y="457201"/>
                  </a:lnTo>
                  <a:lnTo>
                    <a:pt x="1904977" y="495366"/>
                  </a:lnTo>
                  <a:lnTo>
                    <a:pt x="1927598" y="534648"/>
                  </a:lnTo>
                  <a:lnTo>
                    <a:pt x="1948511" y="574998"/>
                  </a:lnTo>
                  <a:lnTo>
                    <a:pt x="1967666" y="616368"/>
                  </a:lnTo>
                  <a:lnTo>
                    <a:pt x="1985014" y="658707"/>
                  </a:lnTo>
                  <a:lnTo>
                    <a:pt x="2000506" y="701966"/>
                  </a:lnTo>
                  <a:lnTo>
                    <a:pt x="2014091" y="746097"/>
                  </a:lnTo>
                  <a:lnTo>
                    <a:pt x="2025722" y="791049"/>
                  </a:lnTo>
                  <a:lnTo>
                    <a:pt x="2035349" y="836774"/>
                  </a:lnTo>
                  <a:lnTo>
                    <a:pt x="2042922" y="883222"/>
                  </a:lnTo>
                  <a:lnTo>
                    <a:pt x="2048392" y="930344"/>
                  </a:lnTo>
                  <a:lnTo>
                    <a:pt x="2051710" y="978091"/>
                  </a:lnTo>
                  <a:lnTo>
                    <a:pt x="2052827" y="1026413"/>
                  </a:lnTo>
                  <a:lnTo>
                    <a:pt x="2051710" y="1074736"/>
                  </a:lnTo>
                  <a:lnTo>
                    <a:pt x="2048392" y="1122483"/>
                  </a:lnTo>
                  <a:lnTo>
                    <a:pt x="2042922" y="1169605"/>
                  </a:lnTo>
                  <a:lnTo>
                    <a:pt x="2035349" y="1216053"/>
                  </a:lnTo>
                  <a:lnTo>
                    <a:pt x="2025722" y="1261778"/>
                  </a:lnTo>
                  <a:lnTo>
                    <a:pt x="2014091" y="1306730"/>
                  </a:lnTo>
                  <a:lnTo>
                    <a:pt x="2000506" y="1350861"/>
                  </a:lnTo>
                  <a:lnTo>
                    <a:pt x="1985014" y="1394120"/>
                  </a:lnTo>
                  <a:lnTo>
                    <a:pt x="1967666" y="1436459"/>
                  </a:lnTo>
                  <a:lnTo>
                    <a:pt x="1948511" y="1477829"/>
                  </a:lnTo>
                  <a:lnTo>
                    <a:pt x="1927598" y="1518179"/>
                  </a:lnTo>
                  <a:lnTo>
                    <a:pt x="1904977" y="1557461"/>
                  </a:lnTo>
                  <a:lnTo>
                    <a:pt x="1880696" y="1595626"/>
                  </a:lnTo>
                  <a:lnTo>
                    <a:pt x="1854805" y="1632624"/>
                  </a:lnTo>
                  <a:lnTo>
                    <a:pt x="1827353" y="1668406"/>
                  </a:lnTo>
                  <a:lnTo>
                    <a:pt x="1798390" y="1702923"/>
                  </a:lnTo>
                  <a:lnTo>
                    <a:pt x="1767964" y="1736126"/>
                  </a:lnTo>
                  <a:lnTo>
                    <a:pt x="1736126" y="1767964"/>
                  </a:lnTo>
                  <a:lnTo>
                    <a:pt x="1702923" y="1798390"/>
                  </a:lnTo>
                  <a:lnTo>
                    <a:pt x="1668406" y="1827353"/>
                  </a:lnTo>
                  <a:lnTo>
                    <a:pt x="1632624" y="1854805"/>
                  </a:lnTo>
                  <a:lnTo>
                    <a:pt x="1595626" y="1880696"/>
                  </a:lnTo>
                  <a:lnTo>
                    <a:pt x="1557461" y="1904977"/>
                  </a:lnTo>
                  <a:lnTo>
                    <a:pt x="1518179" y="1927598"/>
                  </a:lnTo>
                  <a:lnTo>
                    <a:pt x="1477829" y="1948511"/>
                  </a:lnTo>
                  <a:lnTo>
                    <a:pt x="1436459" y="1967666"/>
                  </a:lnTo>
                  <a:lnTo>
                    <a:pt x="1394120" y="1985014"/>
                  </a:lnTo>
                  <a:lnTo>
                    <a:pt x="1350861" y="2000506"/>
                  </a:lnTo>
                  <a:lnTo>
                    <a:pt x="1306730" y="2014091"/>
                  </a:lnTo>
                  <a:lnTo>
                    <a:pt x="1261778" y="2025722"/>
                  </a:lnTo>
                  <a:lnTo>
                    <a:pt x="1216053" y="2035349"/>
                  </a:lnTo>
                  <a:lnTo>
                    <a:pt x="1169605" y="2042922"/>
                  </a:lnTo>
                  <a:lnTo>
                    <a:pt x="1122483" y="2048392"/>
                  </a:lnTo>
                  <a:lnTo>
                    <a:pt x="1074736" y="2051710"/>
                  </a:lnTo>
                  <a:lnTo>
                    <a:pt x="1026413" y="2052827"/>
                  </a:lnTo>
                  <a:lnTo>
                    <a:pt x="978091" y="2051710"/>
                  </a:lnTo>
                  <a:lnTo>
                    <a:pt x="930344" y="2048392"/>
                  </a:lnTo>
                  <a:lnTo>
                    <a:pt x="883222" y="2042922"/>
                  </a:lnTo>
                  <a:lnTo>
                    <a:pt x="836774" y="2035349"/>
                  </a:lnTo>
                  <a:lnTo>
                    <a:pt x="791049" y="2025722"/>
                  </a:lnTo>
                  <a:lnTo>
                    <a:pt x="746097" y="2014091"/>
                  </a:lnTo>
                  <a:lnTo>
                    <a:pt x="701966" y="2000506"/>
                  </a:lnTo>
                  <a:lnTo>
                    <a:pt x="658707" y="1985014"/>
                  </a:lnTo>
                  <a:lnTo>
                    <a:pt x="616368" y="1967666"/>
                  </a:lnTo>
                  <a:lnTo>
                    <a:pt x="574998" y="1948511"/>
                  </a:lnTo>
                  <a:lnTo>
                    <a:pt x="534648" y="1927598"/>
                  </a:lnTo>
                  <a:lnTo>
                    <a:pt x="495366" y="1904977"/>
                  </a:lnTo>
                  <a:lnTo>
                    <a:pt x="457201" y="1880696"/>
                  </a:lnTo>
                  <a:lnTo>
                    <a:pt x="420203" y="1854805"/>
                  </a:lnTo>
                  <a:lnTo>
                    <a:pt x="384421" y="1827353"/>
                  </a:lnTo>
                  <a:lnTo>
                    <a:pt x="349904" y="1798390"/>
                  </a:lnTo>
                  <a:lnTo>
                    <a:pt x="316701" y="1767964"/>
                  </a:lnTo>
                  <a:lnTo>
                    <a:pt x="284863" y="1736126"/>
                  </a:lnTo>
                  <a:lnTo>
                    <a:pt x="254437" y="1702923"/>
                  </a:lnTo>
                  <a:lnTo>
                    <a:pt x="225474" y="1668406"/>
                  </a:lnTo>
                  <a:lnTo>
                    <a:pt x="198022" y="1632624"/>
                  </a:lnTo>
                  <a:lnTo>
                    <a:pt x="172131" y="1595626"/>
                  </a:lnTo>
                  <a:lnTo>
                    <a:pt x="147850" y="1557461"/>
                  </a:lnTo>
                  <a:lnTo>
                    <a:pt x="125229" y="1518179"/>
                  </a:lnTo>
                  <a:lnTo>
                    <a:pt x="104316" y="1477829"/>
                  </a:lnTo>
                  <a:lnTo>
                    <a:pt x="85161" y="1436459"/>
                  </a:lnTo>
                  <a:lnTo>
                    <a:pt x="67813" y="1394120"/>
                  </a:lnTo>
                  <a:lnTo>
                    <a:pt x="52321" y="1350861"/>
                  </a:lnTo>
                  <a:lnTo>
                    <a:pt x="38736" y="1306730"/>
                  </a:lnTo>
                  <a:lnTo>
                    <a:pt x="27105" y="1261778"/>
                  </a:lnTo>
                  <a:lnTo>
                    <a:pt x="17478" y="1216053"/>
                  </a:lnTo>
                  <a:lnTo>
                    <a:pt x="9905" y="1169605"/>
                  </a:lnTo>
                  <a:lnTo>
                    <a:pt x="4435" y="1122483"/>
                  </a:lnTo>
                  <a:lnTo>
                    <a:pt x="1117" y="1074736"/>
                  </a:lnTo>
                  <a:lnTo>
                    <a:pt x="0" y="1026413"/>
                  </a:lnTo>
                  <a:close/>
                </a:path>
              </a:pathLst>
            </a:custGeom>
            <a:ln w="2743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7308" y="1449324"/>
              <a:ext cx="1943100" cy="1943100"/>
            </a:xfrm>
            <a:custGeom>
              <a:avLst/>
              <a:gdLst/>
              <a:ahLst/>
              <a:cxnLst/>
              <a:rect l="l" t="t" r="r" b="b"/>
              <a:pathLst>
                <a:path w="1943100" h="1943100">
                  <a:moveTo>
                    <a:pt x="971550" y="0"/>
                  </a:moveTo>
                  <a:lnTo>
                    <a:pt x="923059" y="1189"/>
                  </a:lnTo>
                  <a:lnTo>
                    <a:pt x="875184" y="4718"/>
                  </a:lnTo>
                  <a:lnTo>
                    <a:pt x="827980" y="10534"/>
                  </a:lnTo>
                  <a:lnTo>
                    <a:pt x="781503" y="18578"/>
                  </a:lnTo>
                  <a:lnTo>
                    <a:pt x="735809" y="28797"/>
                  </a:lnTo>
                  <a:lnTo>
                    <a:pt x="690952" y="41134"/>
                  </a:lnTo>
                  <a:lnTo>
                    <a:pt x="646989" y="55533"/>
                  </a:lnTo>
                  <a:lnTo>
                    <a:pt x="603976" y="71940"/>
                  </a:lnTo>
                  <a:lnTo>
                    <a:pt x="561967" y="90297"/>
                  </a:lnTo>
                  <a:lnTo>
                    <a:pt x="521020" y="110551"/>
                  </a:lnTo>
                  <a:lnTo>
                    <a:pt x="481188" y="132644"/>
                  </a:lnTo>
                  <a:lnTo>
                    <a:pt x="442529" y="156522"/>
                  </a:lnTo>
                  <a:lnTo>
                    <a:pt x="405098" y="182128"/>
                  </a:lnTo>
                  <a:lnTo>
                    <a:pt x="368949" y="209407"/>
                  </a:lnTo>
                  <a:lnTo>
                    <a:pt x="334140" y="238303"/>
                  </a:lnTo>
                  <a:lnTo>
                    <a:pt x="300726" y="268762"/>
                  </a:lnTo>
                  <a:lnTo>
                    <a:pt x="268762" y="300726"/>
                  </a:lnTo>
                  <a:lnTo>
                    <a:pt x="238303" y="334140"/>
                  </a:lnTo>
                  <a:lnTo>
                    <a:pt x="209407" y="368949"/>
                  </a:lnTo>
                  <a:lnTo>
                    <a:pt x="182128" y="405098"/>
                  </a:lnTo>
                  <a:lnTo>
                    <a:pt x="156522" y="442529"/>
                  </a:lnTo>
                  <a:lnTo>
                    <a:pt x="132644" y="481188"/>
                  </a:lnTo>
                  <a:lnTo>
                    <a:pt x="110551" y="521020"/>
                  </a:lnTo>
                  <a:lnTo>
                    <a:pt x="90297" y="561967"/>
                  </a:lnTo>
                  <a:lnTo>
                    <a:pt x="71940" y="603976"/>
                  </a:lnTo>
                  <a:lnTo>
                    <a:pt x="55533" y="646989"/>
                  </a:lnTo>
                  <a:lnTo>
                    <a:pt x="41134" y="690952"/>
                  </a:lnTo>
                  <a:lnTo>
                    <a:pt x="28797" y="735809"/>
                  </a:lnTo>
                  <a:lnTo>
                    <a:pt x="18578" y="781503"/>
                  </a:lnTo>
                  <a:lnTo>
                    <a:pt x="10534" y="827980"/>
                  </a:lnTo>
                  <a:lnTo>
                    <a:pt x="4718" y="875184"/>
                  </a:lnTo>
                  <a:lnTo>
                    <a:pt x="1189" y="923059"/>
                  </a:lnTo>
                  <a:lnTo>
                    <a:pt x="0" y="971550"/>
                  </a:lnTo>
                  <a:lnTo>
                    <a:pt x="1189" y="1020040"/>
                  </a:lnTo>
                  <a:lnTo>
                    <a:pt x="4718" y="1067915"/>
                  </a:lnTo>
                  <a:lnTo>
                    <a:pt x="10534" y="1115119"/>
                  </a:lnTo>
                  <a:lnTo>
                    <a:pt x="18578" y="1161596"/>
                  </a:lnTo>
                  <a:lnTo>
                    <a:pt x="28797" y="1207290"/>
                  </a:lnTo>
                  <a:lnTo>
                    <a:pt x="41134" y="1252147"/>
                  </a:lnTo>
                  <a:lnTo>
                    <a:pt x="55533" y="1296110"/>
                  </a:lnTo>
                  <a:lnTo>
                    <a:pt x="71940" y="1339123"/>
                  </a:lnTo>
                  <a:lnTo>
                    <a:pt x="90297" y="1381132"/>
                  </a:lnTo>
                  <a:lnTo>
                    <a:pt x="110551" y="1422079"/>
                  </a:lnTo>
                  <a:lnTo>
                    <a:pt x="132644" y="1461911"/>
                  </a:lnTo>
                  <a:lnTo>
                    <a:pt x="156522" y="1500570"/>
                  </a:lnTo>
                  <a:lnTo>
                    <a:pt x="182128" y="1538001"/>
                  </a:lnTo>
                  <a:lnTo>
                    <a:pt x="209407" y="1574150"/>
                  </a:lnTo>
                  <a:lnTo>
                    <a:pt x="238303" y="1608959"/>
                  </a:lnTo>
                  <a:lnTo>
                    <a:pt x="268762" y="1642373"/>
                  </a:lnTo>
                  <a:lnTo>
                    <a:pt x="300726" y="1674337"/>
                  </a:lnTo>
                  <a:lnTo>
                    <a:pt x="334140" y="1704796"/>
                  </a:lnTo>
                  <a:lnTo>
                    <a:pt x="368949" y="1733692"/>
                  </a:lnTo>
                  <a:lnTo>
                    <a:pt x="405098" y="1760971"/>
                  </a:lnTo>
                  <a:lnTo>
                    <a:pt x="442529" y="1786577"/>
                  </a:lnTo>
                  <a:lnTo>
                    <a:pt x="481188" y="1810455"/>
                  </a:lnTo>
                  <a:lnTo>
                    <a:pt x="521020" y="1832548"/>
                  </a:lnTo>
                  <a:lnTo>
                    <a:pt x="561967" y="1852802"/>
                  </a:lnTo>
                  <a:lnTo>
                    <a:pt x="603976" y="1871159"/>
                  </a:lnTo>
                  <a:lnTo>
                    <a:pt x="646989" y="1887566"/>
                  </a:lnTo>
                  <a:lnTo>
                    <a:pt x="690952" y="1901965"/>
                  </a:lnTo>
                  <a:lnTo>
                    <a:pt x="735809" y="1914302"/>
                  </a:lnTo>
                  <a:lnTo>
                    <a:pt x="781503" y="1924521"/>
                  </a:lnTo>
                  <a:lnTo>
                    <a:pt x="827980" y="1932565"/>
                  </a:lnTo>
                  <a:lnTo>
                    <a:pt x="875184" y="1938381"/>
                  </a:lnTo>
                  <a:lnTo>
                    <a:pt x="923059" y="1941910"/>
                  </a:lnTo>
                  <a:lnTo>
                    <a:pt x="971550" y="1943100"/>
                  </a:lnTo>
                  <a:lnTo>
                    <a:pt x="1020040" y="1941910"/>
                  </a:lnTo>
                  <a:lnTo>
                    <a:pt x="1067915" y="1938381"/>
                  </a:lnTo>
                  <a:lnTo>
                    <a:pt x="1115119" y="1932565"/>
                  </a:lnTo>
                  <a:lnTo>
                    <a:pt x="1161596" y="1924521"/>
                  </a:lnTo>
                  <a:lnTo>
                    <a:pt x="1207290" y="1914302"/>
                  </a:lnTo>
                  <a:lnTo>
                    <a:pt x="1252147" y="1901965"/>
                  </a:lnTo>
                  <a:lnTo>
                    <a:pt x="1296110" y="1887566"/>
                  </a:lnTo>
                  <a:lnTo>
                    <a:pt x="1339123" y="1871159"/>
                  </a:lnTo>
                  <a:lnTo>
                    <a:pt x="1381132" y="1852802"/>
                  </a:lnTo>
                  <a:lnTo>
                    <a:pt x="1422079" y="1832548"/>
                  </a:lnTo>
                  <a:lnTo>
                    <a:pt x="1461911" y="1810455"/>
                  </a:lnTo>
                  <a:lnTo>
                    <a:pt x="1500570" y="1786577"/>
                  </a:lnTo>
                  <a:lnTo>
                    <a:pt x="1538001" y="1760971"/>
                  </a:lnTo>
                  <a:lnTo>
                    <a:pt x="1574150" y="1733692"/>
                  </a:lnTo>
                  <a:lnTo>
                    <a:pt x="1608959" y="1704796"/>
                  </a:lnTo>
                  <a:lnTo>
                    <a:pt x="1642373" y="1674337"/>
                  </a:lnTo>
                  <a:lnTo>
                    <a:pt x="1674337" y="1642373"/>
                  </a:lnTo>
                  <a:lnTo>
                    <a:pt x="1704796" y="1608959"/>
                  </a:lnTo>
                  <a:lnTo>
                    <a:pt x="1733692" y="1574150"/>
                  </a:lnTo>
                  <a:lnTo>
                    <a:pt x="1760971" y="1538001"/>
                  </a:lnTo>
                  <a:lnTo>
                    <a:pt x="1786577" y="1500570"/>
                  </a:lnTo>
                  <a:lnTo>
                    <a:pt x="1810455" y="1461911"/>
                  </a:lnTo>
                  <a:lnTo>
                    <a:pt x="1832548" y="1422079"/>
                  </a:lnTo>
                  <a:lnTo>
                    <a:pt x="1852802" y="1381132"/>
                  </a:lnTo>
                  <a:lnTo>
                    <a:pt x="1871159" y="1339123"/>
                  </a:lnTo>
                  <a:lnTo>
                    <a:pt x="1887566" y="1296110"/>
                  </a:lnTo>
                  <a:lnTo>
                    <a:pt x="1901965" y="1252147"/>
                  </a:lnTo>
                  <a:lnTo>
                    <a:pt x="1914302" y="1207290"/>
                  </a:lnTo>
                  <a:lnTo>
                    <a:pt x="1924521" y="1161596"/>
                  </a:lnTo>
                  <a:lnTo>
                    <a:pt x="1932565" y="1115119"/>
                  </a:lnTo>
                  <a:lnTo>
                    <a:pt x="1938381" y="1067915"/>
                  </a:lnTo>
                  <a:lnTo>
                    <a:pt x="1941910" y="1020040"/>
                  </a:lnTo>
                  <a:lnTo>
                    <a:pt x="1943100" y="971550"/>
                  </a:lnTo>
                  <a:lnTo>
                    <a:pt x="1941910" y="923059"/>
                  </a:lnTo>
                  <a:lnTo>
                    <a:pt x="1938381" y="875184"/>
                  </a:lnTo>
                  <a:lnTo>
                    <a:pt x="1932565" y="827980"/>
                  </a:lnTo>
                  <a:lnTo>
                    <a:pt x="1924521" y="781503"/>
                  </a:lnTo>
                  <a:lnTo>
                    <a:pt x="1914302" y="735809"/>
                  </a:lnTo>
                  <a:lnTo>
                    <a:pt x="1901965" y="690952"/>
                  </a:lnTo>
                  <a:lnTo>
                    <a:pt x="1887566" y="646989"/>
                  </a:lnTo>
                  <a:lnTo>
                    <a:pt x="1871159" y="603976"/>
                  </a:lnTo>
                  <a:lnTo>
                    <a:pt x="1852802" y="561967"/>
                  </a:lnTo>
                  <a:lnTo>
                    <a:pt x="1832548" y="521020"/>
                  </a:lnTo>
                  <a:lnTo>
                    <a:pt x="1810455" y="481188"/>
                  </a:lnTo>
                  <a:lnTo>
                    <a:pt x="1786577" y="442529"/>
                  </a:lnTo>
                  <a:lnTo>
                    <a:pt x="1760971" y="405098"/>
                  </a:lnTo>
                  <a:lnTo>
                    <a:pt x="1733692" y="368949"/>
                  </a:lnTo>
                  <a:lnTo>
                    <a:pt x="1704796" y="334140"/>
                  </a:lnTo>
                  <a:lnTo>
                    <a:pt x="1674337" y="300726"/>
                  </a:lnTo>
                  <a:lnTo>
                    <a:pt x="1642373" y="268762"/>
                  </a:lnTo>
                  <a:lnTo>
                    <a:pt x="1608959" y="238303"/>
                  </a:lnTo>
                  <a:lnTo>
                    <a:pt x="1574150" y="209407"/>
                  </a:lnTo>
                  <a:lnTo>
                    <a:pt x="1538001" y="182128"/>
                  </a:lnTo>
                  <a:lnTo>
                    <a:pt x="1500570" y="156522"/>
                  </a:lnTo>
                  <a:lnTo>
                    <a:pt x="1461911" y="132644"/>
                  </a:lnTo>
                  <a:lnTo>
                    <a:pt x="1422079" y="110551"/>
                  </a:lnTo>
                  <a:lnTo>
                    <a:pt x="1381132" y="90297"/>
                  </a:lnTo>
                  <a:lnTo>
                    <a:pt x="1339123" y="71940"/>
                  </a:lnTo>
                  <a:lnTo>
                    <a:pt x="1296110" y="55533"/>
                  </a:lnTo>
                  <a:lnTo>
                    <a:pt x="1252147" y="41134"/>
                  </a:lnTo>
                  <a:lnTo>
                    <a:pt x="1207290" y="28797"/>
                  </a:lnTo>
                  <a:lnTo>
                    <a:pt x="1161596" y="18578"/>
                  </a:lnTo>
                  <a:lnTo>
                    <a:pt x="1115119" y="10534"/>
                  </a:lnTo>
                  <a:lnTo>
                    <a:pt x="1067915" y="4718"/>
                  </a:lnTo>
                  <a:lnTo>
                    <a:pt x="1020040" y="1189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2409" y="2258390"/>
            <a:ext cx="1071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5682" y="948055"/>
            <a:ext cx="1387475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ts val="1195"/>
              </a:lnSpc>
              <a:spcBef>
                <a:spcPts val="105"/>
              </a:spcBef>
            </a:pP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er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em</a:t>
            </a:r>
            <a:r>
              <a:rPr sz="1000" spc="-1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s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1195"/>
              </a:lnSpc>
            </a:pPr>
            <a:r>
              <a:rPr sz="1000" spc="-1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1953" y="2176652"/>
            <a:ext cx="1169035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r">
              <a:lnSpc>
                <a:spcPts val="1195"/>
              </a:lnSpc>
              <a:spcBef>
                <a:spcPts val="105"/>
              </a:spcBef>
            </a:pPr>
            <a:r>
              <a:rPr sz="1000" spc="-2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60" dirty="0">
                <a:latin typeface="Times New Roman"/>
                <a:cs typeface="Times New Roman"/>
              </a:rPr>
              <a:t>se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5" dirty="0">
                <a:latin typeface="Times New Roman"/>
                <a:cs typeface="Times New Roman"/>
              </a:rPr>
              <a:t>es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1195"/>
              </a:lnSpc>
            </a:pPr>
            <a:r>
              <a:rPr sz="1000" spc="-40" dirty="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4036" y="3437890"/>
            <a:ext cx="1137920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255" algn="r">
              <a:lnSpc>
                <a:spcPts val="1195"/>
              </a:lnSpc>
              <a:spcBef>
                <a:spcPts val="105"/>
              </a:spcBef>
            </a:pPr>
            <a:r>
              <a:rPr sz="1000" spc="-10" dirty="0">
                <a:latin typeface="Times New Roman"/>
                <a:cs typeface="Times New Roman"/>
              </a:rPr>
              <a:t>Get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35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65" dirty="0">
                <a:latin typeface="Times New Roman"/>
                <a:cs typeface="Times New Roman"/>
              </a:rPr>
              <a:t>j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c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1195"/>
              </a:lnSpc>
            </a:pPr>
            <a:r>
              <a:rPr sz="1000" spc="-25" dirty="0">
                <a:latin typeface="Times New Roman"/>
                <a:cs typeface="Times New Roman"/>
              </a:rPr>
              <a:t>St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spc="-55" dirty="0">
                <a:latin typeface="Times New Roman"/>
                <a:cs typeface="Times New Roman"/>
              </a:rPr>
              <a:t>c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3526" y="4324299"/>
            <a:ext cx="11315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25" dirty="0">
                <a:latin typeface="Times New Roman"/>
                <a:cs typeface="Times New Roman"/>
              </a:rPr>
              <a:t>I</a:t>
            </a:r>
            <a:r>
              <a:rPr sz="1000" spc="35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po</a:t>
            </a:r>
            <a:r>
              <a:rPr sz="1000" spc="-20" dirty="0">
                <a:latin typeface="Times New Roman"/>
                <a:cs typeface="Times New Roman"/>
              </a:rPr>
              <a:t>si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7471" y="948055"/>
            <a:ext cx="1255395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55"/>
              </a:spcBef>
            </a:pPr>
            <a:r>
              <a:rPr sz="1000" spc="-5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R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.</a:t>
            </a:r>
            <a:r>
              <a:rPr sz="1000" spc="10" dirty="0">
                <a:latin typeface="Times New Roman"/>
                <a:cs typeface="Times New Roman"/>
              </a:rPr>
              <a:t>md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spc="-30" dirty="0">
                <a:latin typeface="Times New Roman"/>
                <a:cs typeface="Times New Roman"/>
              </a:rPr>
              <a:t>il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w</a:t>
            </a:r>
            <a:r>
              <a:rPr sz="1000" spc="-30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  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s</a:t>
            </a:r>
            <a:r>
              <a:rPr sz="1000" spc="-7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i</a:t>
            </a:r>
            <a:r>
              <a:rPr sz="1000" spc="35" dirty="0">
                <a:latin typeface="Times New Roman"/>
                <a:cs typeface="Times New Roman"/>
              </a:rPr>
              <a:t>p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j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c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9430" y="2176652"/>
            <a:ext cx="1499870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55"/>
              </a:spcBef>
            </a:pPr>
            <a:r>
              <a:rPr sz="1000" spc="4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10" dirty="0">
                <a:latin typeface="Times New Roman"/>
                <a:cs typeface="Times New Roman"/>
              </a:rPr>
              <a:t>mm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35" dirty="0">
                <a:latin typeface="Times New Roman"/>
                <a:cs typeface="Times New Roman"/>
              </a:rPr>
              <a:t>n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60" dirty="0">
                <a:latin typeface="Times New Roman"/>
                <a:cs typeface="Times New Roman"/>
              </a:rPr>
              <a:t>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w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h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90" dirty="0">
                <a:latin typeface="Times New Roman"/>
                <a:cs typeface="Times New Roman"/>
              </a:rPr>
              <a:t>"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rst  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4391" y="3437890"/>
            <a:ext cx="1417955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50" dirty="0">
                <a:latin typeface="Times New Roman"/>
                <a:cs typeface="Times New Roman"/>
              </a:rPr>
              <a:t>si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30" dirty="0">
                <a:latin typeface="Times New Roman"/>
                <a:cs typeface="Times New Roman"/>
              </a:rPr>
              <a:t>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spc="1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a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5" dirty="0">
                <a:latin typeface="Times New Roman"/>
                <a:cs typeface="Times New Roman"/>
              </a:rPr>
              <a:t>j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c</a:t>
            </a:r>
            <a:r>
              <a:rPr sz="1000" spc="3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6613" y="4324299"/>
            <a:ext cx="14090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20" dirty="0">
                <a:latin typeface="Times New Roman"/>
                <a:cs typeface="Times New Roman"/>
              </a:rPr>
              <a:t>P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sh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35" dirty="0">
                <a:latin typeface="Times New Roman"/>
                <a:cs typeface="Times New Roman"/>
              </a:rPr>
              <a:t>n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60" dirty="0">
                <a:latin typeface="Times New Roman"/>
                <a:cs typeface="Times New Roman"/>
              </a:rPr>
              <a:t>es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h</a:t>
            </a:r>
            <a:r>
              <a:rPr sz="1000" spc="35" dirty="0">
                <a:latin typeface="Times New Roman"/>
                <a:cs typeface="Times New Roman"/>
              </a:rPr>
              <a:t>u</a:t>
            </a:r>
            <a:r>
              <a:rPr sz="1000" spc="2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2288" y="181178"/>
            <a:ext cx="286702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35" dirty="0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sz="2400" spc="-10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0125" cy="78105"/>
          </a:xfrm>
          <a:custGeom>
            <a:avLst/>
            <a:gdLst/>
            <a:ahLst/>
            <a:cxnLst/>
            <a:rect l="l" t="t" r="r" b="b"/>
            <a:pathLst>
              <a:path w="4810125" h="78105">
                <a:moveTo>
                  <a:pt x="4809744" y="0"/>
                </a:moveTo>
                <a:lnTo>
                  <a:pt x="0" y="0"/>
                </a:lnTo>
                <a:lnTo>
                  <a:pt x="0" y="77724"/>
                </a:lnTo>
                <a:lnTo>
                  <a:pt x="4809744" y="77724"/>
                </a:lnTo>
                <a:lnTo>
                  <a:pt x="4809744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3079"/>
            <a:ext cx="1179575" cy="118414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1135" y="612648"/>
            <a:ext cx="4819015" cy="795655"/>
          </a:xfrm>
          <a:custGeom>
            <a:avLst/>
            <a:gdLst/>
            <a:ahLst/>
            <a:cxnLst/>
            <a:rect l="l" t="t" r="r" b="b"/>
            <a:pathLst>
              <a:path w="4819015" h="795655">
                <a:moveTo>
                  <a:pt x="4818888" y="0"/>
                </a:moveTo>
                <a:lnTo>
                  <a:pt x="0" y="0"/>
                </a:lnTo>
                <a:lnTo>
                  <a:pt x="0" y="795527"/>
                </a:lnTo>
                <a:lnTo>
                  <a:pt x="4818888" y="795527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1135" y="873633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3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bm</a:t>
            </a:r>
            <a:r>
              <a:rPr sz="1800" b="1" i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i="1" spc="3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8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i="1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i="1" spc="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i="1" spc="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258009"/>
            <a:ext cx="250952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50"/>
              </a:lnSpc>
              <a:spcBef>
                <a:spcPts val="105"/>
              </a:spcBef>
            </a:pPr>
            <a:r>
              <a:rPr sz="1400" b="1" i="1" spc="-15" dirty="0">
                <a:solidFill>
                  <a:srgbClr val="FF0000"/>
                </a:solidFill>
                <a:latin typeface="Trebuchet MS"/>
                <a:cs typeface="Trebuchet MS"/>
              </a:rPr>
              <a:t>https://</a:t>
            </a:r>
            <a:r>
              <a:rPr sz="1400" b="1" i="1" spc="-15" dirty="0" smtClean="0">
                <a:solidFill>
                  <a:srgbClr val="FF0000"/>
                </a:solidFill>
                <a:latin typeface="Trebuchet MS"/>
                <a:cs typeface="Trebuchet MS"/>
              </a:rPr>
              <a:t>github.com.</a:t>
            </a:r>
            <a:r>
              <a:rPr lang="en-IN" sz="1400" b="1" i="1" spc="-15" dirty="0" smtClean="0">
                <a:solidFill>
                  <a:srgbClr val="FF0000"/>
                </a:solidFill>
                <a:latin typeface="Trebuchet MS"/>
                <a:cs typeface="Trebuchet MS"/>
              </a:rPr>
              <a:t>Sanjayu2020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ts val="1650"/>
              </a:lnSpc>
            </a:pPr>
            <a:r>
              <a:rPr sz="14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/Naan-mudhalvan-fsd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40080"/>
            <a:ext cx="4732020" cy="4028440"/>
            <a:chOff x="0" y="640080"/>
            <a:chExt cx="4732020" cy="4028440"/>
          </a:xfrm>
        </p:grpSpPr>
        <p:sp>
          <p:nvSpPr>
            <p:cNvPr id="4" name="object 4"/>
            <p:cNvSpPr/>
            <p:nvPr/>
          </p:nvSpPr>
          <p:spPr>
            <a:xfrm>
              <a:off x="0" y="640080"/>
              <a:ext cx="4732020" cy="4028440"/>
            </a:xfrm>
            <a:custGeom>
              <a:avLst/>
              <a:gdLst/>
              <a:ahLst/>
              <a:cxnLst/>
              <a:rect l="l" t="t" r="r" b="b"/>
              <a:pathLst>
                <a:path w="4732020" h="4028440">
                  <a:moveTo>
                    <a:pt x="4732020" y="0"/>
                  </a:moveTo>
                  <a:lnTo>
                    <a:pt x="0" y="0"/>
                  </a:lnTo>
                  <a:lnTo>
                    <a:pt x="0" y="4027932"/>
                  </a:lnTo>
                  <a:lnTo>
                    <a:pt x="4732020" y="4027932"/>
                  </a:lnTo>
                  <a:lnTo>
                    <a:pt x="4732020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8388"/>
              <a:ext cx="146685" cy="325120"/>
            </a:xfrm>
            <a:custGeom>
              <a:avLst/>
              <a:gdLst/>
              <a:ahLst/>
              <a:cxnLst/>
              <a:rect l="l" t="t" r="r" b="b"/>
              <a:pathLst>
                <a:path w="146685" h="325119">
                  <a:moveTo>
                    <a:pt x="146304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146304" y="324612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</a:t>
            </a:r>
            <a:r>
              <a:rPr spc="100" dirty="0"/>
              <a:t>O</a:t>
            </a:r>
            <a:r>
              <a:rPr spc="-145" dirty="0"/>
              <a:t> </a:t>
            </a:r>
            <a:r>
              <a:rPr spc="120" dirty="0"/>
              <a:t>DO</a:t>
            </a:r>
            <a:r>
              <a:rPr spc="-110" dirty="0"/>
              <a:t> </a:t>
            </a:r>
            <a:r>
              <a:rPr spc="125" dirty="0"/>
              <a:t>P</a:t>
            </a:r>
            <a:r>
              <a:rPr spc="40" dirty="0"/>
              <a:t>L</a:t>
            </a:r>
            <a:r>
              <a:rPr spc="155" dirty="0"/>
              <a:t>A</a:t>
            </a:r>
            <a:r>
              <a:rPr spc="185" dirty="0"/>
              <a:t>NN</a:t>
            </a:r>
            <a:r>
              <a:rPr spc="160" dirty="0"/>
              <a:t>E</a:t>
            </a:r>
            <a:r>
              <a:rPr spc="150" dirty="0"/>
              <a:t>R</a:t>
            </a:r>
            <a:r>
              <a:rPr spc="-175" dirty="0"/>
              <a:t> </a:t>
            </a:r>
            <a:r>
              <a:rPr spc="135" dirty="0"/>
              <a:t>W</a:t>
            </a:r>
            <a:r>
              <a:rPr spc="120" dirty="0"/>
              <a:t>E</a:t>
            </a:r>
            <a:r>
              <a:rPr spc="150" dirty="0"/>
              <a:t>B</a:t>
            </a:r>
            <a:r>
              <a:rPr spc="335" dirty="0"/>
              <a:t>S</a:t>
            </a:r>
            <a:r>
              <a:rPr spc="35" dirty="0"/>
              <a:t>I</a:t>
            </a:r>
            <a:r>
              <a:rPr spc="10" dirty="0"/>
              <a:t>T</a:t>
            </a:r>
            <a:r>
              <a:rPr spc="114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3520" y="1073607"/>
            <a:ext cx="4344670" cy="666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0990" marR="5080" indent="-288925">
              <a:lnSpc>
                <a:spcPct val="99800"/>
              </a:lnSpc>
              <a:spcBef>
                <a:spcPts val="110"/>
              </a:spcBef>
              <a:buChar char="▪"/>
              <a:tabLst>
                <a:tab pos="305435" algn="l"/>
                <a:tab pos="306070" algn="l"/>
              </a:tabLst>
            </a:pP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1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manage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tasks,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projects,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team's work.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... Tasks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lists;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Reminders; Calendar;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Daily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Planner.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Tasks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lists.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Reminders.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5676" y="242315"/>
            <a:ext cx="4878323" cy="4901182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386"/>
              </p:ext>
            </p:extLst>
          </p:nvPr>
        </p:nvGraphicFramePr>
        <p:xfrm>
          <a:off x="301378" y="2137487"/>
          <a:ext cx="3886440" cy="2077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656"/>
                <a:gridCol w="1910080"/>
                <a:gridCol w="814704"/>
              </a:tblGrid>
              <a:tr h="506591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6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00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2113a5219</a:t>
                      </a:r>
                      <a:r>
                        <a:rPr lang="en-IN" sz="1400" spc="5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IN" sz="1400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SANJAY</a:t>
                      </a:r>
                      <a:r>
                        <a:rPr lang="en-IN" sz="1400" baseline="0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U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A52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484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5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2113a521</a:t>
                      </a:r>
                      <a:r>
                        <a:rPr lang="en-IN" sz="1400" spc="5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81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IN" sz="1400" spc="-5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KEVIN</a:t>
                      </a:r>
                      <a:r>
                        <a:rPr lang="en-IN" sz="1400" spc="-5" baseline="0" dirty="0" smtClean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RICHARD L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A52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00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70"/>
                        </a:lnSpc>
                        <a:spcBef>
                          <a:spcPts val="710"/>
                        </a:spcBef>
                      </a:pP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001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00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9747" y="2976372"/>
            <a:ext cx="178435" cy="1325880"/>
            <a:chOff x="269747" y="2976372"/>
            <a:chExt cx="178435" cy="1325880"/>
          </a:xfrm>
        </p:grpSpPr>
        <p:sp>
          <p:nvSpPr>
            <p:cNvPr id="4" name="object 4"/>
            <p:cNvSpPr/>
            <p:nvPr/>
          </p:nvSpPr>
          <p:spPr>
            <a:xfrm>
              <a:off x="269747" y="2976372"/>
              <a:ext cx="178435" cy="375285"/>
            </a:xfrm>
            <a:custGeom>
              <a:avLst/>
              <a:gdLst/>
              <a:ahLst/>
              <a:cxnLst/>
              <a:rect l="l" t="t" r="r" b="b"/>
              <a:pathLst>
                <a:path w="178434" h="375285">
                  <a:moveTo>
                    <a:pt x="178308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8308" y="374904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901" y="3188970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3716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9747" y="224027"/>
            <a:ext cx="178435" cy="2255520"/>
            <a:chOff x="269747" y="224027"/>
            <a:chExt cx="178435" cy="2255520"/>
          </a:xfrm>
        </p:grpSpPr>
        <p:sp>
          <p:nvSpPr>
            <p:cNvPr id="7" name="object 7"/>
            <p:cNvSpPr/>
            <p:nvPr/>
          </p:nvSpPr>
          <p:spPr>
            <a:xfrm>
              <a:off x="358901" y="432053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37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747" y="224027"/>
              <a:ext cx="178435" cy="375285"/>
            </a:xfrm>
            <a:custGeom>
              <a:avLst/>
              <a:gdLst/>
              <a:ahLst/>
              <a:cxnLst/>
              <a:rect l="l" t="t" r="r" b="b"/>
              <a:pathLst>
                <a:path w="178434" h="375284">
                  <a:moveTo>
                    <a:pt x="178308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8308" y="374903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8502"/>
            <a:ext cx="68980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400" b="1" spc="-15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arn</a:t>
            </a:r>
            <a:r>
              <a:rPr sz="1400" b="1" spc="-25" dirty="0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sz="1400" b="1" spc="90" dirty="0">
                <a:solidFill>
                  <a:srgbClr val="C78B31"/>
                </a:solidFill>
                <a:latin typeface="Trebuchet MS"/>
                <a:cs typeface="Trebuchet MS"/>
              </a:rPr>
              <a:t>ng</a:t>
            </a:r>
            <a:r>
              <a:rPr sz="1400" b="1" spc="-12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90" dirty="0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u</a:t>
            </a:r>
            <a:r>
              <a:rPr sz="1400" b="1" spc="15" dirty="0">
                <a:solidFill>
                  <a:srgbClr val="C78B31"/>
                </a:solidFill>
                <a:latin typeface="Trebuchet MS"/>
                <a:cs typeface="Trebuchet MS"/>
              </a:rPr>
              <a:t>t</a:t>
            </a:r>
            <a:r>
              <a:rPr sz="1400" b="1" spc="40" dirty="0">
                <a:solidFill>
                  <a:srgbClr val="C78B31"/>
                </a:solidFill>
                <a:latin typeface="Trebuchet MS"/>
                <a:cs typeface="Trebuchet MS"/>
              </a:rPr>
              <a:t>c</a:t>
            </a: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o</a:t>
            </a:r>
            <a:r>
              <a:rPr sz="1400" b="1" spc="50" dirty="0">
                <a:solidFill>
                  <a:srgbClr val="C78B31"/>
                </a:solidFill>
                <a:latin typeface="Trebuchet MS"/>
                <a:cs typeface="Trebuchet MS"/>
              </a:rPr>
              <a:t>m</a:t>
            </a: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513715" indent="-316230">
              <a:lnSpc>
                <a:spcPct val="100000"/>
              </a:lnSpc>
              <a:spcBef>
                <a:spcPts val="127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-5" dirty="0">
                <a:latin typeface="Times New Roman"/>
                <a:cs typeface="Times New Roman"/>
              </a:rPr>
              <a:t>G</a:t>
            </a:r>
            <a:r>
              <a:rPr sz="1400" spc="-5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k</a:t>
            </a:r>
            <a:r>
              <a:rPr sz="1400" spc="55" dirty="0">
                <a:latin typeface="Times New Roman"/>
                <a:cs typeface="Times New Roman"/>
              </a:rPr>
              <a:t>n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b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65" dirty="0">
                <a:latin typeface="Times New Roman"/>
                <a:cs typeface="Times New Roman"/>
              </a:rPr>
              <a:t>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</a:t>
            </a:r>
            <a:r>
              <a:rPr sz="1400" spc="-30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ff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e</a:t>
            </a:r>
            <a:r>
              <a:rPr sz="1400" spc="55" dirty="0">
                <a:latin typeface="Times New Roman"/>
                <a:cs typeface="Times New Roman"/>
              </a:rPr>
              <a:t>n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fe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0" dirty="0">
                <a:latin typeface="Times New Roman"/>
                <a:cs typeface="Times New Roman"/>
              </a:rPr>
              <a:t>ycle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m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15" dirty="0">
                <a:latin typeface="Times New Roman"/>
                <a:cs typeface="Times New Roman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65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13715" indent="-316230">
              <a:lnSpc>
                <a:spcPct val="100000"/>
              </a:lnSpc>
              <a:spcBef>
                <a:spcPts val="12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 </a:t>
            </a:r>
            <a:r>
              <a:rPr sz="1400" dirty="0">
                <a:latin typeface="Times New Roman"/>
                <a:cs typeface="Times New Roman"/>
              </a:rPr>
              <a:t>importance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create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715" indent="-316230">
              <a:lnSpc>
                <a:spcPct val="100000"/>
              </a:lnSpc>
              <a:spcBef>
                <a:spcPts val="16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-5" dirty="0">
                <a:latin typeface="Times New Roman"/>
                <a:cs typeface="Times New Roman"/>
              </a:rPr>
              <a:t>Knowing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715" indent="-316230">
              <a:lnSpc>
                <a:spcPct val="100000"/>
              </a:lnSpc>
              <a:spcBef>
                <a:spcPts val="12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agile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management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product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662" y="251917"/>
            <a:ext cx="796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spc="-8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pc="-5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pc="50" dirty="0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0933" y="598221"/>
            <a:ext cx="4394200" cy="17722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50" b="1" dirty="0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sz="155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1550" b="1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55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sz="155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55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sz="15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550">
              <a:latin typeface="Times New Roman"/>
              <a:cs typeface="Times New Roman"/>
            </a:endParaRPr>
          </a:p>
          <a:p>
            <a:pPr marL="469900" indent="-316230">
              <a:lnSpc>
                <a:spcPct val="100000"/>
              </a:lnSpc>
              <a:spcBef>
                <a:spcPts val="160"/>
              </a:spcBef>
              <a:buFont typeface="Times New Roman"/>
              <a:buChar char="▪"/>
              <a:tabLst>
                <a:tab pos="469900" algn="l"/>
                <a:tab pos="470534" algn="l"/>
              </a:tabLst>
            </a:pPr>
            <a:r>
              <a:rPr sz="1400" spc="300" dirty="0">
                <a:latin typeface="SimSun"/>
                <a:cs typeface="SimSun"/>
              </a:rPr>
              <a:t>C</a:t>
            </a:r>
            <a:r>
              <a:rPr sz="1400" spc="-204" dirty="0">
                <a:latin typeface="SimSun"/>
                <a:cs typeface="SimSun"/>
              </a:rPr>
              <a:t>r</a:t>
            </a:r>
            <a:r>
              <a:rPr sz="1400" spc="-130" dirty="0">
                <a:latin typeface="SimSun"/>
                <a:cs typeface="SimSun"/>
              </a:rPr>
              <a:t>e</a:t>
            </a:r>
            <a:r>
              <a:rPr sz="1400" spc="-125" dirty="0">
                <a:latin typeface="SimSun"/>
                <a:cs typeface="SimSun"/>
              </a:rPr>
              <a:t>a</a:t>
            </a:r>
            <a:r>
              <a:rPr sz="1400" spc="-185" dirty="0">
                <a:latin typeface="SimSun"/>
                <a:cs typeface="SimSun"/>
              </a:rPr>
              <a:t>te</a:t>
            </a:r>
            <a:r>
              <a:rPr sz="1400" spc="-405" dirty="0">
                <a:latin typeface="SimSun"/>
                <a:cs typeface="SimSun"/>
              </a:rPr>
              <a:t> </a:t>
            </a:r>
            <a:r>
              <a:rPr sz="1400" spc="-25" dirty="0">
                <a:latin typeface="SimSun"/>
                <a:cs typeface="SimSun"/>
              </a:rPr>
              <a:t>S</a:t>
            </a:r>
            <a:r>
              <a:rPr sz="1400" spc="305" dirty="0">
                <a:latin typeface="SimSun"/>
                <a:cs typeface="SimSun"/>
              </a:rPr>
              <a:t>R</a:t>
            </a:r>
            <a:r>
              <a:rPr sz="1400" spc="-35" dirty="0">
                <a:latin typeface="SimSun"/>
                <a:cs typeface="SimSun"/>
              </a:rPr>
              <a:t>S</a:t>
            </a:r>
            <a:r>
              <a:rPr sz="1400" spc="-434" dirty="0">
                <a:latin typeface="SimSun"/>
                <a:cs typeface="SimSun"/>
              </a:rPr>
              <a:t> </a:t>
            </a:r>
            <a:r>
              <a:rPr sz="1400" spc="-335" dirty="0">
                <a:latin typeface="SimSun"/>
                <a:cs typeface="SimSun"/>
              </a:rPr>
              <a:t>:</a:t>
            </a:r>
            <a:r>
              <a:rPr sz="1400" spc="-385" dirty="0">
                <a:latin typeface="SimSun"/>
                <a:cs typeface="SimSun"/>
              </a:rPr>
              <a:t> </a:t>
            </a:r>
            <a:r>
              <a:rPr sz="1400" spc="-795" dirty="0">
                <a:latin typeface="SimSun"/>
                <a:cs typeface="SimSun"/>
              </a:rPr>
              <a:t>“</a:t>
            </a:r>
            <a:r>
              <a:rPr sz="1400" spc="229" dirty="0">
                <a:latin typeface="SimSun"/>
                <a:cs typeface="SimSun"/>
              </a:rPr>
              <a:t>T</a:t>
            </a:r>
            <a:r>
              <a:rPr sz="1400" spc="370" dirty="0">
                <a:latin typeface="SimSun"/>
                <a:cs typeface="SimSun"/>
              </a:rPr>
              <a:t>O</a:t>
            </a:r>
            <a:r>
              <a:rPr sz="1400" spc="-405" dirty="0">
                <a:latin typeface="SimSun"/>
                <a:cs typeface="SimSun"/>
              </a:rPr>
              <a:t> </a:t>
            </a:r>
            <a:r>
              <a:rPr sz="1400" spc="375" dirty="0">
                <a:latin typeface="SimSun"/>
                <a:cs typeface="SimSun"/>
              </a:rPr>
              <a:t>D</a:t>
            </a:r>
            <a:r>
              <a:rPr sz="1400" spc="370" dirty="0">
                <a:latin typeface="SimSun"/>
                <a:cs typeface="SimSun"/>
              </a:rPr>
              <a:t>O</a:t>
            </a:r>
            <a:r>
              <a:rPr sz="1400" spc="-445" dirty="0">
                <a:latin typeface="SimSun"/>
                <a:cs typeface="SimSun"/>
              </a:rPr>
              <a:t> </a:t>
            </a:r>
            <a:r>
              <a:rPr sz="1400" spc="85" dirty="0">
                <a:latin typeface="SimSun"/>
                <a:cs typeface="SimSun"/>
              </a:rPr>
              <a:t>P</a:t>
            </a:r>
            <a:r>
              <a:rPr sz="1400" spc="120" dirty="0">
                <a:latin typeface="SimSun"/>
                <a:cs typeface="SimSun"/>
              </a:rPr>
              <a:t>L</a:t>
            </a:r>
            <a:r>
              <a:rPr sz="1400" spc="265" dirty="0">
                <a:latin typeface="SimSun"/>
                <a:cs typeface="SimSun"/>
              </a:rPr>
              <a:t>A</a:t>
            </a:r>
            <a:r>
              <a:rPr sz="1400" spc="409" dirty="0">
                <a:latin typeface="SimSun"/>
                <a:cs typeface="SimSun"/>
              </a:rPr>
              <a:t>NN</a:t>
            </a:r>
            <a:r>
              <a:rPr sz="1400" spc="85" dirty="0">
                <a:latin typeface="SimSun"/>
                <a:cs typeface="SimSun"/>
              </a:rPr>
              <a:t>E</a:t>
            </a:r>
            <a:r>
              <a:rPr sz="1400" spc="325" dirty="0">
                <a:latin typeface="SimSun"/>
                <a:cs typeface="SimSun"/>
              </a:rPr>
              <a:t>R</a:t>
            </a:r>
            <a:r>
              <a:rPr sz="1400" spc="-400" dirty="0">
                <a:latin typeface="SimSun"/>
                <a:cs typeface="SimSun"/>
              </a:rPr>
              <a:t> </a:t>
            </a:r>
            <a:r>
              <a:rPr sz="1400" spc="630" dirty="0">
                <a:latin typeface="SimSun"/>
                <a:cs typeface="SimSun"/>
              </a:rPr>
              <a:t>W</a:t>
            </a:r>
            <a:r>
              <a:rPr sz="1400" spc="85" dirty="0">
                <a:latin typeface="SimSun"/>
                <a:cs typeface="SimSun"/>
              </a:rPr>
              <a:t>E</a:t>
            </a:r>
            <a:r>
              <a:rPr sz="1400" spc="125" dirty="0">
                <a:latin typeface="SimSun"/>
                <a:cs typeface="SimSun"/>
              </a:rPr>
              <a:t>B</a:t>
            </a:r>
            <a:r>
              <a:rPr sz="1400" spc="-25" dirty="0">
                <a:latin typeface="SimSun"/>
                <a:cs typeface="SimSun"/>
              </a:rPr>
              <a:t>S</a:t>
            </a:r>
            <a:r>
              <a:rPr sz="1400" spc="-204" dirty="0">
                <a:latin typeface="SimSun"/>
                <a:cs typeface="SimSun"/>
              </a:rPr>
              <a:t>I</a:t>
            </a:r>
            <a:r>
              <a:rPr sz="1400" spc="229" dirty="0">
                <a:latin typeface="SimSun"/>
                <a:cs typeface="SimSun"/>
              </a:rPr>
              <a:t>T</a:t>
            </a:r>
            <a:r>
              <a:rPr sz="1400" spc="85" dirty="0">
                <a:latin typeface="SimSun"/>
                <a:cs typeface="SimSun"/>
              </a:rPr>
              <a:t>E</a:t>
            </a:r>
            <a:r>
              <a:rPr sz="1400" spc="-805" dirty="0">
                <a:latin typeface="SimSun"/>
                <a:cs typeface="SimSun"/>
              </a:rPr>
              <a:t>”</a:t>
            </a:r>
            <a:endParaRPr sz="1400">
              <a:latin typeface="SimSun"/>
              <a:cs typeface="SimSun"/>
            </a:endParaRPr>
          </a:p>
          <a:p>
            <a:pPr marL="469900" indent="-316230">
              <a:lnSpc>
                <a:spcPct val="100000"/>
              </a:lnSpc>
              <a:spcBef>
                <a:spcPts val="160"/>
              </a:spcBef>
              <a:buChar char="▪"/>
              <a:tabLst>
                <a:tab pos="469900" algn="l"/>
                <a:tab pos="470534" algn="l"/>
              </a:tabLst>
            </a:pPr>
            <a:r>
              <a:rPr sz="1400" spc="6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ea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1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6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&amp;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S</a:t>
            </a:r>
            <a:r>
              <a:rPr sz="1400" spc="-50" dirty="0">
                <a:latin typeface="Times New Roman"/>
                <a:cs typeface="Times New Roman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-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</a:t>
            </a:r>
            <a:r>
              <a:rPr sz="1400" spc="-30" dirty="0">
                <a:latin typeface="Times New Roman"/>
                <a:cs typeface="Times New Roman"/>
              </a:rPr>
              <a:t>i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85" dirty="0">
                <a:latin typeface="Times New Roman"/>
                <a:cs typeface="Times New Roman"/>
              </a:rPr>
              <a:t>h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35" dirty="0">
                <a:latin typeface="Times New Roman"/>
                <a:cs typeface="Times New Roman"/>
              </a:rPr>
              <a:t>b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ac</a:t>
            </a:r>
            <a:r>
              <a:rPr sz="1400" spc="-45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o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70" dirty="0"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  <a:p>
            <a:pPr marL="469900" indent="-316230">
              <a:lnSpc>
                <a:spcPct val="100000"/>
              </a:lnSpc>
              <a:spcBef>
                <a:spcPts val="120"/>
              </a:spcBef>
              <a:buChar char="▪"/>
              <a:tabLst>
                <a:tab pos="469900" algn="l"/>
                <a:tab pos="470534" algn="l"/>
              </a:tabLst>
            </a:pPr>
            <a:r>
              <a:rPr sz="1400" spc="10" dirty="0">
                <a:latin typeface="Times New Roman"/>
                <a:cs typeface="Times New Roman"/>
              </a:rPr>
              <a:t>Creation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Hands-on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5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sz="1550" b="1" spc="4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550">
              <a:latin typeface="Times New Roman"/>
              <a:cs typeface="Times New Roman"/>
            </a:endParaRPr>
          </a:p>
          <a:p>
            <a:pPr marL="477520" indent="-316230">
              <a:lnSpc>
                <a:spcPct val="100000"/>
              </a:lnSpc>
              <a:spcBef>
                <a:spcPts val="380"/>
              </a:spcBef>
              <a:buChar char="●"/>
              <a:tabLst>
                <a:tab pos="477520" algn="l"/>
                <a:tab pos="478155" algn="l"/>
              </a:tabLst>
            </a:pPr>
            <a:r>
              <a:rPr sz="1400" spc="-25" dirty="0">
                <a:latin typeface="Times New Roman"/>
                <a:cs typeface="Times New Roman"/>
              </a:rPr>
              <a:t>100</a:t>
            </a:r>
            <a:r>
              <a:rPr sz="1400" spc="-229" dirty="0">
                <a:latin typeface="Times New Roman"/>
                <a:cs typeface="Times New Roman"/>
              </a:rPr>
              <a:t>%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20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45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1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60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th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b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k</a:t>
            </a:r>
            <a:r>
              <a:rPr sz="1400" spc="-7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80" y="258267"/>
            <a:ext cx="36353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90" dirty="0">
                <a:solidFill>
                  <a:srgbClr val="21366A"/>
                </a:solidFill>
              </a:rPr>
              <a:t>S</a:t>
            </a:r>
            <a:r>
              <a:rPr sz="1500" spc="210" dirty="0">
                <a:solidFill>
                  <a:srgbClr val="21366A"/>
                </a:solidFill>
              </a:rPr>
              <a:t>R</a:t>
            </a:r>
            <a:r>
              <a:rPr sz="1500" spc="280" dirty="0">
                <a:solidFill>
                  <a:srgbClr val="21366A"/>
                </a:solidFill>
              </a:rPr>
              <a:t>S</a:t>
            </a:r>
            <a:r>
              <a:rPr sz="1500" spc="-135" dirty="0">
                <a:solidFill>
                  <a:srgbClr val="21366A"/>
                </a:solidFill>
              </a:rPr>
              <a:t> </a:t>
            </a:r>
            <a:r>
              <a:rPr sz="1500" spc="50" dirty="0">
                <a:solidFill>
                  <a:srgbClr val="21366A"/>
                </a:solidFill>
              </a:rPr>
              <a:t>f</a:t>
            </a:r>
            <a:r>
              <a:rPr sz="1500" spc="10" dirty="0">
                <a:solidFill>
                  <a:srgbClr val="21366A"/>
                </a:solidFill>
              </a:rPr>
              <a:t>o</a:t>
            </a:r>
            <a:r>
              <a:rPr sz="1500" spc="-20" dirty="0">
                <a:solidFill>
                  <a:srgbClr val="21366A"/>
                </a:solidFill>
              </a:rPr>
              <a:t>r</a:t>
            </a:r>
            <a:r>
              <a:rPr sz="1500" spc="-140" dirty="0">
                <a:solidFill>
                  <a:srgbClr val="21366A"/>
                </a:solidFill>
              </a:rPr>
              <a:t> </a:t>
            </a:r>
            <a:r>
              <a:rPr sz="1500" spc="-160" dirty="0">
                <a:solidFill>
                  <a:srgbClr val="21366A"/>
                </a:solidFill>
              </a:rPr>
              <a:t>“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14" dirty="0">
                <a:solidFill>
                  <a:srgbClr val="21366A"/>
                </a:solidFill>
              </a:rPr>
              <a:t>O</a:t>
            </a:r>
            <a:r>
              <a:rPr sz="1550" spc="-60" dirty="0">
                <a:solidFill>
                  <a:srgbClr val="21366A"/>
                </a:solidFill>
              </a:rPr>
              <a:t> </a:t>
            </a:r>
            <a:r>
              <a:rPr sz="1550" spc="150" dirty="0">
                <a:solidFill>
                  <a:srgbClr val="21366A"/>
                </a:solidFill>
              </a:rPr>
              <a:t>D</a:t>
            </a:r>
            <a:r>
              <a:rPr sz="1550" spc="114" dirty="0">
                <a:solidFill>
                  <a:srgbClr val="21366A"/>
                </a:solidFill>
              </a:rPr>
              <a:t>O</a:t>
            </a:r>
            <a:r>
              <a:rPr sz="1550" spc="-130" dirty="0">
                <a:solidFill>
                  <a:srgbClr val="21366A"/>
                </a:solidFill>
              </a:rPr>
              <a:t> </a:t>
            </a:r>
            <a:r>
              <a:rPr sz="1550" spc="130" dirty="0">
                <a:solidFill>
                  <a:srgbClr val="21366A"/>
                </a:solidFill>
              </a:rPr>
              <a:t>P</a:t>
            </a:r>
            <a:r>
              <a:rPr sz="1550" spc="35" dirty="0">
                <a:solidFill>
                  <a:srgbClr val="21366A"/>
                </a:solidFill>
              </a:rPr>
              <a:t>L</a:t>
            </a:r>
            <a:r>
              <a:rPr sz="1550" spc="180" dirty="0">
                <a:solidFill>
                  <a:srgbClr val="21366A"/>
                </a:solidFill>
              </a:rPr>
              <a:t>A</a:t>
            </a:r>
            <a:r>
              <a:rPr sz="1550" spc="170" dirty="0">
                <a:solidFill>
                  <a:srgbClr val="21366A"/>
                </a:solidFill>
              </a:rPr>
              <a:t>N</a:t>
            </a:r>
            <a:r>
              <a:rPr sz="1550" spc="185" dirty="0">
                <a:solidFill>
                  <a:srgbClr val="21366A"/>
                </a:solidFill>
              </a:rPr>
              <a:t>N</a:t>
            </a:r>
            <a:r>
              <a:rPr sz="1550" spc="140" dirty="0">
                <a:solidFill>
                  <a:srgbClr val="21366A"/>
                </a:solidFill>
              </a:rPr>
              <a:t>ER</a:t>
            </a:r>
            <a:r>
              <a:rPr sz="1550" spc="60" dirty="0">
                <a:solidFill>
                  <a:srgbClr val="21366A"/>
                </a:solidFill>
              </a:rPr>
              <a:t> </a:t>
            </a:r>
            <a:r>
              <a:rPr sz="1550" spc="175" dirty="0">
                <a:solidFill>
                  <a:srgbClr val="21366A"/>
                </a:solidFill>
              </a:rPr>
              <a:t>W</a:t>
            </a:r>
            <a:r>
              <a:rPr sz="1550" spc="140" dirty="0">
                <a:solidFill>
                  <a:srgbClr val="21366A"/>
                </a:solidFill>
              </a:rPr>
              <a:t>E</a:t>
            </a:r>
            <a:r>
              <a:rPr sz="1550" spc="135" dirty="0">
                <a:solidFill>
                  <a:srgbClr val="21366A"/>
                </a:solidFill>
              </a:rPr>
              <a:t>B</a:t>
            </a:r>
            <a:r>
              <a:rPr sz="1550" spc="285" dirty="0">
                <a:solidFill>
                  <a:srgbClr val="21366A"/>
                </a:solidFill>
              </a:rPr>
              <a:t>S</a:t>
            </a:r>
            <a:r>
              <a:rPr sz="1550" spc="70" dirty="0">
                <a:solidFill>
                  <a:srgbClr val="21366A"/>
                </a:solidFill>
              </a:rPr>
              <a:t>I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20" dirty="0">
                <a:solidFill>
                  <a:srgbClr val="21366A"/>
                </a:solidFill>
              </a:rPr>
              <a:t>E</a:t>
            </a:r>
            <a:r>
              <a:rPr sz="1550" spc="-30" dirty="0">
                <a:solidFill>
                  <a:srgbClr val="21366A"/>
                </a:solidFill>
              </a:rPr>
              <a:t> </a:t>
            </a:r>
            <a:r>
              <a:rPr sz="1500" spc="175" dirty="0">
                <a:solidFill>
                  <a:srgbClr val="21366A"/>
                </a:solidFill>
              </a:rPr>
              <a:t>"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356412" y="792302"/>
            <a:ext cx="3178810" cy="173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b="1" u="heavy" spc="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FUNCTIONAL</a:t>
            </a:r>
            <a:r>
              <a:rPr sz="1400" b="1" u="heavy" spc="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▪"/>
            </a:pPr>
            <a:endParaRPr sz="1400">
              <a:latin typeface="Calibri"/>
              <a:cs typeface="Calibri"/>
            </a:endParaRPr>
          </a:p>
          <a:p>
            <a:pPr marL="327660" indent="-315595">
              <a:lnSpc>
                <a:spcPts val="1670"/>
              </a:lnSpc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35" dirty="0">
                <a:latin typeface="Cambria"/>
                <a:cs typeface="Cambria"/>
              </a:rPr>
              <a:t>Task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Creation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35" dirty="0">
                <a:latin typeface="Cambria"/>
                <a:cs typeface="Cambria"/>
              </a:rPr>
              <a:t>Task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Management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ct val="100000"/>
              </a:lnSpc>
              <a:spcBef>
                <a:spcPts val="1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45" dirty="0">
                <a:latin typeface="Cambria"/>
                <a:cs typeface="Cambria"/>
              </a:rPr>
              <a:t>Reminder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System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spcBef>
                <a:spcPts val="1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55" dirty="0">
                <a:latin typeface="Cambria"/>
                <a:cs typeface="Cambria"/>
              </a:rPr>
              <a:t>Collaboration</a:t>
            </a:r>
            <a:r>
              <a:rPr sz="1400" spc="40" dirty="0">
                <a:latin typeface="Cambria"/>
                <a:cs typeface="Cambria"/>
              </a:rPr>
              <a:t> Features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40" dirty="0">
                <a:latin typeface="Cambria"/>
                <a:cs typeface="Cambria"/>
              </a:rPr>
              <a:t>Analytics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ct val="100000"/>
              </a:lnSpc>
              <a:spcBef>
                <a:spcPts val="10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40" dirty="0">
                <a:latin typeface="Cambria"/>
                <a:cs typeface="Cambria"/>
              </a:rPr>
              <a:t>Reporting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80" y="258267"/>
            <a:ext cx="36353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90" dirty="0">
                <a:solidFill>
                  <a:srgbClr val="21366A"/>
                </a:solidFill>
              </a:rPr>
              <a:t>S</a:t>
            </a:r>
            <a:r>
              <a:rPr sz="1500" spc="210" dirty="0">
                <a:solidFill>
                  <a:srgbClr val="21366A"/>
                </a:solidFill>
              </a:rPr>
              <a:t>R</a:t>
            </a:r>
            <a:r>
              <a:rPr sz="1500" spc="280" dirty="0">
                <a:solidFill>
                  <a:srgbClr val="21366A"/>
                </a:solidFill>
              </a:rPr>
              <a:t>S</a:t>
            </a:r>
            <a:r>
              <a:rPr sz="1500" spc="-135" dirty="0">
                <a:solidFill>
                  <a:srgbClr val="21366A"/>
                </a:solidFill>
              </a:rPr>
              <a:t> </a:t>
            </a:r>
            <a:r>
              <a:rPr sz="1500" spc="50" dirty="0">
                <a:solidFill>
                  <a:srgbClr val="21366A"/>
                </a:solidFill>
              </a:rPr>
              <a:t>f</a:t>
            </a:r>
            <a:r>
              <a:rPr sz="1500" spc="10" dirty="0">
                <a:solidFill>
                  <a:srgbClr val="21366A"/>
                </a:solidFill>
              </a:rPr>
              <a:t>o</a:t>
            </a:r>
            <a:r>
              <a:rPr sz="1500" spc="-20" dirty="0">
                <a:solidFill>
                  <a:srgbClr val="21366A"/>
                </a:solidFill>
              </a:rPr>
              <a:t>r</a:t>
            </a:r>
            <a:r>
              <a:rPr sz="1500" spc="-140" dirty="0">
                <a:solidFill>
                  <a:srgbClr val="21366A"/>
                </a:solidFill>
              </a:rPr>
              <a:t> </a:t>
            </a:r>
            <a:r>
              <a:rPr sz="1500" spc="-160" dirty="0">
                <a:solidFill>
                  <a:srgbClr val="21366A"/>
                </a:solidFill>
              </a:rPr>
              <a:t>“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14" dirty="0">
                <a:solidFill>
                  <a:srgbClr val="21366A"/>
                </a:solidFill>
              </a:rPr>
              <a:t>O</a:t>
            </a:r>
            <a:r>
              <a:rPr sz="1550" spc="-60" dirty="0">
                <a:solidFill>
                  <a:srgbClr val="21366A"/>
                </a:solidFill>
              </a:rPr>
              <a:t> </a:t>
            </a:r>
            <a:r>
              <a:rPr sz="1550" spc="150" dirty="0">
                <a:solidFill>
                  <a:srgbClr val="21366A"/>
                </a:solidFill>
              </a:rPr>
              <a:t>D</a:t>
            </a:r>
            <a:r>
              <a:rPr sz="1550" spc="114" dirty="0">
                <a:solidFill>
                  <a:srgbClr val="21366A"/>
                </a:solidFill>
              </a:rPr>
              <a:t>O</a:t>
            </a:r>
            <a:r>
              <a:rPr sz="1550" spc="-130" dirty="0">
                <a:solidFill>
                  <a:srgbClr val="21366A"/>
                </a:solidFill>
              </a:rPr>
              <a:t> </a:t>
            </a:r>
            <a:r>
              <a:rPr sz="1550" spc="130" dirty="0">
                <a:solidFill>
                  <a:srgbClr val="21366A"/>
                </a:solidFill>
              </a:rPr>
              <a:t>P</a:t>
            </a:r>
            <a:r>
              <a:rPr sz="1550" spc="35" dirty="0">
                <a:solidFill>
                  <a:srgbClr val="21366A"/>
                </a:solidFill>
              </a:rPr>
              <a:t>L</a:t>
            </a:r>
            <a:r>
              <a:rPr sz="1550" spc="180" dirty="0">
                <a:solidFill>
                  <a:srgbClr val="21366A"/>
                </a:solidFill>
              </a:rPr>
              <a:t>A</a:t>
            </a:r>
            <a:r>
              <a:rPr sz="1550" spc="170" dirty="0">
                <a:solidFill>
                  <a:srgbClr val="21366A"/>
                </a:solidFill>
              </a:rPr>
              <a:t>N</a:t>
            </a:r>
            <a:r>
              <a:rPr sz="1550" spc="185" dirty="0">
                <a:solidFill>
                  <a:srgbClr val="21366A"/>
                </a:solidFill>
              </a:rPr>
              <a:t>N</a:t>
            </a:r>
            <a:r>
              <a:rPr sz="1550" spc="140" dirty="0">
                <a:solidFill>
                  <a:srgbClr val="21366A"/>
                </a:solidFill>
              </a:rPr>
              <a:t>ER</a:t>
            </a:r>
            <a:r>
              <a:rPr sz="1550" spc="60" dirty="0">
                <a:solidFill>
                  <a:srgbClr val="21366A"/>
                </a:solidFill>
              </a:rPr>
              <a:t> </a:t>
            </a:r>
            <a:r>
              <a:rPr sz="1550" spc="175" dirty="0">
                <a:solidFill>
                  <a:srgbClr val="21366A"/>
                </a:solidFill>
              </a:rPr>
              <a:t>W</a:t>
            </a:r>
            <a:r>
              <a:rPr sz="1550" spc="140" dirty="0">
                <a:solidFill>
                  <a:srgbClr val="21366A"/>
                </a:solidFill>
              </a:rPr>
              <a:t>E</a:t>
            </a:r>
            <a:r>
              <a:rPr sz="1550" spc="135" dirty="0">
                <a:solidFill>
                  <a:srgbClr val="21366A"/>
                </a:solidFill>
              </a:rPr>
              <a:t>B</a:t>
            </a:r>
            <a:r>
              <a:rPr sz="1550" spc="285" dirty="0">
                <a:solidFill>
                  <a:srgbClr val="21366A"/>
                </a:solidFill>
              </a:rPr>
              <a:t>S</a:t>
            </a:r>
            <a:r>
              <a:rPr sz="1550" spc="70" dirty="0">
                <a:solidFill>
                  <a:srgbClr val="21366A"/>
                </a:solidFill>
              </a:rPr>
              <a:t>I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20" dirty="0">
                <a:solidFill>
                  <a:srgbClr val="21366A"/>
                </a:solidFill>
              </a:rPr>
              <a:t>E</a:t>
            </a:r>
            <a:r>
              <a:rPr sz="1550" spc="-30" dirty="0">
                <a:solidFill>
                  <a:srgbClr val="21366A"/>
                </a:solidFill>
              </a:rPr>
              <a:t> </a:t>
            </a:r>
            <a:r>
              <a:rPr sz="1500" spc="175" dirty="0">
                <a:solidFill>
                  <a:srgbClr val="21366A"/>
                </a:solidFill>
              </a:rPr>
              <a:t>"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356412" y="792302"/>
            <a:ext cx="3696335" cy="152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b="1" u="heavy" spc="2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</a:t>
            </a:r>
            <a:r>
              <a:rPr sz="1400" b="1" u="heavy" spc="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FUNCTIONAL</a:t>
            </a:r>
            <a:r>
              <a:rPr sz="1400" b="1" u="heavy" spc="1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327660" indent="-315595">
              <a:lnSpc>
                <a:spcPts val="1670"/>
              </a:lnSpc>
              <a:buFont typeface="Wingdings"/>
              <a:buChar char=""/>
              <a:tabLst>
                <a:tab pos="327660" algn="l"/>
                <a:tab pos="328295" algn="l"/>
              </a:tabLst>
            </a:pPr>
            <a:r>
              <a:rPr sz="1400" spc="50" dirty="0">
                <a:latin typeface="Cambria"/>
                <a:cs typeface="Cambria"/>
              </a:rPr>
              <a:t>Social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media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integration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buFont typeface="Wingdings"/>
              <a:buChar char=""/>
              <a:tabLst>
                <a:tab pos="327660" algn="l"/>
                <a:tab pos="328295" algn="l"/>
              </a:tabLst>
            </a:pPr>
            <a:r>
              <a:rPr sz="1400" spc="20" dirty="0">
                <a:latin typeface="Cambria"/>
                <a:cs typeface="Cambria"/>
              </a:rPr>
              <a:t>Entertainment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content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327660" algn="l"/>
                <a:tab pos="328295" algn="l"/>
              </a:tabLst>
            </a:pPr>
            <a:r>
              <a:rPr sz="1400" spc="65" dirty="0">
                <a:latin typeface="Cambria"/>
                <a:cs typeface="Cambria"/>
              </a:rPr>
              <a:t>E-commerce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features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spcBef>
                <a:spcPts val="15"/>
              </a:spcBef>
              <a:buFont typeface="Wingdings"/>
              <a:buChar char=""/>
              <a:tabLst>
                <a:tab pos="327660" algn="l"/>
                <a:tab pos="328295" algn="l"/>
              </a:tabLst>
            </a:pPr>
            <a:r>
              <a:rPr sz="1400" spc="35" dirty="0">
                <a:latin typeface="Cambria"/>
                <a:cs typeface="Cambria"/>
              </a:rPr>
              <a:t>Health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monitoring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buFont typeface="Wingdings"/>
              <a:buChar char=""/>
              <a:tabLst>
                <a:tab pos="327660" algn="l"/>
                <a:tab pos="328295" algn="l"/>
              </a:tabLst>
            </a:pPr>
            <a:r>
              <a:rPr sz="1400" spc="50" dirty="0">
                <a:latin typeface="Cambria"/>
                <a:cs typeface="Cambria"/>
              </a:rPr>
              <a:t>Communication</a:t>
            </a:r>
            <a:r>
              <a:rPr sz="1400" spc="20" dirty="0">
                <a:latin typeface="Cambria"/>
                <a:cs typeface="Cambria"/>
              </a:rPr>
              <a:t> tools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80" y="230835"/>
            <a:ext cx="3566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90" dirty="0">
                <a:solidFill>
                  <a:srgbClr val="21366A"/>
                </a:solidFill>
              </a:rPr>
              <a:t>S</a:t>
            </a:r>
            <a:r>
              <a:rPr sz="1500" spc="210" dirty="0">
                <a:solidFill>
                  <a:srgbClr val="21366A"/>
                </a:solidFill>
              </a:rPr>
              <a:t>R</a:t>
            </a:r>
            <a:r>
              <a:rPr sz="1500" spc="280" dirty="0">
                <a:solidFill>
                  <a:srgbClr val="21366A"/>
                </a:solidFill>
              </a:rPr>
              <a:t>S</a:t>
            </a:r>
            <a:r>
              <a:rPr sz="1500" spc="-135" dirty="0">
                <a:solidFill>
                  <a:srgbClr val="21366A"/>
                </a:solidFill>
              </a:rPr>
              <a:t> </a:t>
            </a:r>
            <a:r>
              <a:rPr sz="1500" spc="50" dirty="0">
                <a:solidFill>
                  <a:srgbClr val="21366A"/>
                </a:solidFill>
              </a:rPr>
              <a:t>f</a:t>
            </a:r>
            <a:r>
              <a:rPr sz="1500" spc="10" dirty="0">
                <a:solidFill>
                  <a:srgbClr val="21366A"/>
                </a:solidFill>
              </a:rPr>
              <a:t>o</a:t>
            </a:r>
            <a:r>
              <a:rPr sz="1500" spc="-20" dirty="0">
                <a:solidFill>
                  <a:srgbClr val="21366A"/>
                </a:solidFill>
              </a:rPr>
              <a:t>r</a:t>
            </a:r>
            <a:r>
              <a:rPr sz="1500" spc="-140" dirty="0">
                <a:solidFill>
                  <a:srgbClr val="21366A"/>
                </a:solidFill>
              </a:rPr>
              <a:t> </a:t>
            </a:r>
            <a:r>
              <a:rPr sz="1500" spc="-155" dirty="0">
                <a:solidFill>
                  <a:srgbClr val="21366A"/>
                </a:solidFill>
              </a:rPr>
              <a:t>“</a:t>
            </a:r>
            <a:r>
              <a:rPr sz="1500" spc="-100" dirty="0">
                <a:solidFill>
                  <a:srgbClr val="21366A"/>
                </a:solidFill>
              </a:rPr>
              <a:t> </a:t>
            </a:r>
            <a:r>
              <a:rPr sz="1500" spc="55" dirty="0">
                <a:solidFill>
                  <a:srgbClr val="21366A"/>
                </a:solidFill>
              </a:rPr>
              <a:t>TO</a:t>
            </a:r>
            <a:r>
              <a:rPr sz="1500" spc="-165" dirty="0">
                <a:solidFill>
                  <a:srgbClr val="21366A"/>
                </a:solidFill>
              </a:rPr>
              <a:t> </a:t>
            </a:r>
            <a:r>
              <a:rPr sz="1500" spc="110" dirty="0">
                <a:solidFill>
                  <a:srgbClr val="21366A"/>
                </a:solidFill>
              </a:rPr>
              <a:t>D</a:t>
            </a:r>
            <a:r>
              <a:rPr sz="1500" spc="95" dirty="0">
                <a:solidFill>
                  <a:srgbClr val="21366A"/>
                </a:solidFill>
              </a:rPr>
              <a:t>O</a:t>
            </a:r>
            <a:r>
              <a:rPr sz="1500" spc="-130" dirty="0">
                <a:solidFill>
                  <a:srgbClr val="21366A"/>
                </a:solidFill>
              </a:rPr>
              <a:t> </a:t>
            </a:r>
            <a:r>
              <a:rPr sz="1500" spc="85" dirty="0">
                <a:solidFill>
                  <a:srgbClr val="21366A"/>
                </a:solidFill>
              </a:rPr>
              <a:t>P</a:t>
            </a:r>
            <a:r>
              <a:rPr sz="1500" spc="35" dirty="0">
                <a:solidFill>
                  <a:srgbClr val="21366A"/>
                </a:solidFill>
              </a:rPr>
              <a:t>L</a:t>
            </a:r>
            <a:r>
              <a:rPr sz="1500" spc="160" dirty="0">
                <a:solidFill>
                  <a:srgbClr val="21366A"/>
                </a:solidFill>
              </a:rPr>
              <a:t>A</a:t>
            </a:r>
            <a:r>
              <a:rPr sz="1500" spc="180" dirty="0">
                <a:solidFill>
                  <a:srgbClr val="21366A"/>
                </a:solidFill>
              </a:rPr>
              <a:t>N</a:t>
            </a:r>
            <a:r>
              <a:rPr sz="1500" spc="185" dirty="0">
                <a:solidFill>
                  <a:srgbClr val="21366A"/>
                </a:solidFill>
              </a:rPr>
              <a:t>N</a:t>
            </a:r>
            <a:r>
              <a:rPr sz="1500" spc="110" dirty="0">
                <a:solidFill>
                  <a:srgbClr val="21366A"/>
                </a:solidFill>
              </a:rPr>
              <a:t>E</a:t>
            </a:r>
            <a:r>
              <a:rPr sz="1500" spc="135" dirty="0">
                <a:solidFill>
                  <a:srgbClr val="21366A"/>
                </a:solidFill>
              </a:rPr>
              <a:t>R</a:t>
            </a:r>
            <a:r>
              <a:rPr sz="1500" spc="-160" dirty="0">
                <a:solidFill>
                  <a:srgbClr val="21366A"/>
                </a:solidFill>
              </a:rPr>
              <a:t> </a:t>
            </a:r>
            <a:r>
              <a:rPr sz="1550" spc="175" dirty="0">
                <a:solidFill>
                  <a:srgbClr val="21366A"/>
                </a:solidFill>
              </a:rPr>
              <a:t>W</a:t>
            </a:r>
            <a:r>
              <a:rPr sz="1550" spc="140" dirty="0">
                <a:solidFill>
                  <a:srgbClr val="21366A"/>
                </a:solidFill>
              </a:rPr>
              <a:t>E</a:t>
            </a:r>
            <a:r>
              <a:rPr sz="1550" spc="135" dirty="0">
                <a:solidFill>
                  <a:srgbClr val="21366A"/>
                </a:solidFill>
              </a:rPr>
              <a:t>B</a:t>
            </a:r>
            <a:r>
              <a:rPr sz="1550" spc="285" dirty="0">
                <a:solidFill>
                  <a:srgbClr val="21366A"/>
                </a:solidFill>
              </a:rPr>
              <a:t>S</a:t>
            </a:r>
            <a:r>
              <a:rPr sz="1550" spc="70" dirty="0">
                <a:solidFill>
                  <a:srgbClr val="21366A"/>
                </a:solidFill>
              </a:rPr>
              <a:t>I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20" dirty="0">
                <a:solidFill>
                  <a:srgbClr val="21366A"/>
                </a:solidFill>
              </a:rPr>
              <a:t>E</a:t>
            </a:r>
            <a:r>
              <a:rPr sz="1550" spc="-30" dirty="0">
                <a:solidFill>
                  <a:srgbClr val="21366A"/>
                </a:solidFill>
              </a:rPr>
              <a:t> </a:t>
            </a:r>
            <a:r>
              <a:rPr sz="1500" spc="175" dirty="0">
                <a:solidFill>
                  <a:srgbClr val="21366A"/>
                </a:solidFill>
              </a:rPr>
              <a:t>"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356412" y="830402"/>
            <a:ext cx="3770629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315" indent="-316230">
              <a:lnSpc>
                <a:spcPct val="100000"/>
              </a:lnSpc>
              <a:spcBef>
                <a:spcPts val="105"/>
              </a:spcBef>
              <a:buFont typeface="Microsoft Sans Serif"/>
              <a:buChar char="▪"/>
              <a:tabLst>
                <a:tab pos="488315" algn="l"/>
                <a:tab pos="488950" algn="l"/>
              </a:tabLst>
            </a:pPr>
            <a:r>
              <a:rPr sz="1400" b="1" u="heavy" spc="20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1400" b="1" u="heavy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libri"/>
              <a:cs typeface="Calibri"/>
            </a:endParaRPr>
          </a:p>
          <a:p>
            <a:pPr marL="327660" indent="-315595">
              <a:lnSpc>
                <a:spcPts val="1670"/>
              </a:lnSpc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50" dirty="0">
                <a:latin typeface="Cambria"/>
                <a:cs typeface="Cambria"/>
              </a:rPr>
              <a:t>Programming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Language</a:t>
            </a:r>
            <a:r>
              <a:rPr sz="1400" spc="32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-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JAVA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120" dirty="0">
                <a:latin typeface="Cambria"/>
                <a:cs typeface="Cambria"/>
              </a:rPr>
              <a:t>Web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Server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Apache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ct val="100000"/>
              </a:lnSpc>
              <a:spcBef>
                <a:spcPts val="1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65" dirty="0">
                <a:latin typeface="Cambria"/>
                <a:cs typeface="Cambria"/>
              </a:rPr>
              <a:t>Database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-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MYSQL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spcBef>
                <a:spcPts val="1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50" dirty="0">
                <a:latin typeface="Cambria"/>
                <a:cs typeface="Cambria"/>
              </a:rPr>
              <a:t>Content </a:t>
            </a:r>
            <a:r>
              <a:rPr sz="1400" spc="60" dirty="0">
                <a:latin typeface="Cambria"/>
                <a:cs typeface="Cambria"/>
              </a:rPr>
              <a:t>Management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System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–</a:t>
            </a:r>
            <a:r>
              <a:rPr sz="1400" spc="60" dirty="0">
                <a:latin typeface="Cambria"/>
                <a:cs typeface="Cambria"/>
              </a:rPr>
              <a:t>WordPress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ts val="1670"/>
              </a:lnSpc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60" dirty="0">
                <a:latin typeface="Cambria"/>
                <a:cs typeface="Cambria"/>
              </a:rPr>
              <a:t>Search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Engine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ct val="100000"/>
              </a:lnSpc>
              <a:spcBef>
                <a:spcPts val="1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140" dirty="0">
                <a:latin typeface="Cambria"/>
                <a:cs typeface="Cambria"/>
              </a:rPr>
              <a:t>CDN</a:t>
            </a:r>
            <a:endParaRPr sz="1400">
              <a:latin typeface="Cambria"/>
              <a:cs typeface="Cambria"/>
            </a:endParaRPr>
          </a:p>
          <a:p>
            <a:pPr marL="327660" indent="-315595">
              <a:lnSpc>
                <a:spcPct val="100000"/>
              </a:lnSpc>
              <a:spcBef>
                <a:spcPts val="15"/>
              </a:spcBef>
              <a:buFont typeface="Microsoft Sans Serif"/>
              <a:buChar char="▪"/>
              <a:tabLst>
                <a:tab pos="327660" algn="l"/>
                <a:tab pos="328295" algn="l"/>
              </a:tabLst>
            </a:pPr>
            <a:r>
              <a:rPr sz="1400" spc="90" dirty="0">
                <a:latin typeface="Cambria"/>
                <a:cs typeface="Cambria"/>
              </a:rPr>
              <a:t>App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Development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Framework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80" y="258267"/>
            <a:ext cx="36353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90" dirty="0">
                <a:solidFill>
                  <a:srgbClr val="21366A"/>
                </a:solidFill>
              </a:rPr>
              <a:t>S</a:t>
            </a:r>
            <a:r>
              <a:rPr sz="1500" spc="210" dirty="0">
                <a:solidFill>
                  <a:srgbClr val="21366A"/>
                </a:solidFill>
              </a:rPr>
              <a:t>R</a:t>
            </a:r>
            <a:r>
              <a:rPr sz="1500" spc="280" dirty="0">
                <a:solidFill>
                  <a:srgbClr val="21366A"/>
                </a:solidFill>
              </a:rPr>
              <a:t>S</a:t>
            </a:r>
            <a:r>
              <a:rPr sz="1500" spc="-135" dirty="0">
                <a:solidFill>
                  <a:srgbClr val="21366A"/>
                </a:solidFill>
              </a:rPr>
              <a:t> </a:t>
            </a:r>
            <a:r>
              <a:rPr sz="1500" spc="50" dirty="0">
                <a:solidFill>
                  <a:srgbClr val="21366A"/>
                </a:solidFill>
              </a:rPr>
              <a:t>f</a:t>
            </a:r>
            <a:r>
              <a:rPr sz="1500" spc="10" dirty="0">
                <a:solidFill>
                  <a:srgbClr val="21366A"/>
                </a:solidFill>
              </a:rPr>
              <a:t>o</a:t>
            </a:r>
            <a:r>
              <a:rPr sz="1500" spc="-20" dirty="0">
                <a:solidFill>
                  <a:srgbClr val="21366A"/>
                </a:solidFill>
              </a:rPr>
              <a:t>r</a:t>
            </a:r>
            <a:r>
              <a:rPr sz="1500" spc="-140" dirty="0">
                <a:solidFill>
                  <a:srgbClr val="21366A"/>
                </a:solidFill>
              </a:rPr>
              <a:t> </a:t>
            </a:r>
            <a:r>
              <a:rPr sz="1500" spc="-160" dirty="0">
                <a:solidFill>
                  <a:srgbClr val="21366A"/>
                </a:solidFill>
              </a:rPr>
              <a:t>“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14" dirty="0">
                <a:solidFill>
                  <a:srgbClr val="21366A"/>
                </a:solidFill>
              </a:rPr>
              <a:t>O</a:t>
            </a:r>
            <a:r>
              <a:rPr sz="1550" spc="-60" dirty="0">
                <a:solidFill>
                  <a:srgbClr val="21366A"/>
                </a:solidFill>
              </a:rPr>
              <a:t> </a:t>
            </a:r>
            <a:r>
              <a:rPr sz="1550" spc="150" dirty="0">
                <a:solidFill>
                  <a:srgbClr val="21366A"/>
                </a:solidFill>
              </a:rPr>
              <a:t>D</a:t>
            </a:r>
            <a:r>
              <a:rPr sz="1550" spc="114" dirty="0">
                <a:solidFill>
                  <a:srgbClr val="21366A"/>
                </a:solidFill>
              </a:rPr>
              <a:t>O</a:t>
            </a:r>
            <a:r>
              <a:rPr sz="1550" spc="-130" dirty="0">
                <a:solidFill>
                  <a:srgbClr val="21366A"/>
                </a:solidFill>
              </a:rPr>
              <a:t> </a:t>
            </a:r>
            <a:r>
              <a:rPr sz="1550" spc="130" dirty="0">
                <a:solidFill>
                  <a:srgbClr val="21366A"/>
                </a:solidFill>
              </a:rPr>
              <a:t>P</a:t>
            </a:r>
            <a:r>
              <a:rPr sz="1550" spc="35" dirty="0">
                <a:solidFill>
                  <a:srgbClr val="21366A"/>
                </a:solidFill>
              </a:rPr>
              <a:t>L</a:t>
            </a:r>
            <a:r>
              <a:rPr sz="1550" spc="180" dirty="0">
                <a:solidFill>
                  <a:srgbClr val="21366A"/>
                </a:solidFill>
              </a:rPr>
              <a:t>A</a:t>
            </a:r>
            <a:r>
              <a:rPr sz="1550" spc="170" dirty="0">
                <a:solidFill>
                  <a:srgbClr val="21366A"/>
                </a:solidFill>
              </a:rPr>
              <a:t>N</a:t>
            </a:r>
            <a:r>
              <a:rPr sz="1550" spc="185" dirty="0">
                <a:solidFill>
                  <a:srgbClr val="21366A"/>
                </a:solidFill>
              </a:rPr>
              <a:t>N</a:t>
            </a:r>
            <a:r>
              <a:rPr sz="1550" spc="140" dirty="0">
                <a:solidFill>
                  <a:srgbClr val="21366A"/>
                </a:solidFill>
              </a:rPr>
              <a:t>ER</a:t>
            </a:r>
            <a:r>
              <a:rPr sz="1550" spc="60" dirty="0">
                <a:solidFill>
                  <a:srgbClr val="21366A"/>
                </a:solidFill>
              </a:rPr>
              <a:t> </a:t>
            </a:r>
            <a:r>
              <a:rPr sz="1550" spc="175" dirty="0">
                <a:solidFill>
                  <a:srgbClr val="21366A"/>
                </a:solidFill>
              </a:rPr>
              <a:t>W</a:t>
            </a:r>
            <a:r>
              <a:rPr sz="1550" spc="140" dirty="0">
                <a:solidFill>
                  <a:srgbClr val="21366A"/>
                </a:solidFill>
              </a:rPr>
              <a:t>E</a:t>
            </a:r>
            <a:r>
              <a:rPr sz="1550" spc="135" dirty="0">
                <a:solidFill>
                  <a:srgbClr val="21366A"/>
                </a:solidFill>
              </a:rPr>
              <a:t>B</a:t>
            </a:r>
            <a:r>
              <a:rPr sz="1550" spc="285" dirty="0">
                <a:solidFill>
                  <a:srgbClr val="21366A"/>
                </a:solidFill>
              </a:rPr>
              <a:t>S</a:t>
            </a:r>
            <a:r>
              <a:rPr sz="1550" spc="70" dirty="0">
                <a:solidFill>
                  <a:srgbClr val="21366A"/>
                </a:solidFill>
              </a:rPr>
              <a:t>I</a:t>
            </a:r>
            <a:r>
              <a:rPr sz="1550" spc="20" dirty="0">
                <a:solidFill>
                  <a:srgbClr val="21366A"/>
                </a:solidFill>
              </a:rPr>
              <a:t>T</a:t>
            </a:r>
            <a:r>
              <a:rPr sz="1550" spc="120" dirty="0">
                <a:solidFill>
                  <a:srgbClr val="21366A"/>
                </a:solidFill>
              </a:rPr>
              <a:t>E</a:t>
            </a:r>
            <a:r>
              <a:rPr sz="1550" spc="-30" dirty="0">
                <a:solidFill>
                  <a:srgbClr val="21366A"/>
                </a:solidFill>
              </a:rPr>
              <a:t> </a:t>
            </a:r>
            <a:r>
              <a:rPr sz="1500" spc="175" dirty="0">
                <a:solidFill>
                  <a:srgbClr val="21366A"/>
                </a:solidFill>
              </a:rPr>
              <a:t>"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288442" y="792302"/>
            <a:ext cx="3140710" cy="181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5605" indent="-315595">
              <a:lnSpc>
                <a:spcPct val="100000"/>
              </a:lnSpc>
              <a:spcBef>
                <a:spcPts val="105"/>
              </a:spcBef>
              <a:buFont typeface="Microsoft Sans Serif"/>
              <a:buChar char="▪"/>
              <a:tabLst>
                <a:tab pos="395605" algn="l"/>
                <a:tab pos="396240" algn="l"/>
              </a:tabLst>
            </a:pPr>
            <a:r>
              <a:rPr sz="1400" b="1" u="heavy" spc="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HARDWARE</a:t>
            </a:r>
            <a:r>
              <a:rPr sz="1400" b="1" u="heavy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401320" indent="-38925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401320" algn="l"/>
                <a:tab pos="401955" algn="l"/>
              </a:tabLst>
            </a:pPr>
            <a:r>
              <a:rPr sz="1400" spc="-5" dirty="0">
                <a:latin typeface="Cambria"/>
                <a:cs typeface="Cambria"/>
              </a:rPr>
              <a:t>i3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Processor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Based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Computer</a:t>
            </a:r>
            <a:endParaRPr sz="1400">
              <a:latin typeface="Cambria"/>
              <a:cs typeface="Cambria"/>
            </a:endParaRPr>
          </a:p>
          <a:p>
            <a:pPr marL="401320" indent="-38925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401320" algn="l"/>
                <a:tab pos="401955" algn="l"/>
              </a:tabLst>
            </a:pPr>
            <a:r>
              <a:rPr sz="1400" spc="-15" dirty="0">
                <a:latin typeface="Cambria"/>
                <a:cs typeface="Cambria"/>
              </a:rPr>
              <a:t>1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GB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RAM</a:t>
            </a:r>
            <a:endParaRPr sz="1400">
              <a:latin typeface="Cambria"/>
              <a:cs typeface="Cambria"/>
            </a:endParaRPr>
          </a:p>
          <a:p>
            <a:pPr marL="401320" indent="-38925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401320" algn="l"/>
                <a:tab pos="401955" algn="l"/>
              </a:tabLst>
            </a:pPr>
            <a:r>
              <a:rPr sz="1400" spc="-20" dirty="0">
                <a:latin typeface="Cambria"/>
                <a:cs typeface="Cambria"/>
              </a:rPr>
              <a:t>50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GB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Hard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Disk</a:t>
            </a:r>
            <a:endParaRPr sz="1400">
              <a:latin typeface="Cambria"/>
              <a:cs typeface="Cambria"/>
            </a:endParaRPr>
          </a:p>
          <a:p>
            <a:pPr marL="401320" indent="-38925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401320" algn="l"/>
                <a:tab pos="401955" algn="l"/>
              </a:tabLst>
            </a:pPr>
            <a:r>
              <a:rPr sz="1400" spc="20" dirty="0">
                <a:latin typeface="Cambria"/>
                <a:cs typeface="Cambria"/>
              </a:rPr>
              <a:t>Monitor</a:t>
            </a:r>
            <a:endParaRPr sz="1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400" spc="10" dirty="0">
                <a:latin typeface="Cambria"/>
                <a:cs typeface="Cambria"/>
              </a:rPr>
              <a:t>Internet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Connection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226263"/>
            <a:ext cx="380809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spc="55" dirty="0">
                <a:solidFill>
                  <a:srgbClr val="21366A"/>
                </a:solidFill>
                <a:latin typeface="Trebuchet MS"/>
                <a:cs typeface="Trebuchet MS"/>
              </a:rPr>
              <a:t>F</a:t>
            </a:r>
            <a:r>
              <a:rPr sz="1500" b="1" spc="35" dirty="0">
                <a:solidFill>
                  <a:srgbClr val="21366A"/>
                </a:solidFill>
                <a:latin typeface="Trebuchet MS"/>
                <a:cs typeface="Trebuchet MS"/>
              </a:rPr>
              <a:t>L</a:t>
            </a:r>
            <a:r>
              <a:rPr sz="1500" b="1" spc="114" dirty="0">
                <a:solidFill>
                  <a:srgbClr val="21366A"/>
                </a:solidFill>
                <a:latin typeface="Trebuchet MS"/>
                <a:cs typeface="Trebuchet MS"/>
              </a:rPr>
              <a:t>OW</a:t>
            </a:r>
            <a:r>
              <a:rPr sz="1500" b="1" spc="-160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55" dirty="0">
                <a:solidFill>
                  <a:srgbClr val="21366A"/>
                </a:solidFill>
                <a:latin typeface="Trebuchet MS"/>
                <a:cs typeface="Trebuchet MS"/>
              </a:rPr>
              <a:t>C</a:t>
            </a:r>
            <a:r>
              <a:rPr sz="1500" b="1" spc="125" dirty="0">
                <a:solidFill>
                  <a:srgbClr val="21366A"/>
                </a:solidFill>
                <a:latin typeface="Trebuchet MS"/>
                <a:cs typeface="Trebuchet MS"/>
              </a:rPr>
              <a:t>H</a:t>
            </a:r>
            <a:r>
              <a:rPr sz="1500" b="1" spc="1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20" dirty="0">
                <a:solidFill>
                  <a:srgbClr val="21366A"/>
                </a:solidFill>
                <a:latin typeface="Trebuchet MS"/>
                <a:cs typeface="Trebuchet MS"/>
              </a:rPr>
              <a:t>R</a:t>
            </a:r>
            <a:r>
              <a:rPr sz="1500" b="1" spc="15" dirty="0">
                <a:solidFill>
                  <a:srgbClr val="21366A"/>
                </a:solidFill>
                <a:latin typeface="Trebuchet MS"/>
                <a:cs typeface="Trebuchet MS"/>
              </a:rPr>
              <a:t>T</a:t>
            </a:r>
            <a:r>
              <a:rPr sz="1500" b="1" spc="-165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55" dirty="0">
                <a:solidFill>
                  <a:srgbClr val="21366A"/>
                </a:solidFill>
                <a:latin typeface="Trebuchet MS"/>
                <a:cs typeface="Trebuchet MS"/>
              </a:rPr>
              <a:t>TO</a:t>
            </a:r>
            <a:r>
              <a:rPr sz="1500" b="1" spc="-125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D</a:t>
            </a:r>
            <a:r>
              <a:rPr sz="1500" b="1" spc="95" dirty="0">
                <a:solidFill>
                  <a:srgbClr val="21366A"/>
                </a:solidFill>
                <a:latin typeface="Trebuchet MS"/>
                <a:cs typeface="Trebuchet MS"/>
              </a:rPr>
              <a:t>O</a:t>
            </a:r>
            <a:r>
              <a:rPr sz="1500" b="1" spc="-130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85" dirty="0">
                <a:solidFill>
                  <a:srgbClr val="21366A"/>
                </a:solidFill>
                <a:latin typeface="Trebuchet MS"/>
                <a:cs typeface="Trebuchet MS"/>
              </a:rPr>
              <a:t>P</a:t>
            </a:r>
            <a:r>
              <a:rPr sz="1500" b="1" spc="35" dirty="0">
                <a:solidFill>
                  <a:srgbClr val="21366A"/>
                </a:solidFill>
                <a:latin typeface="Trebuchet MS"/>
                <a:cs typeface="Trebuchet MS"/>
              </a:rPr>
              <a:t>L</a:t>
            </a:r>
            <a:r>
              <a:rPr sz="1500" b="1" spc="1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80" dirty="0">
                <a:solidFill>
                  <a:srgbClr val="21366A"/>
                </a:solidFill>
                <a:latin typeface="Trebuchet MS"/>
                <a:cs typeface="Trebuchet MS"/>
              </a:rPr>
              <a:t>N</a:t>
            </a:r>
            <a:r>
              <a:rPr sz="1500" b="1" spc="185" dirty="0">
                <a:solidFill>
                  <a:srgbClr val="21366A"/>
                </a:solidFill>
                <a:latin typeface="Trebuchet MS"/>
                <a:cs typeface="Trebuchet MS"/>
              </a:rPr>
              <a:t>N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r>
              <a:rPr sz="1500" b="1" spc="135" dirty="0">
                <a:solidFill>
                  <a:srgbClr val="21366A"/>
                </a:solidFill>
                <a:latin typeface="Trebuchet MS"/>
                <a:cs typeface="Trebuchet MS"/>
              </a:rPr>
              <a:t>R</a:t>
            </a:r>
            <a:r>
              <a:rPr sz="1500" b="1" spc="-215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45" dirty="0">
                <a:solidFill>
                  <a:srgbClr val="21366A"/>
                </a:solidFill>
                <a:latin typeface="Trebuchet MS"/>
                <a:cs typeface="Trebuchet MS"/>
              </a:rPr>
              <a:t>W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r>
              <a:rPr sz="1500" b="1" spc="145" dirty="0">
                <a:solidFill>
                  <a:srgbClr val="21366A"/>
                </a:solidFill>
                <a:latin typeface="Trebuchet MS"/>
                <a:cs typeface="Trebuchet MS"/>
              </a:rPr>
              <a:t>B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SITE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1519"/>
            <a:ext cx="6350508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226263"/>
            <a:ext cx="125793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E</a:t>
            </a:r>
            <a:r>
              <a:rPr sz="1500" b="1" spc="135" dirty="0">
                <a:solidFill>
                  <a:srgbClr val="21366A"/>
                </a:solidFill>
                <a:latin typeface="Trebuchet MS"/>
                <a:cs typeface="Trebuchet MS"/>
              </a:rPr>
              <a:t>R</a:t>
            </a:r>
            <a:r>
              <a:rPr sz="1500" b="1" spc="-140" dirty="0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sz="1500" b="1" spc="110" dirty="0">
                <a:solidFill>
                  <a:srgbClr val="21366A"/>
                </a:solidFill>
                <a:latin typeface="Trebuchet MS"/>
                <a:cs typeface="Trebuchet MS"/>
              </a:rPr>
              <a:t>D</a:t>
            </a:r>
            <a:r>
              <a:rPr sz="1500" b="1" spc="60" dirty="0">
                <a:solidFill>
                  <a:srgbClr val="21366A"/>
                </a:solidFill>
                <a:latin typeface="Trebuchet MS"/>
                <a:cs typeface="Trebuchet MS"/>
              </a:rPr>
              <a:t>I</a:t>
            </a:r>
            <a:r>
              <a:rPr sz="1500" b="1" spc="15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145" dirty="0">
                <a:solidFill>
                  <a:srgbClr val="21366A"/>
                </a:solidFill>
                <a:latin typeface="Trebuchet MS"/>
                <a:cs typeface="Trebuchet MS"/>
              </a:rPr>
              <a:t>G</a:t>
            </a:r>
            <a:r>
              <a:rPr sz="1500" b="1" spc="120" dirty="0">
                <a:solidFill>
                  <a:srgbClr val="21366A"/>
                </a:solidFill>
                <a:latin typeface="Trebuchet MS"/>
                <a:cs typeface="Trebuchet MS"/>
              </a:rPr>
              <a:t>R</a:t>
            </a:r>
            <a:r>
              <a:rPr sz="1500" b="1" spc="160" dirty="0">
                <a:solidFill>
                  <a:srgbClr val="21366A"/>
                </a:solidFill>
                <a:latin typeface="Trebuchet MS"/>
                <a:cs typeface="Trebuchet MS"/>
              </a:rPr>
              <a:t>A</a:t>
            </a:r>
            <a:r>
              <a:rPr sz="1500" b="1" spc="270" dirty="0">
                <a:solidFill>
                  <a:srgbClr val="21366A"/>
                </a:solidFill>
                <a:latin typeface="Trebuchet MS"/>
                <a:cs typeface="Trebuchet MS"/>
              </a:rPr>
              <a:t>M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374904"/>
            <a:ext cx="4800600" cy="4617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352</Words>
  <Application>Microsoft Office PowerPoint</Application>
  <PresentationFormat>On-screen Show (16:9)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SimSun</vt:lpstr>
      <vt:lpstr>Arial</vt:lpstr>
      <vt:lpstr>Calibri</vt:lpstr>
      <vt:lpstr>Cambria</vt:lpstr>
      <vt:lpstr>Microsoft Sans Serif</vt:lpstr>
      <vt:lpstr>Times New Roman</vt:lpstr>
      <vt:lpstr>Trebuchet MS</vt:lpstr>
      <vt:lpstr>Wingdings</vt:lpstr>
      <vt:lpstr>Office Theme</vt:lpstr>
      <vt:lpstr>“TO-DO PLANNER WEBSITE”</vt:lpstr>
      <vt:lpstr>TO DO PLANNER WEBSITE</vt:lpstr>
      <vt:lpstr>Task - 1</vt:lpstr>
      <vt:lpstr>SRS for “TO DO PLANNER WEBSITE "</vt:lpstr>
      <vt:lpstr>SRS for “TO DO PLANNER WEBSITE "</vt:lpstr>
      <vt:lpstr>SRS for “ TO DO PLANNER WEBSITE "</vt:lpstr>
      <vt:lpstr>SRS for “TO DO PLANNER WEBSITE "</vt:lpstr>
      <vt:lpstr>PowerPoint Presentation</vt:lpstr>
      <vt:lpstr>PowerPoint Presentation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“TO-DO PLANNER WEBSITE”</dc:title>
  <cp:lastModifiedBy>DELL</cp:lastModifiedBy>
  <cp:revision>2</cp:revision>
  <dcterms:created xsi:type="dcterms:W3CDTF">2023-03-15T17:20:21Z</dcterms:created>
  <dcterms:modified xsi:type="dcterms:W3CDTF">2023-04-18T12:34:41Z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2023-03-15T00:00:00Z</vt:filetime>
  </property>
</Properties>
</file>