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2" r:id="rId1"/>
    <p:sldMasterId id="2147483883" r:id="rId2"/>
  </p:sldMasterIdLst>
  <p:notesMasterIdLst>
    <p:notesMasterId r:id="rId14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9144000" cy="5143500" type="screen16x9"/>
  <p:notesSz cx="6858000" cy="9144000"/>
  <p:embeddedFontLst>
    <p:embeddedFont>
      <p:font typeface="PUBLIC SANS" panose="020B0604020202020204" charset="0"/>
      <p:regular r:id="rId15"/>
      <p:bold r:id="rId16"/>
      <p:italic r:id="rId17"/>
      <p:boldItalic r:id="rId18"/>
    </p:embeddedFont>
    <p:embeddedFont>
      <p:font typeface="EB Garamond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Arial Black" panose="020B0A04020102020204" pitchFamily="34" charset="0"/>
      <p:bold r:id="rId27"/>
    </p:embeddedFont>
    <p:embeddedFont>
      <p:font typeface="EB Garamond Medium" panose="020B0604020202020204" charset="0"/>
      <p:regular r:id="rId28"/>
      <p:bold r:id="rId29"/>
      <p:italic r:id="rId30"/>
      <p:boldItalic r:id="rId31"/>
    </p:embeddedFont>
    <p:embeddedFont>
      <p:font typeface="EB Garamond ExtraBold" panose="020B0604020202020204" charset="0"/>
      <p:bold r:id="rId32"/>
      <p:boldItalic r:id="rId33"/>
    </p:embeddedFont>
    <p:embeddedFont>
      <p:font typeface="PUBLIC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7767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8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360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85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0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6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785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8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759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2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3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04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5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6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7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00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9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50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1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2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33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5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5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6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5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6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7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644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5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6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7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8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094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5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6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7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8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3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5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116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7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18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9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20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121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2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3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4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7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8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9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390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1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2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4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5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6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537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8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9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0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841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0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5/13/2023</a:t>
            </a:fld>
            <a:endParaRPr lang="en-US"/>
          </a:p>
        </p:txBody>
      </p:sp>
      <p:sp>
        <p:nvSpPr>
          <p:cNvPr id="10485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1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1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2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3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4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57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58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8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6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7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8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9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3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4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85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6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7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8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4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5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6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7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6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7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8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9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6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47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8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9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7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8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9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0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90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1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2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0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1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2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4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5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1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2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3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5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6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72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73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5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6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6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7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28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47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8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49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18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9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0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7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0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1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52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3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2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3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4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60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1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62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3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64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8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9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110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1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2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13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4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5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6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7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8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1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742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3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4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5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6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7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8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9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50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52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2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0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51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2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3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4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1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2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43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4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8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59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60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1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2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7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8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89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0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9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30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31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32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3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3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4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5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6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80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1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2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4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5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6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87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1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2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3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5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6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7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8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08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9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4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5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1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2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4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5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7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8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9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60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3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9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0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2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3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5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6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7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8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3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4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5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8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9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0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1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2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3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4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50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1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3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4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5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7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8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9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1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2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3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7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8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9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80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81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2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3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4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5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6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7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8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9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5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6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7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8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29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0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1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2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3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4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5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6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7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5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6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7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8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699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0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1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2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3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4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5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6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7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4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5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6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7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28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9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0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1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2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3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4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5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6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6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7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8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9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0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1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2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3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4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5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6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7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8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9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0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4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5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6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7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8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9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60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1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2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3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4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5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6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7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8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1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3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2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3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5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4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5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7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6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7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9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8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9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600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1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2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3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4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5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6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7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8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9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3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4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15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6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3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4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6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507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8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9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0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1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2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3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4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5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6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1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2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73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4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5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6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5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6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17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8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9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0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73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3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8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9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0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1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2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3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4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5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6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7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8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9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50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1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2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3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4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5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36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7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8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9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0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1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2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3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4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90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4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5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6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7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8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9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0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1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2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3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4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5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6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7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4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8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9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0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1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2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3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4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5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6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7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8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9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0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1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5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0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1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2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3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4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5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6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60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5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6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7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8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9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0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1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2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3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4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5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66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63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4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5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6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7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8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9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0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3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4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5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6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7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8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9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80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1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2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3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4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9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0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1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3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4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5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6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7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8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9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0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1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2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3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4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5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6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7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8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9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5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6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17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8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9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20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1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2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3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4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5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6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7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8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9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0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1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2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3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6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7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58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9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60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1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2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3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4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5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6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7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8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9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0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1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2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3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4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88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89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90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90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7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8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9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0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1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2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3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1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7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7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4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5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6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7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8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9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0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41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2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3" idx="6"/>
              <a:endCxn id="1049647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3" idx="6"/>
              <a:endCxn id="1049653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3" idx="6"/>
              <a:endCxn id="1049656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3" idx="6"/>
              <a:endCxn id="104966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3" idx="6"/>
              <a:endCxn id="1049662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3" idx="6"/>
              <a:endCxn id="104965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3" idx="6"/>
              <a:endCxn id="1049650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3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4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5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6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7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8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9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0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1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2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3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7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8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9" idx="6"/>
              <a:endCxn id="104893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9" idx="6"/>
              <a:endCxn id="1048939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9" idx="6"/>
              <a:endCxn id="1048942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9" idx="6"/>
              <a:endCxn id="1048951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9" idx="6"/>
              <a:endCxn id="1048948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9" idx="6"/>
              <a:endCxn id="1048945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9" idx="6"/>
              <a:endCxn id="1048936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9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30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1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1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0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71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72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3" idx="6"/>
              <a:endCxn id="1049774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3" idx="6"/>
              <a:endCxn id="1049776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3" idx="6"/>
              <a:endCxn id="104978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3" idx="6"/>
              <a:endCxn id="1049786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3" idx="6"/>
              <a:endCxn id="104978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3" idx="6"/>
              <a:endCxn id="104977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3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4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5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6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7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9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80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1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3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4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5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6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7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8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9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0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1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2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3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4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5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9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20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21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2" idx="6"/>
              <a:endCxn id="104912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2" idx="6"/>
              <a:endCxn id="104912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2" idx="6"/>
              <a:endCxn id="104913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2" idx="6"/>
              <a:endCxn id="104913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2" idx="6"/>
              <a:endCxn id="104912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2" idx="6"/>
              <a:endCxn id="104912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2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3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4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5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6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7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8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9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0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1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2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3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4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5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6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7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8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9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0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1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2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3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4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36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7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938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9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0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8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39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0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1" idx="6"/>
              <a:endCxn id="104934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1" idx="6"/>
              <a:endCxn id="104934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1" idx="6"/>
              <a:endCxn id="104935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1" idx="6"/>
              <a:endCxn id="104935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1" idx="6"/>
              <a:endCxn id="104934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1" idx="6"/>
              <a:endCxn id="104934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1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2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3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4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5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7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8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9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5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1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2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3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4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5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6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7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8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9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0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1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2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3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7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8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9" idx="6"/>
              <a:endCxn id="1048670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9" idx="6"/>
              <a:endCxn id="104867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9" idx="6"/>
              <a:endCxn id="1048674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9" idx="6"/>
              <a:endCxn id="1048676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9" idx="6"/>
              <a:endCxn id="104867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9" idx="6"/>
              <a:endCxn id="1048672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5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9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6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7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8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9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0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1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2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3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4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07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8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9" idx="6"/>
              <a:endCxn id="1049810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9" idx="6"/>
              <a:endCxn id="104981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9" idx="6"/>
              <a:endCxn id="1049814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9" idx="6"/>
              <a:endCxn id="1049816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9" idx="6"/>
              <a:endCxn id="104981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9" idx="6"/>
              <a:endCxn id="1049812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5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9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6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7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8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9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0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1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2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3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4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85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6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7" idx="6"/>
              <a:endCxn id="1049188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7" idx="6"/>
              <a:endCxn id="104918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7" idx="6"/>
              <a:endCxn id="1049192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7" idx="6"/>
              <a:endCxn id="1049194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7" idx="6"/>
              <a:endCxn id="1049191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7" idx="6"/>
              <a:endCxn id="1049190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3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7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4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5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6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7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8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9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0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1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2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10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1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2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9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20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1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2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3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4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5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6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7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8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9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0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7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8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9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10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1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2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3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4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5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6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7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8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9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0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1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2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3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4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0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1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2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3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4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5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6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7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8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9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0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3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4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5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6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7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8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9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0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1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2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3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6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7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8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9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10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1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2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3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4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5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6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7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8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9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0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1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2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3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4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5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6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7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8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9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0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1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2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3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4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5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6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7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8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9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0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1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2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3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4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5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6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7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8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9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40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1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2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3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4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5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7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8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9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0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1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2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3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4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5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6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7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8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9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0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1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2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3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4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5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6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7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8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9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0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1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2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3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4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5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6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7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8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9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10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1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2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3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4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4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5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6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7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8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9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0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1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4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5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6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7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8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9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0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1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2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3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4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5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8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9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0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1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2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3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4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5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6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8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9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90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1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2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3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4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5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1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2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3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4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5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6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7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8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9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0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1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9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50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1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5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6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0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1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2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3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4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5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6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7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8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9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0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1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2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69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0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6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7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8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6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7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8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6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7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2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3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4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5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6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3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4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5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6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1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2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3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4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5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6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7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8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6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8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9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2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3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6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7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6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7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8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2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4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4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96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8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9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2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3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6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7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5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7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8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1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2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5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6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7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4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5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0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1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2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3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4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5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6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7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8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79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2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3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4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5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576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7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8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8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39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0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1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9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00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01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2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3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0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1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2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7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8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9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640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41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2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3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37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8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9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2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4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5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69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35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6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0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1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8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9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0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1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2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3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4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5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6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7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88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4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5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3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4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5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6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7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78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9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1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2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2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3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41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42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3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4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5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9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3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9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70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6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58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9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3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4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5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364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5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6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7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8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153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6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97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98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99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00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1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90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691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92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3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4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9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0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311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12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3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4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97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98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99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0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1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043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4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5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79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6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27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828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9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0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2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43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544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45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6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07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08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9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0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3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34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5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7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8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9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40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3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4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2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1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1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8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2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9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41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9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2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3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30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1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3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4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6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7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8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9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9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0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2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3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5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6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7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8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8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9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0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1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2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3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4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5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6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7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8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9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18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9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1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2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3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5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6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7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9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30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31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6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7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8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9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20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1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2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3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4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5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6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7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8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5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6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7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8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9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0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1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2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3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4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5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6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7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2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3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4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5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846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7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8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9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0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1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2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3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4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3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4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5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6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97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8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9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0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1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2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3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4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5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29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30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1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2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3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4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5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6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7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8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9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0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1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2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3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7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8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9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0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1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2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3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4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5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6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7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8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9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0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1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7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9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8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9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1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0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1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3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2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3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5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4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5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926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7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8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9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0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1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2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3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4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5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9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8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2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83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4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5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6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7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8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9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0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1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2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5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94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9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70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1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2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3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4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881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2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3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4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885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6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7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8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9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0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43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4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5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6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7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8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9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0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1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2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3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4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5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6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5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6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7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8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609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0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1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2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3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4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5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6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7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8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2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3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4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5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6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7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8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9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0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1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2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3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4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5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5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6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7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8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50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4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5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6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7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8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9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0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1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2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3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4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5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6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7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7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6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1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2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3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4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5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6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7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8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9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0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1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2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5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6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7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8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9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0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1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2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3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21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22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3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4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5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6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7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8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1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2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3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4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5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6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7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8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39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0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1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2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8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9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50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1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2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3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4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5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6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7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8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9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0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1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2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3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4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5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6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58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9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60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1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2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3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4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5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6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7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8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9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0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1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2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3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4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5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6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51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52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21" name="Google Shape;746;p272"/>
          <p:cNvCxnSpPr>
            <a:cxnSpLocks/>
            <a:stCxn id="1050953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3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60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1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2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3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4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5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6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7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8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8" name="Google Shape;765;p273"/>
          <p:cNvCxnSpPr>
            <a:cxnSpLocks/>
            <a:stCxn id="1050489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9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6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7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8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9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0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1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2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8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9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80" idx="6"/>
              <a:endCxn id="1049884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80" idx="6"/>
              <a:endCxn id="1049890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80" idx="6"/>
              <a:endCxn id="1049893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80" idx="6"/>
              <a:endCxn id="1049902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80" idx="6"/>
              <a:endCxn id="104989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80" idx="6"/>
              <a:endCxn id="1049896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80" idx="6"/>
              <a:endCxn id="1049887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80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2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3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4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5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6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7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8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9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0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01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2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3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4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54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55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6" idx="6"/>
              <a:endCxn id="1050360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6" idx="6"/>
              <a:endCxn id="1050366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6" idx="6"/>
              <a:endCxn id="1050369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6" idx="6"/>
              <a:endCxn id="1050378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6" idx="6"/>
              <a:endCxn id="105037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6" idx="6"/>
              <a:endCxn id="1050372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6" idx="6"/>
              <a:endCxn id="105036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6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7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8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8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9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0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1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2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3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4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5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6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7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8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9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10" idx="6"/>
              <a:endCxn id="105091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10" idx="6"/>
              <a:endCxn id="105091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10" idx="6"/>
              <a:endCxn id="105091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10" idx="6"/>
              <a:endCxn id="105092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10" idx="6"/>
              <a:endCxn id="105091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10" idx="6"/>
              <a:endCxn id="105091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10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1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2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3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4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5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6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7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8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9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0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1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2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3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4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925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6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7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8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9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0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1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2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8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39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40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1" idx="6"/>
              <a:endCxn id="1050142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1" idx="6"/>
              <a:endCxn id="1050144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1" idx="6"/>
              <a:endCxn id="105015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1" idx="6"/>
              <a:endCxn id="1050154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1" idx="6"/>
              <a:endCxn id="105014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1" idx="6"/>
              <a:endCxn id="105014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1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2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3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4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5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6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7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9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50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1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3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4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5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56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7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8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9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0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1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2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3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5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56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7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8" idx="6"/>
              <a:endCxn id="1050859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8" idx="6"/>
              <a:endCxn id="1050861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8" idx="6"/>
              <a:endCxn id="1050867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8" idx="6"/>
              <a:endCxn id="1050871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8" idx="6"/>
              <a:endCxn id="1050865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8" idx="6"/>
              <a:endCxn id="1050863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9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8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9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0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1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2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3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4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5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6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7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8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9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0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1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2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73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4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5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6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7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8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9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0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57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8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9" idx="6"/>
              <a:endCxn id="1050260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9" idx="6"/>
              <a:endCxn id="1050261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9" idx="6"/>
              <a:endCxn id="1050264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9" idx="6"/>
              <a:endCxn id="1050266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9" idx="6"/>
              <a:endCxn id="105026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9" idx="6"/>
              <a:endCxn id="105026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9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6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7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8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9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0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1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2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3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4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7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7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2" idx="6"/>
              <a:endCxn id="104997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2" idx="6"/>
              <a:endCxn id="1049974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2" idx="6"/>
              <a:endCxn id="104997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2" idx="6"/>
              <a:endCxn id="104997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2" idx="6"/>
              <a:endCxn id="1049976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2" idx="6"/>
              <a:endCxn id="104997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8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2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9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80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1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2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3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4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5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6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7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79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0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1" idx="6"/>
              <a:endCxn id="105068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1" idx="6"/>
              <a:endCxn id="105068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1" idx="6"/>
              <a:endCxn id="105068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1" idx="6"/>
              <a:endCxn id="105068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1" idx="6"/>
              <a:endCxn id="105068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1" idx="6"/>
              <a:endCxn id="105068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1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8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9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0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1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2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3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4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5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6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5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6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9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7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3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70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5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6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7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8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9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0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1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2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3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4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5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76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7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8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9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0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1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2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3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4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5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6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587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8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9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0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1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2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3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4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5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20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21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2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3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5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6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7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8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9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0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1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2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3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4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5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6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7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8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9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0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1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2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3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4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5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6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7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8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9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50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1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2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3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4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5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6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7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8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89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990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1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2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56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57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8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9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0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1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2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3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4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5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6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7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8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9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70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1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2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3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4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5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6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7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8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9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0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1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2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3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4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5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6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7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8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9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0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1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2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3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75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6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7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8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9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0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1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2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3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4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5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6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7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8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9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0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1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2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3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4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5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6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7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8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9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0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1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2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3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4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5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6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7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8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9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0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1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2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9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90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1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2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3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6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7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8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9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0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1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2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3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4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1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1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2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3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4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5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6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7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8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0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1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2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3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4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5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6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7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8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9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0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93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4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5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9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30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5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6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7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8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9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0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1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2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3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4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5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6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5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6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4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5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6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4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5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6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2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3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4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2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3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4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5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6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4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5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6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7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3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50734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5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6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7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8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9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70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5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6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7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8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7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9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70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3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4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7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8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44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6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7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0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1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4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5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03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5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6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9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10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3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4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8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69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70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1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5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2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3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0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1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02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3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4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4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5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6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7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050168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0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3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4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5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6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7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9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0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1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62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3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4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5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6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7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77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8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9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4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6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97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8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9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0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93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1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2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1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2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3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4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5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6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7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8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9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0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1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12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1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2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3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4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5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6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7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8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9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0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1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82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1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1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/><Relationship Id="rId117" Type="http://schemas.openxmlformats.org/officeDocument/2006/relationships/slideLayout" Target="../slideLayouts/slideLayout232.xml"/><Relationship Id="rId21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57.xml"/><Relationship Id="rId47" Type="http://schemas.openxmlformats.org/officeDocument/2006/relationships/slideLayout" Target="../slideLayouts/slideLayout162.xml"/><Relationship Id="rId63" Type="http://schemas.openxmlformats.org/officeDocument/2006/relationships/slideLayout" Target="../slideLayouts/slideLayout178.xml"/><Relationship Id="rId68" Type="http://schemas.openxmlformats.org/officeDocument/2006/relationships/slideLayout" Target="../slideLayouts/slideLayout183.xml"/><Relationship Id="rId84" Type="http://schemas.openxmlformats.org/officeDocument/2006/relationships/slideLayout" Target="../slideLayouts/slideLayout199.xml"/><Relationship Id="rId89" Type="http://schemas.openxmlformats.org/officeDocument/2006/relationships/slideLayout" Target="../slideLayouts/slideLayout204.xml"/><Relationship Id="rId11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131.xml"/><Relationship Id="rId107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53" Type="http://schemas.openxmlformats.org/officeDocument/2006/relationships/slideLayout" Target="../slideLayouts/slideLayout168.xml"/><Relationship Id="rId58" Type="http://schemas.openxmlformats.org/officeDocument/2006/relationships/slideLayout" Target="../slideLayouts/slideLayout173.xml"/><Relationship Id="rId74" Type="http://schemas.openxmlformats.org/officeDocument/2006/relationships/slideLayout" Target="../slideLayouts/slideLayout189.xml"/><Relationship Id="rId79" Type="http://schemas.openxmlformats.org/officeDocument/2006/relationships/slideLayout" Target="../slideLayouts/slideLayout194.xml"/><Relationship Id="rId102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120.xml"/><Relationship Id="rId90" Type="http://schemas.openxmlformats.org/officeDocument/2006/relationships/slideLayout" Target="../slideLayouts/slideLayout205.xml"/><Relationship Id="rId95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43" Type="http://schemas.openxmlformats.org/officeDocument/2006/relationships/slideLayout" Target="../slideLayouts/slideLayout158.xml"/><Relationship Id="rId48" Type="http://schemas.openxmlformats.org/officeDocument/2006/relationships/slideLayout" Target="../slideLayouts/slideLayout163.xml"/><Relationship Id="rId64" Type="http://schemas.openxmlformats.org/officeDocument/2006/relationships/slideLayout" Target="../slideLayouts/slideLayout179.xml"/><Relationship Id="rId69" Type="http://schemas.openxmlformats.org/officeDocument/2006/relationships/slideLayout" Target="../slideLayouts/slideLayout184.xml"/><Relationship Id="rId113" Type="http://schemas.openxmlformats.org/officeDocument/2006/relationships/slideLayout" Target="../slideLayouts/slideLayout228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5.xml"/><Relationship Id="rId85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59" Type="http://schemas.openxmlformats.org/officeDocument/2006/relationships/slideLayout" Target="../slideLayouts/slideLayout174.xml"/><Relationship Id="rId103" Type="http://schemas.openxmlformats.org/officeDocument/2006/relationships/slideLayout" Target="../slideLayouts/slideLayout218.xml"/><Relationship Id="rId108" Type="http://schemas.openxmlformats.org/officeDocument/2006/relationships/slideLayout" Target="../slideLayouts/slideLayout223.xml"/><Relationship Id="rId54" Type="http://schemas.openxmlformats.org/officeDocument/2006/relationships/slideLayout" Target="../slideLayouts/slideLayout169.xml"/><Relationship Id="rId70" Type="http://schemas.openxmlformats.org/officeDocument/2006/relationships/slideLayout" Target="../slideLayouts/slideLayout185.xml"/><Relationship Id="rId75" Type="http://schemas.openxmlformats.org/officeDocument/2006/relationships/slideLayout" Target="../slideLayouts/slideLayout190.xml"/><Relationship Id="rId91" Type="http://schemas.openxmlformats.org/officeDocument/2006/relationships/slideLayout" Target="../slideLayouts/slideLayout206.xml"/><Relationship Id="rId96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49" Type="http://schemas.openxmlformats.org/officeDocument/2006/relationships/slideLayout" Target="../slideLayouts/slideLayout164.xml"/><Relationship Id="rId114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67.xml"/><Relationship Id="rId60" Type="http://schemas.openxmlformats.org/officeDocument/2006/relationships/slideLayout" Target="../slideLayouts/slideLayout175.xml"/><Relationship Id="rId65" Type="http://schemas.openxmlformats.org/officeDocument/2006/relationships/slideLayout" Target="../slideLayouts/slideLayout180.xml"/><Relationship Id="rId73" Type="http://schemas.openxmlformats.org/officeDocument/2006/relationships/slideLayout" Target="../slideLayouts/slideLayout188.xml"/><Relationship Id="rId78" Type="http://schemas.openxmlformats.org/officeDocument/2006/relationships/slideLayout" Target="../slideLayouts/slideLayout193.xml"/><Relationship Id="rId81" Type="http://schemas.openxmlformats.org/officeDocument/2006/relationships/slideLayout" Target="../slideLayouts/slideLayout196.xml"/><Relationship Id="rId86" Type="http://schemas.openxmlformats.org/officeDocument/2006/relationships/slideLayout" Target="../slideLayouts/slideLayout201.xml"/><Relationship Id="rId94" Type="http://schemas.openxmlformats.org/officeDocument/2006/relationships/slideLayout" Target="../slideLayouts/slideLayout209.xml"/><Relationship Id="rId99" Type="http://schemas.openxmlformats.org/officeDocument/2006/relationships/slideLayout" Target="../slideLayouts/slideLayout214.xml"/><Relationship Id="rId101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54.xml"/><Relationship Id="rId109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65.xml"/><Relationship Id="rId55" Type="http://schemas.openxmlformats.org/officeDocument/2006/relationships/slideLayout" Target="../slideLayouts/slideLayout170.xml"/><Relationship Id="rId76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212.xml"/><Relationship Id="rId104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22.xml"/><Relationship Id="rId71" Type="http://schemas.openxmlformats.org/officeDocument/2006/relationships/slideLayout" Target="../slideLayouts/slideLayout186.xml"/><Relationship Id="rId9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4.xml"/><Relationship Id="rId24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55.xml"/><Relationship Id="rId45" Type="http://schemas.openxmlformats.org/officeDocument/2006/relationships/slideLayout" Target="../slideLayouts/slideLayout160.xml"/><Relationship Id="rId66" Type="http://schemas.openxmlformats.org/officeDocument/2006/relationships/slideLayout" Target="../slideLayouts/slideLayout181.xml"/><Relationship Id="rId87" Type="http://schemas.openxmlformats.org/officeDocument/2006/relationships/slideLayout" Target="../slideLayouts/slideLayout202.xml"/><Relationship Id="rId110" Type="http://schemas.openxmlformats.org/officeDocument/2006/relationships/slideLayout" Target="../slideLayouts/slideLayout225.xml"/><Relationship Id="rId115" Type="http://schemas.openxmlformats.org/officeDocument/2006/relationships/slideLayout" Target="../slideLayouts/slideLayout230.xml"/><Relationship Id="rId61" Type="http://schemas.openxmlformats.org/officeDocument/2006/relationships/slideLayout" Target="../slideLayouts/slideLayout176.xml"/><Relationship Id="rId82" Type="http://schemas.openxmlformats.org/officeDocument/2006/relationships/slideLayout" Target="../slideLayouts/slideLayout197.xml"/><Relationship Id="rId1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56" Type="http://schemas.openxmlformats.org/officeDocument/2006/relationships/slideLayout" Target="../slideLayouts/slideLayout171.xml"/><Relationship Id="rId77" Type="http://schemas.openxmlformats.org/officeDocument/2006/relationships/slideLayout" Target="../slideLayouts/slideLayout192.xml"/><Relationship Id="rId100" Type="http://schemas.openxmlformats.org/officeDocument/2006/relationships/slideLayout" Target="../slideLayouts/slideLayout215.xml"/><Relationship Id="rId105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123.xml"/><Relationship Id="rId51" Type="http://schemas.openxmlformats.org/officeDocument/2006/relationships/slideLayout" Target="../slideLayouts/slideLayout166.xml"/><Relationship Id="rId72" Type="http://schemas.openxmlformats.org/officeDocument/2006/relationships/slideLayout" Target="../slideLayouts/slideLayout187.xml"/><Relationship Id="rId93" Type="http://schemas.openxmlformats.org/officeDocument/2006/relationships/slideLayout" Target="../slideLayouts/slideLayout208.xml"/><Relationship Id="rId9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61.xml"/><Relationship Id="rId67" Type="http://schemas.openxmlformats.org/officeDocument/2006/relationships/slideLayout" Target="../slideLayouts/slideLayout182.xml"/><Relationship Id="rId1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35.xml"/><Relationship Id="rId41" Type="http://schemas.openxmlformats.org/officeDocument/2006/relationships/slideLayout" Target="../slideLayouts/slideLayout156.xml"/><Relationship Id="rId62" Type="http://schemas.openxmlformats.org/officeDocument/2006/relationships/slideLayout" Target="../slideLayouts/slideLayout177.xml"/><Relationship Id="rId83" Type="http://schemas.openxmlformats.org/officeDocument/2006/relationships/slideLayout" Target="../slideLayouts/slideLayout198.xml"/><Relationship Id="rId88" Type="http://schemas.openxmlformats.org/officeDocument/2006/relationships/slideLayout" Target="../slideLayouts/slideLayout203.xml"/><Relationship Id="rId111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51.xml"/><Relationship Id="rId57" Type="http://schemas.openxmlformats.org/officeDocument/2006/relationships/slideLayout" Target="../slideLayouts/slideLayout172.xml"/><Relationship Id="rId106" Type="http://schemas.openxmlformats.org/officeDocument/2006/relationships/slideLayout" Target="../slideLayouts/slideLayout2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6" r:id="rId23"/>
    <p:sldLayoutId id="2147483907" r:id="rId24"/>
    <p:sldLayoutId id="2147483908" r:id="rId25"/>
    <p:sldLayoutId id="2147483909" r:id="rId26"/>
    <p:sldLayoutId id="2147483910" r:id="rId27"/>
    <p:sldLayoutId id="2147483911" r:id="rId28"/>
    <p:sldLayoutId id="2147483912" r:id="rId29"/>
    <p:sldLayoutId id="2147483913" r:id="rId30"/>
    <p:sldLayoutId id="2147483914" r:id="rId31"/>
    <p:sldLayoutId id="2147483915" r:id="rId32"/>
    <p:sldLayoutId id="2147483916" r:id="rId33"/>
    <p:sldLayoutId id="2147483917" r:id="rId34"/>
    <p:sldLayoutId id="2147483918" r:id="rId35"/>
    <p:sldLayoutId id="2147483919" r:id="rId36"/>
    <p:sldLayoutId id="2147483920" r:id="rId37"/>
    <p:sldLayoutId id="2147483921" r:id="rId38"/>
    <p:sldLayoutId id="2147483922" r:id="rId39"/>
    <p:sldLayoutId id="2147483923" r:id="rId40"/>
    <p:sldLayoutId id="2147483924" r:id="rId41"/>
    <p:sldLayoutId id="2147483925" r:id="rId42"/>
    <p:sldLayoutId id="2147483926" r:id="rId43"/>
    <p:sldLayoutId id="2147483927" r:id="rId44"/>
    <p:sldLayoutId id="2147483928" r:id="rId45"/>
    <p:sldLayoutId id="2147483929" r:id="rId46"/>
    <p:sldLayoutId id="2147483930" r:id="rId47"/>
    <p:sldLayoutId id="2147483931" r:id="rId48"/>
    <p:sldLayoutId id="2147483932" r:id="rId49"/>
    <p:sldLayoutId id="2147483933" r:id="rId50"/>
    <p:sldLayoutId id="2147483934" r:id="rId51"/>
    <p:sldLayoutId id="2147483935" r:id="rId52"/>
    <p:sldLayoutId id="2147483936" r:id="rId53"/>
    <p:sldLayoutId id="2147483937" r:id="rId54"/>
    <p:sldLayoutId id="2147483938" r:id="rId55"/>
    <p:sldLayoutId id="2147483939" r:id="rId56"/>
    <p:sldLayoutId id="2147483940" r:id="rId57"/>
    <p:sldLayoutId id="2147483941" r:id="rId58"/>
    <p:sldLayoutId id="2147483942" r:id="rId59"/>
    <p:sldLayoutId id="2147483943" r:id="rId60"/>
    <p:sldLayoutId id="2147483944" r:id="rId61"/>
    <p:sldLayoutId id="2147483945" r:id="rId62"/>
    <p:sldLayoutId id="2147483946" r:id="rId63"/>
    <p:sldLayoutId id="2147483947" r:id="rId64"/>
    <p:sldLayoutId id="2147483948" r:id="rId65"/>
    <p:sldLayoutId id="2147483949" r:id="rId66"/>
    <p:sldLayoutId id="2147483950" r:id="rId67"/>
    <p:sldLayoutId id="2147483951" r:id="rId68"/>
    <p:sldLayoutId id="2147483952" r:id="rId69"/>
    <p:sldLayoutId id="2147483953" r:id="rId70"/>
    <p:sldLayoutId id="2147483954" r:id="rId71"/>
    <p:sldLayoutId id="2147483955" r:id="rId72"/>
    <p:sldLayoutId id="2147483956" r:id="rId73"/>
    <p:sldLayoutId id="2147483957" r:id="rId74"/>
    <p:sldLayoutId id="2147483958" r:id="rId75"/>
    <p:sldLayoutId id="2147483959" r:id="rId76"/>
    <p:sldLayoutId id="2147483960" r:id="rId77"/>
    <p:sldLayoutId id="2147483961" r:id="rId78"/>
    <p:sldLayoutId id="2147483962" r:id="rId79"/>
    <p:sldLayoutId id="2147483963" r:id="rId80"/>
    <p:sldLayoutId id="2147483964" r:id="rId81"/>
    <p:sldLayoutId id="2147483965" r:id="rId82"/>
    <p:sldLayoutId id="2147483966" r:id="rId83"/>
    <p:sldLayoutId id="2147483967" r:id="rId84"/>
    <p:sldLayoutId id="2147483968" r:id="rId85"/>
    <p:sldLayoutId id="2147483969" r:id="rId86"/>
    <p:sldLayoutId id="2147483970" r:id="rId87"/>
    <p:sldLayoutId id="2147483971" r:id="rId88"/>
    <p:sldLayoutId id="2147483972" r:id="rId89"/>
    <p:sldLayoutId id="2147483973" r:id="rId90"/>
    <p:sldLayoutId id="2147483974" r:id="rId91"/>
    <p:sldLayoutId id="2147483975" r:id="rId92"/>
    <p:sldLayoutId id="2147483976" r:id="rId93"/>
    <p:sldLayoutId id="2147483977" r:id="rId94"/>
    <p:sldLayoutId id="2147483978" r:id="rId95"/>
    <p:sldLayoutId id="2147483979" r:id="rId96"/>
    <p:sldLayoutId id="2147483980" r:id="rId97"/>
    <p:sldLayoutId id="2147483981" r:id="rId98"/>
    <p:sldLayoutId id="2147483982" r:id="rId99"/>
    <p:sldLayoutId id="2147483983" r:id="rId100"/>
    <p:sldLayoutId id="2147483984" r:id="rId101"/>
    <p:sldLayoutId id="2147483985" r:id="rId102"/>
    <p:sldLayoutId id="2147483986" r:id="rId103"/>
    <p:sldLayoutId id="2147483987" r:id="rId104"/>
    <p:sldLayoutId id="2147483988" r:id="rId105"/>
    <p:sldLayoutId id="2147483989" r:id="rId106"/>
    <p:sldLayoutId id="2147483990" r:id="rId107"/>
    <p:sldLayoutId id="2147483991" r:id="rId108"/>
    <p:sldLayoutId id="2147483992" r:id="rId109"/>
    <p:sldLayoutId id="2147483993" r:id="rId110"/>
    <p:sldLayoutId id="2147483994" r:id="rId111"/>
    <p:sldLayoutId id="2147483995" r:id="rId112"/>
    <p:sldLayoutId id="2147483996" r:id="rId113"/>
    <p:sldLayoutId id="2147483997" r:id="rId114"/>
    <p:sldLayoutId id="2147483998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  <p:sldLayoutId id="2147484019" r:id="rId21"/>
    <p:sldLayoutId id="2147484020" r:id="rId22"/>
    <p:sldLayoutId id="2147484021" r:id="rId23"/>
    <p:sldLayoutId id="2147484022" r:id="rId24"/>
    <p:sldLayoutId id="2147484023" r:id="rId25"/>
    <p:sldLayoutId id="2147484024" r:id="rId26"/>
    <p:sldLayoutId id="2147484025" r:id="rId27"/>
    <p:sldLayoutId id="2147484026" r:id="rId28"/>
    <p:sldLayoutId id="2147484027" r:id="rId29"/>
    <p:sldLayoutId id="2147484028" r:id="rId30"/>
    <p:sldLayoutId id="2147484029" r:id="rId31"/>
    <p:sldLayoutId id="2147484030" r:id="rId32"/>
    <p:sldLayoutId id="2147484031" r:id="rId33"/>
    <p:sldLayoutId id="2147484032" r:id="rId34"/>
    <p:sldLayoutId id="2147484033" r:id="rId35"/>
    <p:sldLayoutId id="2147484034" r:id="rId36"/>
    <p:sldLayoutId id="2147484035" r:id="rId37"/>
    <p:sldLayoutId id="2147484036" r:id="rId38"/>
    <p:sldLayoutId id="2147484037" r:id="rId39"/>
    <p:sldLayoutId id="2147484038" r:id="rId40"/>
    <p:sldLayoutId id="2147484039" r:id="rId41"/>
    <p:sldLayoutId id="2147484040" r:id="rId42"/>
    <p:sldLayoutId id="2147484041" r:id="rId43"/>
    <p:sldLayoutId id="2147484042" r:id="rId44"/>
    <p:sldLayoutId id="2147484043" r:id="rId45"/>
    <p:sldLayoutId id="2147484044" r:id="rId46"/>
    <p:sldLayoutId id="2147484045" r:id="rId47"/>
    <p:sldLayoutId id="2147484046" r:id="rId48"/>
    <p:sldLayoutId id="2147484047" r:id="rId49"/>
    <p:sldLayoutId id="2147484048" r:id="rId50"/>
    <p:sldLayoutId id="2147484049" r:id="rId51"/>
    <p:sldLayoutId id="2147484050" r:id="rId52"/>
    <p:sldLayoutId id="2147484051" r:id="rId53"/>
    <p:sldLayoutId id="2147484052" r:id="rId54"/>
    <p:sldLayoutId id="2147484053" r:id="rId55"/>
    <p:sldLayoutId id="2147484054" r:id="rId56"/>
    <p:sldLayoutId id="2147484055" r:id="rId57"/>
    <p:sldLayoutId id="2147484056" r:id="rId58"/>
    <p:sldLayoutId id="2147484057" r:id="rId59"/>
    <p:sldLayoutId id="2147484058" r:id="rId60"/>
    <p:sldLayoutId id="2147484059" r:id="rId61"/>
    <p:sldLayoutId id="2147484060" r:id="rId62"/>
    <p:sldLayoutId id="2147484061" r:id="rId63"/>
    <p:sldLayoutId id="2147484062" r:id="rId64"/>
    <p:sldLayoutId id="2147484063" r:id="rId65"/>
    <p:sldLayoutId id="2147484064" r:id="rId66"/>
    <p:sldLayoutId id="2147484065" r:id="rId67"/>
    <p:sldLayoutId id="2147484066" r:id="rId68"/>
    <p:sldLayoutId id="2147484067" r:id="rId69"/>
    <p:sldLayoutId id="2147484068" r:id="rId70"/>
    <p:sldLayoutId id="2147484069" r:id="rId71"/>
    <p:sldLayoutId id="2147484070" r:id="rId72"/>
    <p:sldLayoutId id="2147484071" r:id="rId73"/>
    <p:sldLayoutId id="2147484072" r:id="rId74"/>
    <p:sldLayoutId id="2147484073" r:id="rId75"/>
    <p:sldLayoutId id="2147484074" r:id="rId76"/>
    <p:sldLayoutId id="2147484075" r:id="rId77"/>
    <p:sldLayoutId id="2147484076" r:id="rId78"/>
    <p:sldLayoutId id="2147484077" r:id="rId79"/>
    <p:sldLayoutId id="2147484078" r:id="rId80"/>
    <p:sldLayoutId id="2147484079" r:id="rId81"/>
    <p:sldLayoutId id="2147484080" r:id="rId82"/>
    <p:sldLayoutId id="2147484081" r:id="rId83"/>
    <p:sldLayoutId id="2147484082" r:id="rId84"/>
    <p:sldLayoutId id="2147484083" r:id="rId85"/>
    <p:sldLayoutId id="2147484084" r:id="rId86"/>
    <p:sldLayoutId id="2147484085" r:id="rId87"/>
    <p:sldLayoutId id="2147484086" r:id="rId88"/>
    <p:sldLayoutId id="2147484087" r:id="rId89"/>
    <p:sldLayoutId id="2147484088" r:id="rId90"/>
    <p:sldLayoutId id="2147484089" r:id="rId91"/>
    <p:sldLayoutId id="2147484090" r:id="rId92"/>
    <p:sldLayoutId id="2147484091" r:id="rId93"/>
    <p:sldLayoutId id="2147484092" r:id="rId94"/>
    <p:sldLayoutId id="2147484093" r:id="rId95"/>
    <p:sldLayoutId id="2147484094" r:id="rId96"/>
    <p:sldLayoutId id="2147484095" r:id="rId97"/>
    <p:sldLayoutId id="2147484096" r:id="rId98"/>
    <p:sldLayoutId id="2147484097" r:id="rId99"/>
    <p:sldLayoutId id="2147484098" r:id="rId100"/>
    <p:sldLayoutId id="2147484099" r:id="rId101"/>
    <p:sldLayoutId id="2147484100" r:id="rId102"/>
    <p:sldLayoutId id="2147484101" r:id="rId103"/>
    <p:sldLayoutId id="2147484102" r:id="rId104"/>
    <p:sldLayoutId id="2147484103" r:id="rId105"/>
    <p:sldLayoutId id="2147484104" r:id="rId106"/>
    <p:sldLayoutId id="2147484105" r:id="rId107"/>
    <p:sldLayoutId id="2147484106" r:id="rId108"/>
    <p:sldLayoutId id="2147484107" r:id="rId109"/>
    <p:sldLayoutId id="2147484108" r:id="rId110"/>
    <p:sldLayoutId id="2147484109" r:id="rId111"/>
    <p:sldLayoutId id="2147484110" r:id="rId112"/>
    <p:sldLayoutId id="2147484111" r:id="rId113"/>
    <p:sldLayoutId id="2147484112" r:id="rId114"/>
    <p:sldLayoutId id="2147484113" r:id="rId115"/>
    <p:sldLayoutId id="2147484114" r:id="rId116"/>
    <p:sldLayoutId id="214748411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ightxreps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1048579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1048580" name="object 5"/>
          <p:cNvSpPr txBox="1"/>
          <p:nvPr/>
        </p:nvSpPr>
        <p:spPr>
          <a:xfrm>
            <a:off x="345679" y="2383402"/>
            <a:ext cx="3693579" cy="711185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WORK OUT TRACKER</a:t>
            </a:r>
          </a:p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-5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644" name="TextBox 1"/>
          <p:cNvSpPr txBox="1"/>
          <p:nvPr/>
        </p:nvSpPr>
        <p:spPr>
          <a:xfrm>
            <a:off x="4041321" y="2401471"/>
            <a:ext cx="2898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0" i="0" u="none" strike="noStrike" dirty="0">
              <a:solidFill>
                <a:srgbClr val="FF0000"/>
              </a:solidFill>
              <a:effectLst/>
              <a:latin typeface="-apple-system"/>
              <a:hlinkClick r:id="rId3"/>
            </a:endParaRPr>
          </a:p>
          <a:p>
            <a:endParaRPr lang="en-IN" dirty="0">
              <a:solidFill>
                <a:srgbClr val="FF0000"/>
              </a:solidFill>
              <a:latin typeface="-apple-system"/>
              <a:hlinkClick r:id="rId3"/>
            </a:endParaRPr>
          </a:p>
          <a:p>
            <a:r>
              <a:rPr lang="en-IN" b="0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-apple-system"/>
                <a:hlinkClick r:id="rId3"/>
              </a:rPr>
              <a:t>http://weightxreps.net/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BA14F0-7B1F-687E-0AA9-3318DC586C5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gith.Sanjayu2020/Naan-mudhalvan-fsd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3707;p2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6" name="Google Shape;1841;p2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940497"/>
              </p:ext>
            </p:extLst>
          </p:nvPr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lang="en-US"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lang="en-US"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2113a52199</a:t>
                      </a: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SANJAY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U</a:t>
                      </a: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A52</a:t>
                      </a: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2113a52181</a:t>
                      </a: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KEVIN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RICHARD L</a:t>
                      </a: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A52</a:t>
                      </a: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2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3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4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5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596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>
            <a:off x="629478" y="351183"/>
            <a:ext cx="4399722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java.util.ArrayList;import</a:t>
            </a:r>
            <a:r>
              <a:rPr lang="en-US" dirty="0"/>
              <a:t>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FoodDeliveryApp</a:t>
            </a:r>
            <a:r>
              <a:rPr lang="en-US" dirty="0"/>
              <a:t> {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restaurants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Restaurant&gt; </a:t>
            </a:r>
            <a:r>
              <a:rPr lang="en-US" dirty="0" err="1"/>
              <a:t>restaurantMap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orders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Order&gt; </a:t>
            </a:r>
            <a:r>
              <a:rPr lang="en-US" dirty="0" err="1"/>
              <a:t>orderMap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customers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Customer&gt; </a:t>
            </a:r>
            <a:r>
              <a:rPr lang="en-US" dirty="0" err="1"/>
              <a:t>customerMap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/>
        </p:nvSpPr>
        <p:spPr>
          <a:xfrm>
            <a:off x="828261" y="384314"/>
            <a:ext cx="8050696" cy="395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Constructor    public </a:t>
            </a:r>
            <a:r>
              <a:rPr lang="en-US" dirty="0" err="1"/>
              <a:t>FoodDeliveryApp</a:t>
            </a:r>
            <a:r>
              <a:rPr lang="en-US" dirty="0"/>
              <a:t>()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</a:t>
            </a:r>
            <a:r>
              <a:rPr lang="en-US" dirty="0"/>
              <a:t> = new </a:t>
            </a:r>
          </a:p>
          <a:p>
            <a:r>
              <a:rPr lang="en-US" dirty="0" err="1"/>
              <a:t>HashMap</a:t>
            </a:r>
            <a:r>
              <a:rPr lang="en-US" dirty="0"/>
              <a:t>&lt;&gt;();      </a:t>
            </a:r>
          </a:p>
          <a:p>
            <a:r>
              <a:rPr lang="en-US" dirty="0"/>
              <a:t>  </a:t>
            </a:r>
            <a:r>
              <a:rPr lang="en-US" dirty="0" err="1"/>
              <a:t>orderMap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    </a:t>
            </a:r>
          </a:p>
          <a:p>
            <a:r>
              <a:rPr lang="en-US" dirty="0"/>
              <a:t> </a:t>
            </a:r>
            <a:r>
              <a:rPr lang="en-US" dirty="0" err="1"/>
              <a:t>customerMap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</a:t>
            </a:r>
          </a:p>
          <a:p>
            <a:r>
              <a:rPr lang="en-US" dirty="0"/>
              <a:t> }    </a:t>
            </a:r>
          </a:p>
          <a:p>
            <a:r>
              <a:rPr lang="en-US" dirty="0"/>
              <a:t>   // Add a new restaurant to the app    </a:t>
            </a:r>
          </a:p>
          <a:p>
            <a:r>
              <a:rPr lang="en-US" dirty="0"/>
              <a:t>public void </a:t>
            </a:r>
            <a:r>
              <a:rPr lang="en-US" dirty="0" err="1"/>
              <a:t>addRestaurant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, Restaurant </a:t>
            </a:r>
            <a:r>
              <a:rPr lang="en-US" dirty="0" err="1"/>
              <a:t>restaurant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restaurantMap.put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, restaurant);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    // Add a new customer to the app   </a:t>
            </a:r>
          </a:p>
          <a:p>
            <a:r>
              <a:rPr lang="en-US" dirty="0"/>
              <a:t> public void </a:t>
            </a:r>
            <a:r>
              <a:rPr lang="en-US" dirty="0" err="1"/>
              <a:t>addCustomer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, Customer </a:t>
            </a:r>
            <a:r>
              <a:rPr lang="en-US" dirty="0" err="1"/>
              <a:t>customer</a:t>
            </a:r>
            <a:r>
              <a:rPr lang="en-US" dirty="0"/>
              <a:t>) </a:t>
            </a:r>
          </a:p>
          <a:p>
            <a:r>
              <a:rPr lang="en-US" dirty="0"/>
              <a:t>{       </a:t>
            </a:r>
          </a:p>
          <a:p>
            <a:r>
              <a:rPr lang="en-US" dirty="0"/>
              <a:t> </a:t>
            </a:r>
            <a:r>
              <a:rPr lang="en-US" dirty="0" err="1"/>
              <a:t>customerMap.put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, customer); </a:t>
            </a:r>
          </a:p>
          <a:p>
            <a:r>
              <a:rPr lang="en-US" dirty="0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48602" name="Rectangle 2"/>
          <p:cNvSpPr/>
          <p:nvPr/>
        </p:nvSpPr>
        <p:spPr>
          <a:xfrm>
            <a:off x="510209" y="258417"/>
            <a:ext cx="7454348" cy="456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Create a new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createOrder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String </a:t>
            </a:r>
            <a:r>
              <a:rPr lang="en-US" dirty="0" err="1"/>
              <a:t>customerId</a:t>
            </a:r>
            <a:r>
              <a:rPr lang="en-US" dirty="0"/>
              <a:t>, String </a:t>
            </a:r>
            <a:r>
              <a:rPr lang="en-US" dirty="0" err="1"/>
              <a:t>restaurantName</a:t>
            </a:r>
            <a:r>
              <a:rPr lang="en-US" dirty="0"/>
              <a:t>, List&lt;</a:t>
            </a:r>
            <a:r>
              <a:rPr lang="en-US" dirty="0" err="1"/>
              <a:t>FoodItem</a:t>
            </a:r>
            <a:r>
              <a:rPr lang="en-US" dirty="0"/>
              <a:t>&gt; </a:t>
            </a:r>
            <a:r>
              <a:rPr lang="en-US" dirty="0" err="1"/>
              <a:t>foodItems</a:t>
            </a:r>
            <a:r>
              <a:rPr lang="en-US" dirty="0"/>
              <a:t>)</a:t>
            </a:r>
          </a:p>
          <a:p>
            <a:r>
              <a:rPr lang="en-US" dirty="0"/>
              <a:t> {        </a:t>
            </a:r>
          </a:p>
          <a:p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</a:t>
            </a:r>
            <a:r>
              <a:rPr lang="en-US" dirty="0" err="1"/>
              <a:t>customerMap.get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);       </a:t>
            </a:r>
          </a:p>
          <a:p>
            <a:r>
              <a:rPr lang="en-US" dirty="0"/>
              <a:t> Restaurant </a:t>
            </a:r>
            <a:r>
              <a:rPr lang="en-US" dirty="0" err="1"/>
              <a:t>restaurant</a:t>
            </a:r>
            <a:r>
              <a:rPr lang="en-US" dirty="0"/>
              <a:t> = </a:t>
            </a:r>
            <a:r>
              <a:rPr lang="en-US" dirty="0" err="1"/>
              <a:t>restaurantMap.get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);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new Order(</a:t>
            </a:r>
            <a:r>
              <a:rPr lang="en-US" dirty="0" err="1"/>
              <a:t>orderId</a:t>
            </a:r>
            <a:r>
              <a:rPr lang="en-US" dirty="0"/>
              <a:t>, customer, restaurant, </a:t>
            </a:r>
            <a:r>
              <a:rPr lang="en-US" dirty="0" err="1"/>
              <a:t>foodItems</a:t>
            </a:r>
            <a:r>
              <a:rPr lang="en-US" dirty="0"/>
              <a:t>);        </a:t>
            </a:r>
            <a:r>
              <a:rPr lang="en-US" dirty="0" err="1"/>
              <a:t>orderMap.put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, order);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// Get a list of all the orders for a particular restaurant    </a:t>
            </a:r>
          </a:p>
          <a:p>
            <a:r>
              <a:rPr lang="en-US" dirty="0"/>
              <a:t>public List&lt;Order&gt; </a:t>
            </a:r>
            <a:r>
              <a:rPr lang="en-US" dirty="0" err="1"/>
              <a:t>getRestaurantOrders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List&lt;Order&gt; </a:t>
            </a:r>
            <a:r>
              <a:rPr lang="en-US" dirty="0" err="1"/>
              <a:t>restaurantOrders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       </a:t>
            </a:r>
          </a:p>
          <a:p>
            <a:r>
              <a:rPr lang="en-US" dirty="0"/>
              <a:t>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order.getRestaurant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</a:t>
            </a:r>
            <a:r>
              <a:rPr lang="en-US" dirty="0" err="1"/>
              <a:t>restaurantName</a:t>
            </a:r>
            <a:r>
              <a:rPr lang="en-US" dirty="0"/>
              <a:t>)) </a:t>
            </a:r>
          </a:p>
          <a:p>
            <a:r>
              <a:rPr lang="en-US" dirty="0"/>
              <a:t>{                </a:t>
            </a:r>
          </a:p>
          <a:p>
            <a:r>
              <a:rPr lang="en-US" dirty="0" err="1"/>
              <a:t>restaurantOrders.add</a:t>
            </a:r>
            <a:r>
              <a:rPr lang="en-US" dirty="0"/>
              <a:t>(order);         </a:t>
            </a:r>
          </a:p>
          <a:p>
            <a:r>
              <a:rPr lang="en-US" dirty="0"/>
              <a:t>   }        }      </a:t>
            </a:r>
          </a:p>
          <a:p>
            <a:r>
              <a:rPr lang="en-US" dirty="0"/>
              <a:t>  return </a:t>
            </a:r>
            <a:r>
              <a:rPr lang="en-US" dirty="0" err="1"/>
              <a:t>restaurantOrders</a:t>
            </a:r>
            <a:r>
              <a:rPr lang="en-US" dirty="0"/>
              <a:t>;   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/>
          <p:nvPr/>
        </p:nvSpPr>
        <p:spPr>
          <a:xfrm>
            <a:off x="616227" y="629478"/>
            <a:ext cx="5254487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a list of all the orders for a particular customer   </a:t>
            </a:r>
          </a:p>
          <a:p>
            <a:r>
              <a:rPr lang="en-US" dirty="0"/>
              <a:t>public List&lt;Order&gt; </a:t>
            </a:r>
          </a:p>
          <a:p>
            <a:r>
              <a:rPr lang="en-US" dirty="0" err="1"/>
              <a:t>getCustomerOrders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) 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    List&lt;Order&gt; </a:t>
            </a:r>
            <a:r>
              <a:rPr lang="en-US" dirty="0" err="1"/>
              <a:t>customerOrders</a:t>
            </a:r>
            <a:r>
              <a:rPr lang="en-US" dirty="0"/>
              <a:t> = new </a:t>
            </a:r>
          </a:p>
          <a:p>
            <a:r>
              <a:rPr lang="en-US" dirty="0" err="1"/>
              <a:t>ArrayList</a:t>
            </a:r>
            <a:r>
              <a:rPr lang="en-US" dirty="0"/>
              <a:t>&lt;&gt;();   </a:t>
            </a:r>
          </a:p>
          <a:p>
            <a:r>
              <a:rPr lang="en-US" dirty="0"/>
              <a:t>    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 </a:t>
            </a:r>
          </a:p>
          <a:p>
            <a:r>
              <a:rPr lang="en-US" dirty="0"/>
              <a:t>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order.getCustomer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().equals(</a:t>
            </a:r>
            <a:r>
              <a:rPr lang="en-US" dirty="0" err="1"/>
              <a:t>customerId</a:t>
            </a:r>
            <a:r>
              <a:rPr lang="en-US" dirty="0"/>
              <a:t>)) </a:t>
            </a:r>
          </a:p>
          <a:p>
            <a:r>
              <a:rPr lang="en-US" dirty="0"/>
              <a:t>{             </a:t>
            </a:r>
          </a:p>
          <a:p>
            <a:r>
              <a:rPr lang="en-US" dirty="0"/>
              <a:t>   </a:t>
            </a:r>
            <a:r>
              <a:rPr lang="en-US" dirty="0" err="1"/>
              <a:t>customerOrders.add</a:t>
            </a:r>
            <a:r>
              <a:rPr lang="en-US" dirty="0"/>
              <a:t>(order);   </a:t>
            </a:r>
          </a:p>
          <a:p>
            <a:r>
              <a:rPr lang="en-US" dirty="0"/>
              <a:t>         }    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 return </a:t>
            </a:r>
            <a:r>
              <a:rPr lang="en-US" dirty="0" err="1"/>
              <a:t>customerOrders</a:t>
            </a:r>
            <a:r>
              <a:rPr lang="en-US" dirty="0"/>
              <a:t>;  </a:t>
            </a:r>
          </a:p>
          <a:p>
            <a:r>
              <a:rPr lang="en-US" dirty="0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868017" y="530087"/>
            <a:ext cx="5989983" cy="27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Update the status of an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updateOrderStatus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OrderStatus</a:t>
            </a:r>
            <a:r>
              <a:rPr lang="en-US" dirty="0"/>
              <a:t> status) </a:t>
            </a:r>
          </a:p>
          <a:p>
            <a:r>
              <a:rPr lang="en-US" dirty="0"/>
              <a:t>{     </a:t>
            </a:r>
          </a:p>
          <a:p>
            <a:r>
              <a:rPr lang="en-US" dirty="0"/>
              <a:t> 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</a:t>
            </a:r>
          </a:p>
          <a:p>
            <a:r>
              <a:rPr lang="en-US" dirty="0"/>
              <a:t>      </a:t>
            </a:r>
            <a:r>
              <a:rPr lang="en-US" dirty="0" err="1"/>
              <a:t>order.setStatus</a:t>
            </a:r>
            <a:r>
              <a:rPr lang="en-US" dirty="0"/>
              <a:t>(status);  </a:t>
            </a:r>
          </a:p>
          <a:p>
            <a:r>
              <a:rPr lang="en-US" dirty="0"/>
              <a:t>  }   </a:t>
            </a:r>
          </a:p>
          <a:p>
            <a:r>
              <a:rPr lang="en-US" dirty="0"/>
              <a:t>     // Get the status of an order </a:t>
            </a:r>
          </a:p>
          <a:p>
            <a:r>
              <a:rPr lang="en-US" dirty="0"/>
              <a:t>   public </a:t>
            </a:r>
            <a:r>
              <a:rPr lang="en-US" dirty="0" err="1"/>
              <a:t>OrderStatus</a:t>
            </a:r>
            <a:r>
              <a:rPr lang="en-US" dirty="0"/>
              <a:t> </a:t>
            </a:r>
            <a:r>
              <a:rPr lang="en-US" dirty="0" err="1"/>
              <a:t>getOrderStatus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 </a:t>
            </a:r>
          </a:p>
          <a:p>
            <a:r>
              <a:rPr lang="en-US" dirty="0"/>
              <a:t>     return </a:t>
            </a:r>
            <a:r>
              <a:rPr lang="en-US" dirty="0" err="1"/>
              <a:t>order.getStatus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7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8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9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4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5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On-screen Show (16:9)</PresentationFormat>
  <Paragraphs>132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PUBLIC SANS</vt:lpstr>
      <vt:lpstr>EB Garamond</vt:lpstr>
      <vt:lpstr>Calibri</vt:lpstr>
      <vt:lpstr>Arial Black</vt:lpstr>
      <vt:lpstr>Noto Sans Symbols</vt:lpstr>
      <vt:lpstr>EB Garamond Medium</vt:lpstr>
      <vt:lpstr>arial</vt:lpstr>
      <vt:lpstr>EB Garamond ExtraBold</vt:lpstr>
      <vt:lpstr>arial</vt:lpstr>
      <vt:lpstr>-apple-system</vt:lpstr>
      <vt:lpstr>PUBLIC SANS</vt:lpstr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DELL</cp:lastModifiedBy>
  <cp:revision>2</cp:revision>
  <dcterms:created xsi:type="dcterms:W3CDTF">2020-08-13T00:21:46Z</dcterms:created>
  <dcterms:modified xsi:type="dcterms:W3CDTF">2023-05-13T13:16:58Z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5004f8d87f804cc6bb3fa30aa98cc174</vt:lpwstr>
  </property>
</Properties>
</file>