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9FDB6-F0F2-4FB2-8931-837C328203E9}" v="5" dt="2023-10-04T09:44:52.140"/>
    <p1510:client id="{616A3C67-8501-4439-A077-1B26E153FF39}" v="640" dt="2023-10-04T09:31:10.105"/>
    <p1510:client id="{8C9ED54E-7452-4130-83D4-1D88DD23EC26}" v="38" dt="2023-10-04T09:43:10.095"/>
    <p1510:client id="{A969688E-399A-4DAD-A6D8-0034C82891EE}" v="4" dt="2023-10-04T09:51:10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4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1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006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4500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37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956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60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5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7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3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28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7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6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5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65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6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7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1949BA8-9BCF-6783-33EA-39F124FC19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7274" r="-2" b="164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SMART WATER SYSTEM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sz="2800" dirty="0">
                <a:ea typeface="Calibri Light"/>
                <a:cs typeface="Calibri Light"/>
              </a:rPr>
              <a:t>AUTOMATIC IRRIGATION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731" y="4952432"/>
            <a:ext cx="9440034" cy="1049867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             </a:t>
            </a:r>
            <a:r>
              <a:rPr lang="en-U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BY</a:t>
            </a:r>
          </a:p>
          <a:p>
            <a:r>
              <a:rPr lang="en-U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                                             C SANJAY</a:t>
            </a:r>
            <a:endParaRPr lang="en-US" sz="1800" b="1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65F45-CFF8-7427-11EC-EFA1DF091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5978072" cy="1481150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PROBLEM DEFENITION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6194-359B-9D32-AD11-3BFD89B48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84" y="2020383"/>
            <a:ext cx="6811958" cy="46089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305435">
              <a:lnSpc>
                <a:spcPct val="100000"/>
              </a:lnSpc>
            </a:pPr>
            <a:endParaRPr lang="en-US" sz="15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endParaRPr lang="en-US" sz="15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The problem of automatic irrigation aims to develop a system that efficiently manages the watering of plants in agricultural settings. </a:t>
            </a:r>
          </a:p>
          <a:p>
            <a:pPr indent="-305435">
              <a:lnSpc>
                <a:spcPct val="100000"/>
              </a:lnSpc>
            </a:pPr>
            <a:r>
              <a:rPr lang="en-U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This system must address several challenges, including optimizing water usage, monitoring soil moisture levels, and ensuring timely irrigation based on environmental conditions. </a:t>
            </a:r>
          </a:p>
          <a:p>
            <a:pPr indent="-305435">
              <a:lnSpc>
                <a:spcPct val="100000"/>
              </a:lnSpc>
            </a:pPr>
            <a:r>
              <a:rPr lang="en-U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The goal is to create a cost-effective and sustainable solution that reduces water wastage while promoting healthy plant growth.</a:t>
            </a:r>
            <a:endParaRPr lang="en-US" sz="2400" b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endParaRPr lang="en-US" sz="15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8" name="Picture 17" descr="Green shoots sprouting from the earth">
            <a:extLst>
              <a:ext uri="{FF2B5EF4-FFF2-40B4-BE49-F238E27FC236}">
                <a16:creationId xmlns:a16="http://schemas.microsoft.com/office/drawing/2014/main" id="{06BF9798-BACB-86B5-B92B-D6E36A799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09" r="33759" b="-3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08E264-926B-434A-8D58-87ACA185D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8A346E-F7A4-78D5-F2CF-0B4BE83B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PROJECT DEFINIT ION</a:t>
            </a:r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13CF70C3-2AB1-54AB-9F72-4887F78099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235" r="3523" b="-2"/>
          <a:stretch/>
        </p:blipFill>
        <p:spPr>
          <a:xfrm>
            <a:off x="201494" y="672220"/>
            <a:ext cx="4003193" cy="51033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DA66-1B20-37F8-EF42-2A3883BB6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189" y="1828801"/>
            <a:ext cx="7871966" cy="4929972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305435">
              <a:lnSpc>
                <a:spcPct val="100000"/>
              </a:lnSpc>
            </a:pPr>
            <a:endParaRPr lang="en-US" sz="13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endParaRPr lang="en-US" sz="13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r>
              <a:rPr lang="en-U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This project will integrate cutting-edge sensor technology to continuously monitor soil moisture levels, weather conditions, and other environmental factors. </a:t>
            </a:r>
          </a:p>
          <a:p>
            <a:pPr indent="-305435">
              <a:lnSpc>
                <a:spcPct val="100000"/>
              </a:lnSpc>
            </a:pPr>
            <a:r>
              <a:rPr lang="en-U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This project also emphasizes sustainability by reducing water wastage and promoting responsible irrigation practices. Users will have the convenience of remotely monitoring. </a:t>
            </a:r>
          </a:p>
          <a:p>
            <a:pPr indent="-305435">
              <a:lnSpc>
                <a:spcPct val="100000"/>
              </a:lnSpc>
            </a:pPr>
            <a:r>
              <a:rPr lang="en-U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Ultimately, our goal is to provide a cost-effective, eco-friendly, and user-centric solution that enhances agricultural productivity and garden maintenance while conserving valuable resources.</a:t>
            </a:r>
            <a:endParaRPr lang="en-US" sz="2400" b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>
              <a:lnSpc>
                <a:spcPct val="100000"/>
              </a:lnSpc>
            </a:pPr>
            <a:endParaRPr lang="en-US" sz="13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60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963AF-8EC1-2D46-463A-A754AB2B9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j-lt"/>
                <a:cs typeface="+mj-lt"/>
              </a:rPr>
              <a:t>DESIGN THINKING</a:t>
            </a:r>
            <a:endParaRPr lang="en-US" sz="4400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ea typeface="+mj-lt"/>
              <a:cs typeface="+mj-lt"/>
            </a:endParaRPr>
          </a:p>
          <a:p>
            <a:pPr algn="l"/>
            <a:endParaRPr lang="en-US" sz="3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B6B1E-5EAB-9051-5089-135250464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360" y="1115568"/>
            <a:ext cx="7237389" cy="5086939"/>
          </a:xfrm>
        </p:spPr>
        <p:txBody>
          <a:bodyPr anchor="ctr">
            <a:normAutofit/>
          </a:bodyPr>
          <a:lstStyle/>
          <a:p>
            <a:pPr marL="37465" indent="0">
              <a:lnSpc>
                <a:spcPct val="100000"/>
              </a:lnSpc>
              <a:buNone/>
            </a:pPr>
            <a:r>
              <a:rPr lang="en-US" sz="32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 1.PROJECT OBJECTIVES</a:t>
            </a:r>
            <a:r>
              <a:rPr lang="en-US" sz="36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:</a:t>
            </a:r>
          </a:p>
          <a:p>
            <a:pPr marL="608965" indent="-571500">
              <a:lnSpc>
                <a:spcPct val="100000"/>
              </a:lnSpc>
            </a:pPr>
            <a:r>
              <a:rPr lang="en-U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Our project aims to optimize water usage by delivering irrigation only when necessary, ensuring soil moisture levels are maintained within desired thresholds.</a:t>
            </a:r>
          </a:p>
          <a:p>
            <a:pPr marL="608965" indent="-571500">
              <a:lnSpc>
                <a:spcPct val="100000"/>
              </a:lnSpc>
            </a:pPr>
            <a:r>
              <a:rPr lang="en-U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Complying with relevant regulations and standards, promoting scalability, and optimizing energy efficiency round out our comprehensive project objectives.</a:t>
            </a:r>
            <a:endParaRPr lang="en-US" sz="2400" b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22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and spraying sanitiser">
            <a:extLst>
              <a:ext uri="{FF2B5EF4-FFF2-40B4-BE49-F238E27FC236}">
                <a16:creationId xmlns:a16="http://schemas.microsoft.com/office/drawing/2014/main" id="{AD7FB8C6-3017-D78D-F10E-9BF2BE97E7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4519" b="12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5F2B3-1AF0-C320-3123-45798433B810}"/>
              </a:ext>
            </a:extLst>
          </p:cNvPr>
          <p:cNvSpPr txBox="1"/>
          <p:nvPr/>
        </p:nvSpPr>
        <p:spPr>
          <a:xfrm>
            <a:off x="913795" y="609600"/>
            <a:ext cx="10353762" cy="12573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</a:rPr>
              <a:t>2.IoT SENSOR DESIGN​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EC4CC-50F0-24FA-733F-E758F46CF38B}"/>
              </a:ext>
            </a:extLst>
          </p:cNvPr>
          <p:cNvSpPr txBox="1"/>
          <p:nvPr/>
        </p:nvSpPr>
        <p:spPr>
          <a:xfrm>
            <a:off x="913795" y="2076450"/>
            <a:ext cx="10770705" cy="44048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/>
              <a:buChar char="v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By integrating sensors like soil moisture, temperature, humidity, and rain detectors, Arduino empowers these systems to collect real-time environmental data critical for optimal irrigation decisions.</a:t>
            </a:r>
            <a:endParaRPr lang="en-US" sz="2400" b="1">
              <a:solidFill>
                <a:schemeClr val="tx2"/>
              </a:solidFill>
            </a:endParaRP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"/>
              <a:buChar char="v"/>
            </a:pP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Moreover, Arduino's compatibility with various communication modules and its active open-source community ensure that it remains a go-to choice, offering accessibility, expandability, and ease of customization in the development of efficient and user-friendly automatic irrigation systems.</a:t>
            </a:r>
            <a:endParaRPr lang="en-US" sz="24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30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A014A-FD8F-0167-F2F5-B87CE54B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sz="37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3.REAL-TIME TRANSIT INFORMATION PLATFORM</a:t>
            </a:r>
            <a:endParaRPr lang="en-US" sz="37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E1D8C09-D9C0-A1BA-465A-ACD2996B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pPr indent="-305435"/>
            <a:r>
              <a:rPr lang="en-U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The data collected from sensors is then transmitted to a centralized database for </a:t>
            </a:r>
            <a:r>
              <a:rPr lang="en-US" sz="2400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real-time analysis.</a:t>
            </a:r>
            <a:endParaRPr lang="en-US" sz="2400" b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 Users gain access to these insights through user-friendly interfaces and manual adjustments. </a:t>
            </a:r>
            <a:endParaRPr lang="en-US" sz="2400" b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indent="-305435"/>
            <a:r>
              <a:rPr lang="en-US" sz="2400" b="1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  <a:ea typeface="+mn-lt"/>
                <a:cs typeface="+mn-lt"/>
              </a:rPr>
              <a:t>This platform offers precision, scalability, and adaptability, ultimately contributing to healthier plants, improved crop yields, and responsible resource management.</a:t>
            </a:r>
            <a:endParaRPr lang="en-US" sz="2400" b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7343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White arrows going to the red target">
            <a:extLst>
              <a:ext uri="{FF2B5EF4-FFF2-40B4-BE49-F238E27FC236}">
                <a16:creationId xmlns:a16="http://schemas.microsoft.com/office/drawing/2014/main" id="{1F532DDE-77CF-D3B2-94FF-103C471DD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866CDE-D922-8AB5-877C-3A68042D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92657"/>
            <a:ext cx="9836178" cy="1113527"/>
          </a:xfrm>
        </p:spPr>
        <p:txBody>
          <a:bodyPr>
            <a:normAutofit/>
          </a:bodyPr>
          <a:lstStyle/>
          <a:p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chemeClr val="bg1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4.INTEGRATION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E6CAE-8461-0114-519D-470B8A621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3714749"/>
          </a:xfrm>
        </p:spPr>
        <p:txBody>
          <a:bodyPr anchor="ctr">
            <a:normAutofit/>
          </a:bodyPr>
          <a:lstStyle/>
          <a:p>
            <a:pPr indent="-305435"/>
            <a:endParaRPr lang="en-US"/>
          </a:p>
          <a:p>
            <a:pPr indent="-305435"/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DD1B8-F800-0D95-11A0-08CE2FD30414}"/>
              </a:ext>
            </a:extLst>
          </p:cNvPr>
          <p:cNvSpPr txBox="1"/>
          <p:nvPr/>
        </p:nvSpPr>
        <p:spPr>
          <a:xfrm>
            <a:off x="526212" y="1662023"/>
            <a:ext cx="1155652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Sensor Data Collection: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 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These sensors continuously monitor the relevant parameters, such as soil moisture levels, temperature, humidity, and rainfall. When a sensor takes a reading, it generates data.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Data Processing and Formatting: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The sensor data is processed  using microcontrollers like Arduino. The data is formatted into a structured format, such as JSON or XML, making it suitable for transmission.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Communication Protocols: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IoT sensors use various communication protocols to transmit data to the data-sharing platform.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Wi-Fi: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 Sensors connect to a local Wi-Fi network and send data over the internet to a cloud-based platform.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2400" b="1" dirty="0">
                <a:solidFill>
                  <a:schemeClr val="bg1"/>
                </a:solidFill>
                <a:ea typeface="+mn-lt"/>
                <a:cs typeface="+mn-lt"/>
              </a:rPr>
              <a:t>Cellular Networks: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Sensors with cellular modules can transmit data directly to the platform through mobile networks.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0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36B4F95F-3984-3048-A8D1-928E9D5A99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57204-B3AF-9383-FF0D-6F125E12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1769540"/>
            <a:ext cx="9440034" cy="32234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latin typeface="Speak Pro"/>
              </a:rPr>
              <a:t>THANK YOU</a:t>
            </a:r>
            <a:endParaRPr lang="en-US" sz="7200" b="1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  <a:latin typeface="Speak Pro"/>
            </a:endParaRPr>
          </a:p>
        </p:txBody>
      </p:sp>
    </p:spTree>
    <p:extLst>
      <p:ext uri="{BB962C8B-B14F-4D97-AF65-F5344CB8AC3E}">
        <p14:creationId xmlns:p14="http://schemas.microsoft.com/office/powerpoint/2010/main" val="2153406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5B27A"/>
      </a:accent1>
      <a:accent2>
        <a:srgbClr val="5AAF95"/>
      </a:accent2>
      <a:accent3>
        <a:srgbClr val="61ADB7"/>
      </a:accent3>
      <a:accent4>
        <a:srgbClr val="6A99CF"/>
      </a:accent4>
      <a:accent5>
        <a:srgbClr val="8589D8"/>
      </a:accent5>
      <a:accent6>
        <a:srgbClr val="8F6ACF"/>
      </a:accent6>
      <a:hlink>
        <a:srgbClr val="AE699B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SlateVTI</vt:lpstr>
      <vt:lpstr>SMART WATER SYSTEM AUTOMATIC IRRIGATION </vt:lpstr>
      <vt:lpstr>PROBLEM DEFENITION</vt:lpstr>
      <vt:lpstr>PROJECT DEFINIT ION</vt:lpstr>
      <vt:lpstr>DESIGN THINKING </vt:lpstr>
      <vt:lpstr>PowerPoint Presentation</vt:lpstr>
      <vt:lpstr>3.REAL-TIME TRANSIT INFORMATION PLATFORM</vt:lpstr>
      <vt:lpstr>4.INTEGRATION APPROACH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</cp:revision>
  <dcterms:created xsi:type="dcterms:W3CDTF">2023-10-04T08:29:04Z</dcterms:created>
  <dcterms:modified xsi:type="dcterms:W3CDTF">2023-10-04T09:51:59Z</dcterms:modified>
</cp:coreProperties>
</file>